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 id="2147483676" r:id="rId2"/>
  </p:sldMasterIdLst>
  <p:notesMasterIdLst>
    <p:notesMasterId r:id="rId11"/>
  </p:notesMasterIdLst>
  <p:sldIdLst>
    <p:sldId id="256" r:id="rId3"/>
    <p:sldId id="257" r:id="rId4"/>
    <p:sldId id="259" r:id="rId5"/>
    <p:sldId id="260" r:id="rId6"/>
    <p:sldId id="262" r:id="rId7"/>
    <p:sldId id="263" r:id="rId8"/>
    <p:sldId id="265" r:id="rId9"/>
    <p:sldId id="273"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9E1F151-982F-4C4A-AE67-7FC794E83120}">
  <a:tblStyle styleId="{79E1F151-982F-4C4A-AE67-7FC794E8312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viewProps" Target="viewProps.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presProps" Target="presProp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notesMaster" Target="notesMasters/notesMaster1.xml" /><Relationship Id="rId5" Type="http://schemas.openxmlformats.org/officeDocument/2006/relationships/slide" Target="slides/slide3.xml" /><Relationship Id="rId15" Type="http://schemas.openxmlformats.org/officeDocument/2006/relationships/tableStyles" Target="tableStyles.xml" /><Relationship Id="rId10" Type="http://schemas.openxmlformats.org/officeDocument/2006/relationships/slide" Target="slides/slide8.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3"/>
        <p:cNvGrpSpPr/>
        <p:nvPr/>
      </p:nvGrpSpPr>
      <p:grpSpPr>
        <a:xfrm>
          <a:off x="0" y="0"/>
          <a:ext cx="0" cy="0"/>
          <a:chOff x="0" y="0"/>
          <a:chExt cx="0" cy="0"/>
        </a:xfrm>
      </p:grpSpPr>
      <p:sp>
        <p:nvSpPr>
          <p:cNvPr id="2104" name="Google Shape;2104;gf32f5c85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5" name="Google Shape;2105;gf32f5c85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1"/>
        <p:cNvGrpSpPr/>
        <p:nvPr/>
      </p:nvGrpSpPr>
      <p:grpSpPr>
        <a:xfrm>
          <a:off x="0" y="0"/>
          <a:ext cx="0" cy="0"/>
          <a:chOff x="0" y="0"/>
          <a:chExt cx="0" cy="0"/>
        </a:xfrm>
      </p:grpSpPr>
      <p:sp>
        <p:nvSpPr>
          <p:cNvPr id="2182" name="Google Shape;2182;ge1d838b627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3" name="Google Shape;2183;ge1d838b62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4"/>
        <p:cNvGrpSpPr/>
        <p:nvPr/>
      </p:nvGrpSpPr>
      <p:grpSpPr>
        <a:xfrm>
          <a:off x="0" y="0"/>
          <a:ext cx="0" cy="0"/>
          <a:chOff x="0" y="0"/>
          <a:chExt cx="0" cy="0"/>
        </a:xfrm>
      </p:grpSpPr>
      <p:sp>
        <p:nvSpPr>
          <p:cNvPr id="2205" name="Google Shape;2205;ge1d838b627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6" name="Google Shape;2206;ge1d838b627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7"/>
        <p:cNvGrpSpPr/>
        <p:nvPr/>
      </p:nvGrpSpPr>
      <p:grpSpPr>
        <a:xfrm>
          <a:off x="0" y="0"/>
          <a:ext cx="0" cy="0"/>
          <a:chOff x="0" y="0"/>
          <a:chExt cx="0" cy="0"/>
        </a:xfrm>
      </p:grpSpPr>
      <p:sp>
        <p:nvSpPr>
          <p:cNvPr id="2258" name="Google Shape;2258;ge207fd22f2_0_250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9" name="Google Shape;2259;ge207fd22f2_0_250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7"/>
        <p:cNvGrpSpPr/>
        <p:nvPr/>
      </p:nvGrpSpPr>
      <p:grpSpPr>
        <a:xfrm>
          <a:off x="0" y="0"/>
          <a:ext cx="0" cy="0"/>
          <a:chOff x="0" y="0"/>
          <a:chExt cx="0" cy="0"/>
        </a:xfrm>
      </p:grpSpPr>
      <p:sp>
        <p:nvSpPr>
          <p:cNvPr id="2358" name="Google Shape;2358;ge1d838b627_4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9" name="Google Shape;2359;ge1d838b627_4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3"/>
        <p:cNvGrpSpPr/>
        <p:nvPr/>
      </p:nvGrpSpPr>
      <p:grpSpPr>
        <a:xfrm>
          <a:off x="0" y="0"/>
          <a:ext cx="0" cy="0"/>
          <a:chOff x="0" y="0"/>
          <a:chExt cx="0" cy="0"/>
        </a:xfrm>
      </p:grpSpPr>
      <p:sp>
        <p:nvSpPr>
          <p:cNvPr id="2414" name="Google Shape;2414;ge1d838b627_4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5" name="Google Shape;2415;ge1d838b627_4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1"/>
        <p:cNvGrpSpPr/>
        <p:nvPr/>
      </p:nvGrpSpPr>
      <p:grpSpPr>
        <a:xfrm>
          <a:off x="0" y="0"/>
          <a:ext cx="0" cy="0"/>
          <a:chOff x="0" y="0"/>
          <a:chExt cx="0" cy="0"/>
        </a:xfrm>
      </p:grpSpPr>
      <p:sp>
        <p:nvSpPr>
          <p:cNvPr id="2482" name="Google Shape;2482;gf8c2f30326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3" name="Google Shape;2483;gf8c2f30326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8"/>
        <p:cNvGrpSpPr/>
        <p:nvPr/>
      </p:nvGrpSpPr>
      <p:grpSpPr>
        <a:xfrm>
          <a:off x="0" y="0"/>
          <a:ext cx="0" cy="0"/>
          <a:chOff x="0" y="0"/>
          <a:chExt cx="0" cy="0"/>
        </a:xfrm>
      </p:grpSpPr>
      <p:sp>
        <p:nvSpPr>
          <p:cNvPr id="2759" name="Google Shape;2759;gf8c2f30326_3_266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0" name="Google Shape;2760;gf8c2f30326_3_266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3.xml.rels><?xml version="1.0" encoding="UTF-8" standalone="yes"?>
<Relationships xmlns="http://schemas.openxmlformats.org/package/2006/relationships"><Relationship Id="rId3" Type="http://schemas.openxmlformats.org/officeDocument/2006/relationships/hyperlink" Target="http://bit.ly/2TyoMsr" TargetMode="External" /><Relationship Id="rId2" Type="http://schemas.openxmlformats.org/officeDocument/2006/relationships/hyperlink" Target="http://bit.ly/2Tynxth" TargetMode="External" /><Relationship Id="rId1" Type="http://schemas.openxmlformats.org/officeDocument/2006/relationships/slideMaster" Target="../slideMasters/slideMaster1.xml" /><Relationship Id="rId4" Type="http://schemas.openxmlformats.org/officeDocument/2006/relationships/hyperlink" Target="http://bit.ly/2TtBDfr" TargetMode="Externa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045950" y="1608650"/>
            <a:ext cx="5431500" cy="1931100"/>
          </a:xfrm>
          <a:prstGeom prst="rect">
            <a:avLst/>
          </a:prstGeom>
        </p:spPr>
        <p:txBody>
          <a:bodyPr spcFirstLastPara="1" wrap="square" lIns="91425" tIns="91425" rIns="91425" bIns="91425" anchor="t" anchorCtr="0">
            <a:noAutofit/>
          </a:bodyPr>
          <a:lstStyle>
            <a:lvl1pPr lvl="0" algn="r">
              <a:lnSpc>
                <a:spcPct val="90000"/>
              </a:lnSpc>
              <a:spcBef>
                <a:spcPts val="0"/>
              </a:spcBef>
              <a:spcAft>
                <a:spcPts val="0"/>
              </a:spcAft>
              <a:buClr>
                <a:srgbClr val="191919"/>
              </a:buClr>
              <a:buSzPts val="5200"/>
              <a:buNone/>
              <a:defRPr sz="6100">
                <a:latin typeface="Lily Script One"/>
                <a:ea typeface="Lily Script One"/>
                <a:cs typeface="Lily Script One"/>
                <a:sym typeface="Lily Script One"/>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3697075" y="3469150"/>
            <a:ext cx="4779900" cy="607200"/>
          </a:xfrm>
          <a:prstGeom prst="rect">
            <a:avLst/>
          </a:prstGeom>
          <a:ln>
            <a:noFill/>
          </a:ln>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sz="2000">
                <a:solidFill>
                  <a:schemeClr val="accent6"/>
                </a:solidFill>
                <a:latin typeface="Karla"/>
                <a:ea typeface="Karla"/>
                <a:cs typeface="Karla"/>
                <a:sym typeface="Karla"/>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11" name="Google Shape;11;p2"/>
          <p:cNvGrpSpPr/>
          <p:nvPr/>
        </p:nvGrpSpPr>
        <p:grpSpPr>
          <a:xfrm>
            <a:off x="-642508" y="2354888"/>
            <a:ext cx="3973903" cy="3252593"/>
            <a:chOff x="5496925" y="342925"/>
            <a:chExt cx="527925" cy="455475"/>
          </a:xfrm>
        </p:grpSpPr>
        <p:sp>
          <p:nvSpPr>
            <p:cNvPr id="12" name="Google Shape;12;p2"/>
            <p:cNvSpPr/>
            <p:nvPr/>
          </p:nvSpPr>
          <p:spPr>
            <a:xfrm>
              <a:off x="5508975" y="383575"/>
              <a:ext cx="362950" cy="325775"/>
            </a:xfrm>
            <a:custGeom>
              <a:avLst/>
              <a:gdLst/>
              <a:ahLst/>
              <a:cxnLst/>
              <a:rect l="l" t="t" r="r" b="b"/>
              <a:pathLst>
                <a:path w="14518" h="13031" extrusionOk="0">
                  <a:moveTo>
                    <a:pt x="120" y="0"/>
                  </a:moveTo>
                  <a:cubicBezTo>
                    <a:pt x="57" y="0"/>
                    <a:pt x="0" y="61"/>
                    <a:pt x="38" y="136"/>
                  </a:cubicBezTo>
                  <a:cubicBezTo>
                    <a:pt x="1646" y="2860"/>
                    <a:pt x="4007" y="5142"/>
                    <a:pt x="6393" y="7166"/>
                  </a:cubicBezTo>
                  <a:cubicBezTo>
                    <a:pt x="8883" y="9345"/>
                    <a:pt x="11452" y="11524"/>
                    <a:pt x="14409" y="13002"/>
                  </a:cubicBezTo>
                  <a:cubicBezTo>
                    <a:pt x="14423" y="13023"/>
                    <a:pt x="14438" y="13031"/>
                    <a:pt x="14452" y="13031"/>
                  </a:cubicBezTo>
                  <a:cubicBezTo>
                    <a:pt x="14491" y="13031"/>
                    <a:pt x="14518" y="12970"/>
                    <a:pt x="14461" y="12951"/>
                  </a:cubicBezTo>
                  <a:cubicBezTo>
                    <a:pt x="11529" y="11420"/>
                    <a:pt x="9013" y="9215"/>
                    <a:pt x="6549" y="7036"/>
                  </a:cubicBezTo>
                  <a:cubicBezTo>
                    <a:pt x="4162" y="4935"/>
                    <a:pt x="2009" y="2704"/>
                    <a:pt x="193" y="32"/>
                  </a:cubicBezTo>
                  <a:cubicBezTo>
                    <a:pt x="171" y="10"/>
                    <a:pt x="145" y="0"/>
                    <a:pt x="1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 name="Google Shape;13;p2"/>
            <p:cNvSpPr/>
            <p:nvPr/>
          </p:nvSpPr>
          <p:spPr>
            <a:xfrm>
              <a:off x="5860750" y="699875"/>
              <a:ext cx="164100" cy="73500"/>
            </a:xfrm>
            <a:custGeom>
              <a:avLst/>
              <a:gdLst/>
              <a:ahLst/>
              <a:cxnLst/>
              <a:rect l="l" t="t" r="r" b="b"/>
              <a:pathLst>
                <a:path w="6564" h="2940" extrusionOk="0">
                  <a:moveTo>
                    <a:pt x="4252" y="191"/>
                  </a:moveTo>
                  <a:cubicBezTo>
                    <a:pt x="5068" y="191"/>
                    <a:pt x="5907" y="372"/>
                    <a:pt x="6097" y="1181"/>
                  </a:cubicBezTo>
                  <a:cubicBezTo>
                    <a:pt x="6407" y="2385"/>
                    <a:pt x="5366" y="2731"/>
                    <a:pt x="4376" y="2731"/>
                  </a:cubicBezTo>
                  <a:cubicBezTo>
                    <a:pt x="4044" y="2731"/>
                    <a:pt x="3718" y="2692"/>
                    <a:pt x="3451" y="2633"/>
                  </a:cubicBezTo>
                  <a:cubicBezTo>
                    <a:pt x="2854" y="2504"/>
                    <a:pt x="2335" y="2296"/>
                    <a:pt x="1894" y="1881"/>
                  </a:cubicBezTo>
                  <a:cubicBezTo>
                    <a:pt x="1312" y="1349"/>
                    <a:pt x="903" y="694"/>
                    <a:pt x="305" y="205"/>
                  </a:cubicBezTo>
                  <a:lnTo>
                    <a:pt x="305" y="205"/>
                  </a:lnTo>
                  <a:cubicBezTo>
                    <a:pt x="699" y="342"/>
                    <a:pt x="1105" y="386"/>
                    <a:pt x="1514" y="386"/>
                  </a:cubicBezTo>
                  <a:cubicBezTo>
                    <a:pt x="2045" y="386"/>
                    <a:pt x="2583" y="312"/>
                    <a:pt x="3114" y="273"/>
                  </a:cubicBezTo>
                  <a:cubicBezTo>
                    <a:pt x="3428" y="238"/>
                    <a:pt x="3837" y="191"/>
                    <a:pt x="4252" y="191"/>
                  </a:cubicBezTo>
                  <a:close/>
                  <a:moveTo>
                    <a:pt x="4133" y="1"/>
                  </a:moveTo>
                  <a:cubicBezTo>
                    <a:pt x="3200" y="1"/>
                    <a:pt x="2254" y="230"/>
                    <a:pt x="1316" y="230"/>
                  </a:cubicBezTo>
                  <a:cubicBezTo>
                    <a:pt x="884" y="230"/>
                    <a:pt x="453" y="181"/>
                    <a:pt x="27" y="39"/>
                  </a:cubicBezTo>
                  <a:cubicBezTo>
                    <a:pt x="27" y="39"/>
                    <a:pt x="1" y="91"/>
                    <a:pt x="27" y="91"/>
                  </a:cubicBezTo>
                  <a:cubicBezTo>
                    <a:pt x="76" y="115"/>
                    <a:pt x="126" y="136"/>
                    <a:pt x="176" y="156"/>
                  </a:cubicBezTo>
                  <a:lnTo>
                    <a:pt x="176" y="156"/>
                  </a:lnTo>
                  <a:cubicBezTo>
                    <a:pt x="146" y="181"/>
                    <a:pt x="128" y="231"/>
                    <a:pt x="156" y="273"/>
                  </a:cubicBezTo>
                  <a:cubicBezTo>
                    <a:pt x="805" y="921"/>
                    <a:pt x="1298" y="1777"/>
                    <a:pt x="2102" y="2348"/>
                  </a:cubicBezTo>
                  <a:cubicBezTo>
                    <a:pt x="2595" y="2659"/>
                    <a:pt x="3217" y="2815"/>
                    <a:pt x="3788" y="2893"/>
                  </a:cubicBezTo>
                  <a:cubicBezTo>
                    <a:pt x="3983" y="2921"/>
                    <a:pt x="4202" y="2940"/>
                    <a:pt x="4427" y="2940"/>
                  </a:cubicBezTo>
                  <a:cubicBezTo>
                    <a:pt x="5223" y="2940"/>
                    <a:pt x="6102" y="2710"/>
                    <a:pt x="6304" y="1881"/>
                  </a:cubicBezTo>
                  <a:cubicBezTo>
                    <a:pt x="6564" y="791"/>
                    <a:pt x="5708" y="143"/>
                    <a:pt x="4748" y="39"/>
                  </a:cubicBezTo>
                  <a:cubicBezTo>
                    <a:pt x="4544" y="12"/>
                    <a:pt x="4338" y="1"/>
                    <a:pt x="41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4" name="Google Shape;14;p2"/>
            <p:cNvSpPr/>
            <p:nvPr/>
          </p:nvSpPr>
          <p:spPr>
            <a:xfrm>
              <a:off x="5773200" y="656075"/>
              <a:ext cx="77850" cy="142325"/>
            </a:xfrm>
            <a:custGeom>
              <a:avLst/>
              <a:gdLst/>
              <a:ahLst/>
              <a:cxnLst/>
              <a:rect l="l" t="t" r="r" b="b"/>
              <a:pathLst>
                <a:path w="3114" h="5693" extrusionOk="0">
                  <a:moveTo>
                    <a:pt x="662" y="294"/>
                  </a:moveTo>
                  <a:cubicBezTo>
                    <a:pt x="1026" y="1912"/>
                    <a:pt x="2924" y="3011"/>
                    <a:pt x="2750" y="4800"/>
                  </a:cubicBezTo>
                  <a:cubicBezTo>
                    <a:pt x="2711" y="5276"/>
                    <a:pt x="2459" y="5479"/>
                    <a:pt x="2088" y="5479"/>
                  </a:cubicBezTo>
                  <a:cubicBezTo>
                    <a:pt x="1973" y="5479"/>
                    <a:pt x="1847" y="5460"/>
                    <a:pt x="1713" y="5423"/>
                  </a:cubicBezTo>
                  <a:cubicBezTo>
                    <a:pt x="857" y="5189"/>
                    <a:pt x="597" y="4437"/>
                    <a:pt x="468" y="3633"/>
                  </a:cubicBezTo>
                  <a:cubicBezTo>
                    <a:pt x="299" y="2527"/>
                    <a:pt x="398" y="1421"/>
                    <a:pt x="662" y="294"/>
                  </a:cubicBezTo>
                  <a:close/>
                  <a:moveTo>
                    <a:pt x="697" y="0"/>
                  </a:moveTo>
                  <a:cubicBezTo>
                    <a:pt x="666" y="0"/>
                    <a:pt x="623" y="29"/>
                    <a:pt x="623" y="79"/>
                  </a:cubicBezTo>
                  <a:cubicBezTo>
                    <a:pt x="104" y="1298"/>
                    <a:pt x="1" y="3140"/>
                    <a:pt x="468" y="4489"/>
                  </a:cubicBezTo>
                  <a:cubicBezTo>
                    <a:pt x="636" y="5057"/>
                    <a:pt x="1349" y="5692"/>
                    <a:pt x="2027" y="5692"/>
                  </a:cubicBezTo>
                  <a:cubicBezTo>
                    <a:pt x="2186" y="5692"/>
                    <a:pt x="2343" y="5657"/>
                    <a:pt x="2491" y="5579"/>
                  </a:cubicBezTo>
                  <a:cubicBezTo>
                    <a:pt x="3114" y="5267"/>
                    <a:pt x="2906" y="4307"/>
                    <a:pt x="2750" y="3789"/>
                  </a:cubicBezTo>
                  <a:cubicBezTo>
                    <a:pt x="2361" y="2414"/>
                    <a:pt x="1168" y="1428"/>
                    <a:pt x="727" y="27"/>
                  </a:cubicBezTo>
                  <a:cubicBezTo>
                    <a:pt x="734" y="20"/>
                    <a:pt x="731" y="15"/>
                    <a:pt x="723" y="13"/>
                  </a:cubicBezTo>
                  <a:lnTo>
                    <a:pt x="723" y="13"/>
                  </a:lnTo>
                  <a:cubicBezTo>
                    <a:pt x="718" y="4"/>
                    <a:pt x="709" y="0"/>
                    <a:pt x="69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5" name="Google Shape;15;p2"/>
            <p:cNvSpPr/>
            <p:nvPr/>
          </p:nvSpPr>
          <p:spPr>
            <a:xfrm>
              <a:off x="5760175" y="592675"/>
              <a:ext cx="140150" cy="64550"/>
            </a:xfrm>
            <a:custGeom>
              <a:avLst/>
              <a:gdLst/>
              <a:ahLst/>
              <a:cxnLst/>
              <a:rect l="l" t="t" r="r" b="b"/>
              <a:pathLst>
                <a:path w="5606" h="2582" extrusionOk="0">
                  <a:moveTo>
                    <a:pt x="4253" y="157"/>
                  </a:moveTo>
                  <a:cubicBezTo>
                    <a:pt x="4397" y="157"/>
                    <a:pt x="4545" y="179"/>
                    <a:pt x="4698" y="229"/>
                  </a:cubicBezTo>
                  <a:cubicBezTo>
                    <a:pt x="5606" y="566"/>
                    <a:pt x="5165" y="1603"/>
                    <a:pt x="4542" y="1967"/>
                  </a:cubicBezTo>
                  <a:cubicBezTo>
                    <a:pt x="4179" y="2174"/>
                    <a:pt x="3738" y="2278"/>
                    <a:pt x="3349" y="2356"/>
                  </a:cubicBezTo>
                  <a:cubicBezTo>
                    <a:pt x="3087" y="2393"/>
                    <a:pt x="2812" y="2414"/>
                    <a:pt x="2534" y="2414"/>
                  </a:cubicBezTo>
                  <a:cubicBezTo>
                    <a:pt x="1735" y="2414"/>
                    <a:pt x="912" y="2241"/>
                    <a:pt x="280" y="1790"/>
                  </a:cubicBezTo>
                  <a:lnTo>
                    <a:pt x="280" y="1790"/>
                  </a:lnTo>
                  <a:cubicBezTo>
                    <a:pt x="331" y="1794"/>
                    <a:pt x="382" y="1795"/>
                    <a:pt x="433" y="1795"/>
                  </a:cubicBezTo>
                  <a:cubicBezTo>
                    <a:pt x="1004" y="1795"/>
                    <a:pt x="1575" y="1591"/>
                    <a:pt x="2078" y="1318"/>
                  </a:cubicBezTo>
                  <a:cubicBezTo>
                    <a:pt x="2720" y="898"/>
                    <a:pt x="3418" y="157"/>
                    <a:pt x="4253" y="157"/>
                  </a:cubicBezTo>
                  <a:close/>
                  <a:moveTo>
                    <a:pt x="4203" y="1"/>
                  </a:moveTo>
                  <a:cubicBezTo>
                    <a:pt x="4109" y="1"/>
                    <a:pt x="4014" y="8"/>
                    <a:pt x="3920" y="21"/>
                  </a:cubicBezTo>
                  <a:cubicBezTo>
                    <a:pt x="3375" y="73"/>
                    <a:pt x="2960" y="410"/>
                    <a:pt x="2493" y="747"/>
                  </a:cubicBezTo>
                  <a:cubicBezTo>
                    <a:pt x="1749" y="1318"/>
                    <a:pt x="1075" y="1604"/>
                    <a:pt x="156" y="1696"/>
                  </a:cubicBezTo>
                  <a:lnTo>
                    <a:pt x="156" y="1696"/>
                  </a:lnTo>
                  <a:cubicBezTo>
                    <a:pt x="139" y="1683"/>
                    <a:pt x="123" y="1669"/>
                    <a:pt x="107" y="1655"/>
                  </a:cubicBezTo>
                  <a:cubicBezTo>
                    <a:pt x="98" y="1652"/>
                    <a:pt x="90" y="1651"/>
                    <a:pt x="82" y="1651"/>
                  </a:cubicBezTo>
                  <a:cubicBezTo>
                    <a:pt x="33" y="1651"/>
                    <a:pt x="0" y="1702"/>
                    <a:pt x="9" y="1736"/>
                  </a:cubicBezTo>
                  <a:lnTo>
                    <a:pt x="9" y="1736"/>
                  </a:lnTo>
                  <a:cubicBezTo>
                    <a:pt x="10" y="1748"/>
                    <a:pt x="17" y="1759"/>
                    <a:pt x="29" y="1759"/>
                  </a:cubicBezTo>
                  <a:cubicBezTo>
                    <a:pt x="639" y="2370"/>
                    <a:pt x="1586" y="2581"/>
                    <a:pt x="2479" y="2581"/>
                  </a:cubicBezTo>
                  <a:cubicBezTo>
                    <a:pt x="2724" y="2581"/>
                    <a:pt x="2965" y="2565"/>
                    <a:pt x="3194" y="2537"/>
                  </a:cubicBezTo>
                  <a:cubicBezTo>
                    <a:pt x="4024" y="2434"/>
                    <a:pt x="5269" y="2096"/>
                    <a:pt x="5347" y="1059"/>
                  </a:cubicBezTo>
                  <a:cubicBezTo>
                    <a:pt x="5414" y="313"/>
                    <a:pt x="4833" y="1"/>
                    <a:pt x="42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6" name="Google Shape;16;p2"/>
            <p:cNvSpPr/>
            <p:nvPr/>
          </p:nvSpPr>
          <p:spPr>
            <a:xfrm>
              <a:off x="5666700" y="516175"/>
              <a:ext cx="140250" cy="65175"/>
            </a:xfrm>
            <a:custGeom>
              <a:avLst/>
              <a:gdLst/>
              <a:ahLst/>
              <a:cxnLst/>
              <a:rect l="l" t="t" r="r" b="b"/>
              <a:pathLst>
                <a:path w="5610" h="2607" extrusionOk="0">
                  <a:moveTo>
                    <a:pt x="4230" y="172"/>
                  </a:moveTo>
                  <a:cubicBezTo>
                    <a:pt x="4382" y="172"/>
                    <a:pt x="4539" y="197"/>
                    <a:pt x="4702" y="253"/>
                  </a:cubicBezTo>
                  <a:cubicBezTo>
                    <a:pt x="5610" y="565"/>
                    <a:pt x="5169" y="1602"/>
                    <a:pt x="4546" y="1966"/>
                  </a:cubicBezTo>
                  <a:cubicBezTo>
                    <a:pt x="4183" y="2199"/>
                    <a:pt x="3742" y="2303"/>
                    <a:pt x="3353" y="2355"/>
                  </a:cubicBezTo>
                  <a:cubicBezTo>
                    <a:pt x="3094" y="2393"/>
                    <a:pt x="2822" y="2414"/>
                    <a:pt x="2545" y="2414"/>
                  </a:cubicBezTo>
                  <a:cubicBezTo>
                    <a:pt x="1761" y="2414"/>
                    <a:pt x="941" y="2245"/>
                    <a:pt x="297" y="1816"/>
                  </a:cubicBezTo>
                  <a:lnTo>
                    <a:pt x="297" y="1816"/>
                  </a:lnTo>
                  <a:cubicBezTo>
                    <a:pt x="342" y="1819"/>
                    <a:pt x="388" y="1820"/>
                    <a:pt x="434" y="1820"/>
                  </a:cubicBezTo>
                  <a:cubicBezTo>
                    <a:pt x="1005" y="1820"/>
                    <a:pt x="1577" y="1611"/>
                    <a:pt x="2082" y="1317"/>
                  </a:cubicBezTo>
                  <a:cubicBezTo>
                    <a:pt x="2716" y="901"/>
                    <a:pt x="3406" y="172"/>
                    <a:pt x="4230" y="172"/>
                  </a:cubicBezTo>
                  <a:close/>
                  <a:moveTo>
                    <a:pt x="4210" y="1"/>
                  </a:moveTo>
                  <a:cubicBezTo>
                    <a:pt x="4123" y="1"/>
                    <a:pt x="4036" y="7"/>
                    <a:pt x="3949" y="20"/>
                  </a:cubicBezTo>
                  <a:cubicBezTo>
                    <a:pt x="3379" y="98"/>
                    <a:pt x="2964" y="409"/>
                    <a:pt x="2523" y="772"/>
                  </a:cubicBezTo>
                  <a:cubicBezTo>
                    <a:pt x="1766" y="1327"/>
                    <a:pt x="1058" y="1637"/>
                    <a:pt x="137" y="1701"/>
                  </a:cubicBezTo>
                  <a:lnTo>
                    <a:pt x="137" y="1701"/>
                  </a:lnTo>
                  <a:cubicBezTo>
                    <a:pt x="128" y="1694"/>
                    <a:pt x="119" y="1687"/>
                    <a:pt x="110" y="1680"/>
                  </a:cubicBezTo>
                  <a:cubicBezTo>
                    <a:pt x="99" y="1677"/>
                    <a:pt x="89" y="1675"/>
                    <a:pt x="80" y="1675"/>
                  </a:cubicBezTo>
                  <a:cubicBezTo>
                    <a:pt x="31" y="1675"/>
                    <a:pt x="0" y="1718"/>
                    <a:pt x="15" y="1758"/>
                  </a:cubicBezTo>
                  <a:lnTo>
                    <a:pt x="15" y="1758"/>
                  </a:lnTo>
                  <a:cubicBezTo>
                    <a:pt x="16" y="1773"/>
                    <a:pt x="22" y="1784"/>
                    <a:pt x="32" y="1784"/>
                  </a:cubicBezTo>
                  <a:cubicBezTo>
                    <a:pt x="643" y="2395"/>
                    <a:pt x="1605" y="2606"/>
                    <a:pt x="2493" y="2606"/>
                  </a:cubicBezTo>
                  <a:cubicBezTo>
                    <a:pt x="2736" y="2606"/>
                    <a:pt x="2974" y="2590"/>
                    <a:pt x="3197" y="2562"/>
                  </a:cubicBezTo>
                  <a:cubicBezTo>
                    <a:pt x="4027" y="2458"/>
                    <a:pt x="5272" y="2095"/>
                    <a:pt x="5376" y="1058"/>
                  </a:cubicBezTo>
                  <a:cubicBezTo>
                    <a:pt x="5422" y="330"/>
                    <a:pt x="4829" y="1"/>
                    <a:pt x="42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 name="Google Shape;17;p2"/>
            <p:cNvSpPr/>
            <p:nvPr/>
          </p:nvSpPr>
          <p:spPr>
            <a:xfrm>
              <a:off x="5590375" y="419025"/>
              <a:ext cx="135050" cy="82975"/>
            </a:xfrm>
            <a:custGeom>
              <a:avLst/>
              <a:gdLst/>
              <a:ahLst/>
              <a:cxnLst/>
              <a:rect l="l" t="t" r="r" b="b"/>
              <a:pathLst>
                <a:path w="5402" h="3319" extrusionOk="0">
                  <a:moveTo>
                    <a:pt x="4127" y="156"/>
                  </a:moveTo>
                  <a:cubicBezTo>
                    <a:pt x="4285" y="156"/>
                    <a:pt x="4448" y="192"/>
                    <a:pt x="4616" y="274"/>
                  </a:cubicBezTo>
                  <a:cubicBezTo>
                    <a:pt x="5368" y="637"/>
                    <a:pt x="5212" y="1727"/>
                    <a:pt x="4745" y="2246"/>
                  </a:cubicBezTo>
                  <a:cubicBezTo>
                    <a:pt x="4434" y="2609"/>
                    <a:pt x="3941" y="2868"/>
                    <a:pt x="3474" y="2998"/>
                  </a:cubicBezTo>
                  <a:cubicBezTo>
                    <a:pt x="3094" y="3125"/>
                    <a:pt x="2676" y="3192"/>
                    <a:pt x="2255" y="3192"/>
                  </a:cubicBezTo>
                  <a:cubicBezTo>
                    <a:pt x="1528" y="3192"/>
                    <a:pt x="794" y="2993"/>
                    <a:pt x="234" y="2562"/>
                  </a:cubicBezTo>
                  <a:lnTo>
                    <a:pt x="234" y="2562"/>
                  </a:lnTo>
                  <a:cubicBezTo>
                    <a:pt x="946" y="2551"/>
                    <a:pt x="1622" y="2203"/>
                    <a:pt x="2100" y="1701"/>
                  </a:cubicBezTo>
                  <a:cubicBezTo>
                    <a:pt x="2602" y="1177"/>
                    <a:pt x="3288" y="156"/>
                    <a:pt x="4127" y="156"/>
                  </a:cubicBezTo>
                  <a:close/>
                  <a:moveTo>
                    <a:pt x="4177" y="0"/>
                  </a:moveTo>
                  <a:cubicBezTo>
                    <a:pt x="4068" y="0"/>
                    <a:pt x="3954" y="14"/>
                    <a:pt x="3838" y="41"/>
                  </a:cubicBezTo>
                  <a:cubicBezTo>
                    <a:pt x="3345" y="145"/>
                    <a:pt x="3033" y="482"/>
                    <a:pt x="2670" y="819"/>
                  </a:cubicBezTo>
                  <a:cubicBezTo>
                    <a:pt x="1902" y="1664"/>
                    <a:pt x="1286" y="2306"/>
                    <a:pt x="98" y="2448"/>
                  </a:cubicBezTo>
                  <a:lnTo>
                    <a:pt x="98" y="2448"/>
                  </a:lnTo>
                  <a:cubicBezTo>
                    <a:pt x="85" y="2431"/>
                    <a:pt x="72" y="2425"/>
                    <a:pt x="59" y="2425"/>
                  </a:cubicBezTo>
                  <a:cubicBezTo>
                    <a:pt x="25" y="2425"/>
                    <a:pt x="0" y="2471"/>
                    <a:pt x="32" y="2496"/>
                  </a:cubicBezTo>
                  <a:lnTo>
                    <a:pt x="32" y="2496"/>
                  </a:lnTo>
                  <a:cubicBezTo>
                    <a:pt x="28" y="2526"/>
                    <a:pt x="34" y="2557"/>
                    <a:pt x="50" y="2557"/>
                  </a:cubicBezTo>
                  <a:cubicBezTo>
                    <a:pt x="69" y="2558"/>
                    <a:pt x="87" y="2559"/>
                    <a:pt x="105" y="2560"/>
                  </a:cubicBezTo>
                  <a:lnTo>
                    <a:pt x="105" y="2560"/>
                  </a:lnTo>
                  <a:cubicBezTo>
                    <a:pt x="628" y="3058"/>
                    <a:pt x="1527" y="3318"/>
                    <a:pt x="2432" y="3318"/>
                  </a:cubicBezTo>
                  <a:cubicBezTo>
                    <a:pt x="3909" y="3318"/>
                    <a:pt x="5401" y="2623"/>
                    <a:pt x="5290" y="1130"/>
                  </a:cubicBezTo>
                  <a:cubicBezTo>
                    <a:pt x="5268" y="425"/>
                    <a:pt x="4796" y="0"/>
                    <a:pt x="417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 name="Google Shape;18;p2"/>
            <p:cNvSpPr/>
            <p:nvPr/>
          </p:nvSpPr>
          <p:spPr>
            <a:xfrm>
              <a:off x="5526125" y="342925"/>
              <a:ext cx="135350" cy="82875"/>
            </a:xfrm>
            <a:custGeom>
              <a:avLst/>
              <a:gdLst/>
              <a:ahLst/>
              <a:cxnLst/>
              <a:rect l="l" t="t" r="r" b="b"/>
              <a:pathLst>
                <a:path w="5414" h="3315" extrusionOk="0">
                  <a:moveTo>
                    <a:pt x="4131" y="165"/>
                  </a:moveTo>
                  <a:cubicBezTo>
                    <a:pt x="4287" y="165"/>
                    <a:pt x="4449" y="201"/>
                    <a:pt x="4618" y="283"/>
                  </a:cubicBezTo>
                  <a:cubicBezTo>
                    <a:pt x="5370" y="620"/>
                    <a:pt x="5214" y="1736"/>
                    <a:pt x="4747" y="2255"/>
                  </a:cubicBezTo>
                  <a:cubicBezTo>
                    <a:pt x="4436" y="2618"/>
                    <a:pt x="3943" y="2877"/>
                    <a:pt x="3502" y="3007"/>
                  </a:cubicBezTo>
                  <a:cubicBezTo>
                    <a:pt x="3124" y="3121"/>
                    <a:pt x="2714" y="3182"/>
                    <a:pt x="2302" y="3182"/>
                  </a:cubicBezTo>
                  <a:cubicBezTo>
                    <a:pt x="1562" y="3182"/>
                    <a:pt x="820" y="2985"/>
                    <a:pt x="265" y="2551"/>
                  </a:cubicBezTo>
                  <a:lnTo>
                    <a:pt x="265" y="2551"/>
                  </a:lnTo>
                  <a:cubicBezTo>
                    <a:pt x="966" y="2550"/>
                    <a:pt x="1630" y="2205"/>
                    <a:pt x="2101" y="1710"/>
                  </a:cubicBezTo>
                  <a:cubicBezTo>
                    <a:pt x="2626" y="1186"/>
                    <a:pt x="3297" y="165"/>
                    <a:pt x="4131" y="165"/>
                  </a:cubicBezTo>
                  <a:close/>
                  <a:moveTo>
                    <a:pt x="4202" y="1"/>
                  </a:moveTo>
                  <a:cubicBezTo>
                    <a:pt x="4086" y="1"/>
                    <a:pt x="3964" y="16"/>
                    <a:pt x="3839" y="50"/>
                  </a:cubicBezTo>
                  <a:cubicBezTo>
                    <a:pt x="3372" y="154"/>
                    <a:pt x="3035" y="465"/>
                    <a:pt x="2672" y="828"/>
                  </a:cubicBezTo>
                  <a:cubicBezTo>
                    <a:pt x="1908" y="1643"/>
                    <a:pt x="1318" y="2284"/>
                    <a:pt x="117" y="2429"/>
                  </a:cubicBezTo>
                  <a:lnTo>
                    <a:pt x="117" y="2429"/>
                  </a:lnTo>
                  <a:cubicBezTo>
                    <a:pt x="104" y="2422"/>
                    <a:pt x="92" y="2419"/>
                    <a:pt x="81" y="2419"/>
                  </a:cubicBezTo>
                  <a:cubicBezTo>
                    <a:pt x="59" y="2419"/>
                    <a:pt x="42" y="2431"/>
                    <a:pt x="35" y="2448"/>
                  </a:cubicBezTo>
                  <a:lnTo>
                    <a:pt x="35" y="2448"/>
                  </a:lnTo>
                  <a:cubicBezTo>
                    <a:pt x="1" y="2480"/>
                    <a:pt x="7" y="2540"/>
                    <a:pt x="52" y="2540"/>
                  </a:cubicBezTo>
                  <a:cubicBezTo>
                    <a:pt x="62" y="2541"/>
                    <a:pt x="71" y="2542"/>
                    <a:pt x="81" y="2543"/>
                  </a:cubicBezTo>
                  <a:lnTo>
                    <a:pt x="81" y="2543"/>
                  </a:lnTo>
                  <a:cubicBezTo>
                    <a:pt x="599" y="3047"/>
                    <a:pt x="1512" y="3314"/>
                    <a:pt x="2432" y="3314"/>
                  </a:cubicBezTo>
                  <a:cubicBezTo>
                    <a:pt x="3913" y="3314"/>
                    <a:pt x="5413" y="2622"/>
                    <a:pt x="5318" y="1113"/>
                  </a:cubicBezTo>
                  <a:cubicBezTo>
                    <a:pt x="5274" y="438"/>
                    <a:pt x="4810" y="1"/>
                    <a:pt x="42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 name="Google Shape;19;p2"/>
            <p:cNvSpPr/>
            <p:nvPr/>
          </p:nvSpPr>
          <p:spPr>
            <a:xfrm>
              <a:off x="5659700" y="587825"/>
              <a:ext cx="68775" cy="142700"/>
            </a:xfrm>
            <a:custGeom>
              <a:avLst/>
              <a:gdLst/>
              <a:ahLst/>
              <a:cxnLst/>
              <a:rect l="l" t="t" r="r" b="b"/>
              <a:pathLst>
                <a:path w="2751" h="5708" extrusionOk="0">
                  <a:moveTo>
                    <a:pt x="1684" y="266"/>
                  </a:moveTo>
                  <a:cubicBezTo>
                    <a:pt x="1614" y="1096"/>
                    <a:pt x="1912" y="1925"/>
                    <a:pt x="2102" y="2731"/>
                  </a:cubicBezTo>
                  <a:cubicBezTo>
                    <a:pt x="2336" y="3639"/>
                    <a:pt x="2751" y="5222"/>
                    <a:pt x="1428" y="5507"/>
                  </a:cubicBezTo>
                  <a:cubicBezTo>
                    <a:pt x="1331" y="5528"/>
                    <a:pt x="1242" y="5539"/>
                    <a:pt x="1160" y="5539"/>
                  </a:cubicBezTo>
                  <a:cubicBezTo>
                    <a:pt x="45" y="5539"/>
                    <a:pt x="171" y="3689"/>
                    <a:pt x="364" y="2965"/>
                  </a:cubicBezTo>
                  <a:cubicBezTo>
                    <a:pt x="608" y="1941"/>
                    <a:pt x="1127" y="1077"/>
                    <a:pt x="1684" y="266"/>
                  </a:cubicBezTo>
                  <a:close/>
                  <a:moveTo>
                    <a:pt x="1707" y="1"/>
                  </a:moveTo>
                  <a:cubicBezTo>
                    <a:pt x="1699" y="1"/>
                    <a:pt x="1692" y="3"/>
                    <a:pt x="1687" y="8"/>
                  </a:cubicBezTo>
                  <a:cubicBezTo>
                    <a:pt x="857" y="967"/>
                    <a:pt x="208" y="2264"/>
                    <a:pt x="79" y="3561"/>
                  </a:cubicBezTo>
                  <a:cubicBezTo>
                    <a:pt x="1" y="4314"/>
                    <a:pt x="105" y="5507"/>
                    <a:pt x="1039" y="5689"/>
                  </a:cubicBezTo>
                  <a:cubicBezTo>
                    <a:pt x="1104" y="5702"/>
                    <a:pt x="1169" y="5708"/>
                    <a:pt x="1234" y="5708"/>
                  </a:cubicBezTo>
                  <a:cubicBezTo>
                    <a:pt x="1813" y="5708"/>
                    <a:pt x="2351" y="5211"/>
                    <a:pt x="2491" y="4651"/>
                  </a:cubicBezTo>
                  <a:cubicBezTo>
                    <a:pt x="2673" y="4080"/>
                    <a:pt x="2465" y="3484"/>
                    <a:pt x="2336" y="2913"/>
                  </a:cubicBezTo>
                  <a:cubicBezTo>
                    <a:pt x="2076" y="1953"/>
                    <a:pt x="1895" y="1045"/>
                    <a:pt x="1791" y="33"/>
                  </a:cubicBezTo>
                  <a:cubicBezTo>
                    <a:pt x="1791" y="20"/>
                    <a:pt x="1771" y="14"/>
                    <a:pt x="1752" y="14"/>
                  </a:cubicBezTo>
                  <a:cubicBezTo>
                    <a:pt x="1751" y="14"/>
                    <a:pt x="1750" y="14"/>
                    <a:pt x="1749" y="14"/>
                  </a:cubicBezTo>
                  <a:lnTo>
                    <a:pt x="1749" y="14"/>
                  </a:lnTo>
                  <a:cubicBezTo>
                    <a:pt x="1735" y="5"/>
                    <a:pt x="1719" y="1"/>
                    <a:pt x="170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 name="Google Shape;20;p2"/>
            <p:cNvSpPr/>
            <p:nvPr/>
          </p:nvSpPr>
          <p:spPr>
            <a:xfrm>
              <a:off x="5572800" y="508100"/>
              <a:ext cx="69425" cy="142675"/>
            </a:xfrm>
            <a:custGeom>
              <a:avLst/>
              <a:gdLst/>
              <a:ahLst/>
              <a:cxnLst/>
              <a:rect l="l" t="t" r="r" b="b"/>
              <a:pathLst>
                <a:path w="2777" h="5707" extrusionOk="0">
                  <a:moveTo>
                    <a:pt x="1710" y="234"/>
                  </a:moveTo>
                  <a:lnTo>
                    <a:pt x="1710" y="234"/>
                  </a:lnTo>
                  <a:cubicBezTo>
                    <a:pt x="1601" y="1083"/>
                    <a:pt x="1910" y="1931"/>
                    <a:pt x="2128" y="2756"/>
                  </a:cubicBezTo>
                  <a:cubicBezTo>
                    <a:pt x="2336" y="3663"/>
                    <a:pt x="2777" y="5246"/>
                    <a:pt x="1428" y="5531"/>
                  </a:cubicBezTo>
                  <a:cubicBezTo>
                    <a:pt x="1340" y="5549"/>
                    <a:pt x="1259" y="5558"/>
                    <a:pt x="1183" y="5558"/>
                  </a:cubicBezTo>
                  <a:cubicBezTo>
                    <a:pt x="69" y="5558"/>
                    <a:pt x="194" y="3692"/>
                    <a:pt x="364" y="2963"/>
                  </a:cubicBezTo>
                  <a:cubicBezTo>
                    <a:pt x="611" y="1950"/>
                    <a:pt x="1165" y="1077"/>
                    <a:pt x="1710" y="234"/>
                  </a:cubicBezTo>
                  <a:close/>
                  <a:moveTo>
                    <a:pt x="1709" y="1"/>
                  </a:moveTo>
                  <a:cubicBezTo>
                    <a:pt x="1702" y="1"/>
                    <a:pt x="1694" y="2"/>
                    <a:pt x="1687" y="6"/>
                  </a:cubicBezTo>
                  <a:cubicBezTo>
                    <a:pt x="857" y="992"/>
                    <a:pt x="208" y="2289"/>
                    <a:pt x="79" y="3586"/>
                  </a:cubicBezTo>
                  <a:cubicBezTo>
                    <a:pt x="1" y="4338"/>
                    <a:pt x="105" y="5531"/>
                    <a:pt x="1039" y="5687"/>
                  </a:cubicBezTo>
                  <a:cubicBezTo>
                    <a:pt x="1104" y="5700"/>
                    <a:pt x="1169" y="5706"/>
                    <a:pt x="1234" y="5706"/>
                  </a:cubicBezTo>
                  <a:cubicBezTo>
                    <a:pt x="1813" y="5706"/>
                    <a:pt x="2354" y="5209"/>
                    <a:pt x="2517" y="4649"/>
                  </a:cubicBezTo>
                  <a:cubicBezTo>
                    <a:pt x="2673" y="4104"/>
                    <a:pt x="2465" y="3482"/>
                    <a:pt x="2336" y="2937"/>
                  </a:cubicBezTo>
                  <a:cubicBezTo>
                    <a:pt x="2080" y="1990"/>
                    <a:pt x="1899" y="1068"/>
                    <a:pt x="1795" y="97"/>
                  </a:cubicBezTo>
                  <a:lnTo>
                    <a:pt x="1795" y="97"/>
                  </a:lnTo>
                  <a:cubicBezTo>
                    <a:pt x="1797" y="86"/>
                    <a:pt x="1796" y="75"/>
                    <a:pt x="1791" y="64"/>
                  </a:cubicBezTo>
                  <a:lnTo>
                    <a:pt x="1791" y="64"/>
                  </a:lnTo>
                  <a:cubicBezTo>
                    <a:pt x="1791" y="62"/>
                    <a:pt x="1791" y="60"/>
                    <a:pt x="1791" y="58"/>
                  </a:cubicBezTo>
                  <a:cubicBezTo>
                    <a:pt x="1791" y="42"/>
                    <a:pt x="1781" y="17"/>
                    <a:pt x="1768" y="17"/>
                  </a:cubicBezTo>
                  <a:cubicBezTo>
                    <a:pt x="1765" y="17"/>
                    <a:pt x="1762" y="18"/>
                    <a:pt x="1759" y="20"/>
                  </a:cubicBezTo>
                  <a:lnTo>
                    <a:pt x="1759" y="20"/>
                  </a:lnTo>
                  <a:cubicBezTo>
                    <a:pt x="1744" y="8"/>
                    <a:pt x="1726" y="1"/>
                    <a:pt x="17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 name="Google Shape;21;p2"/>
            <p:cNvSpPr/>
            <p:nvPr/>
          </p:nvSpPr>
          <p:spPr>
            <a:xfrm>
              <a:off x="5496925" y="429600"/>
              <a:ext cx="68775" cy="142700"/>
            </a:xfrm>
            <a:custGeom>
              <a:avLst/>
              <a:gdLst/>
              <a:ahLst/>
              <a:cxnLst/>
              <a:rect l="l" t="t" r="r" b="b"/>
              <a:pathLst>
                <a:path w="2751" h="5708" extrusionOk="0">
                  <a:moveTo>
                    <a:pt x="1684" y="269"/>
                  </a:moveTo>
                  <a:cubicBezTo>
                    <a:pt x="1606" y="1084"/>
                    <a:pt x="1887" y="1919"/>
                    <a:pt x="2102" y="2731"/>
                  </a:cubicBezTo>
                  <a:cubicBezTo>
                    <a:pt x="2336" y="3639"/>
                    <a:pt x="2751" y="5247"/>
                    <a:pt x="1428" y="5532"/>
                  </a:cubicBezTo>
                  <a:cubicBezTo>
                    <a:pt x="1339" y="5550"/>
                    <a:pt x="1256" y="5559"/>
                    <a:pt x="1179" y="5559"/>
                  </a:cubicBezTo>
                  <a:cubicBezTo>
                    <a:pt x="44" y="5559"/>
                    <a:pt x="170" y="3693"/>
                    <a:pt x="364" y="2964"/>
                  </a:cubicBezTo>
                  <a:cubicBezTo>
                    <a:pt x="608" y="1964"/>
                    <a:pt x="1127" y="1101"/>
                    <a:pt x="1684" y="269"/>
                  </a:cubicBezTo>
                  <a:close/>
                  <a:moveTo>
                    <a:pt x="1707" y="0"/>
                  </a:moveTo>
                  <a:cubicBezTo>
                    <a:pt x="1699" y="0"/>
                    <a:pt x="1692" y="2"/>
                    <a:pt x="1687" y="7"/>
                  </a:cubicBezTo>
                  <a:cubicBezTo>
                    <a:pt x="831" y="993"/>
                    <a:pt x="182" y="2290"/>
                    <a:pt x="53" y="3587"/>
                  </a:cubicBezTo>
                  <a:cubicBezTo>
                    <a:pt x="1" y="4313"/>
                    <a:pt x="105" y="5532"/>
                    <a:pt x="1038" y="5688"/>
                  </a:cubicBezTo>
                  <a:cubicBezTo>
                    <a:pt x="1104" y="5701"/>
                    <a:pt x="1169" y="5707"/>
                    <a:pt x="1234" y="5707"/>
                  </a:cubicBezTo>
                  <a:cubicBezTo>
                    <a:pt x="1813" y="5707"/>
                    <a:pt x="2351" y="5210"/>
                    <a:pt x="2491" y="4650"/>
                  </a:cubicBezTo>
                  <a:cubicBezTo>
                    <a:pt x="2647" y="4106"/>
                    <a:pt x="2465" y="3483"/>
                    <a:pt x="2336" y="2938"/>
                  </a:cubicBezTo>
                  <a:cubicBezTo>
                    <a:pt x="2081" y="1969"/>
                    <a:pt x="1876" y="1076"/>
                    <a:pt x="1795" y="85"/>
                  </a:cubicBezTo>
                  <a:lnTo>
                    <a:pt x="1795" y="85"/>
                  </a:lnTo>
                  <a:cubicBezTo>
                    <a:pt x="1795" y="82"/>
                    <a:pt x="1795" y="79"/>
                    <a:pt x="1794" y="76"/>
                  </a:cubicBezTo>
                  <a:lnTo>
                    <a:pt x="1794" y="76"/>
                  </a:lnTo>
                  <a:cubicBezTo>
                    <a:pt x="1793" y="62"/>
                    <a:pt x="1792" y="47"/>
                    <a:pt x="1791" y="33"/>
                  </a:cubicBezTo>
                  <a:cubicBezTo>
                    <a:pt x="1791" y="39"/>
                    <a:pt x="1787" y="41"/>
                    <a:pt x="1781" y="41"/>
                  </a:cubicBezTo>
                  <a:cubicBezTo>
                    <a:pt x="1780" y="41"/>
                    <a:pt x="1780" y="41"/>
                    <a:pt x="1779" y="41"/>
                  </a:cubicBezTo>
                  <a:lnTo>
                    <a:pt x="1779" y="41"/>
                  </a:lnTo>
                  <a:cubicBezTo>
                    <a:pt x="1760" y="15"/>
                    <a:pt x="1729" y="0"/>
                    <a:pt x="17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 name="Google Shape;22;p2"/>
            <p:cNvSpPr/>
            <p:nvPr/>
          </p:nvSpPr>
          <p:spPr>
            <a:xfrm>
              <a:off x="5532600" y="360375"/>
              <a:ext cx="113525" cy="49700"/>
            </a:xfrm>
            <a:custGeom>
              <a:avLst/>
              <a:gdLst/>
              <a:ahLst/>
              <a:cxnLst/>
              <a:rect l="l" t="t" r="r" b="b"/>
              <a:pathLst>
                <a:path w="4541" h="1988" extrusionOk="0">
                  <a:moveTo>
                    <a:pt x="4540" y="0"/>
                  </a:moveTo>
                  <a:lnTo>
                    <a:pt x="4540" y="0"/>
                  </a:lnTo>
                  <a:cubicBezTo>
                    <a:pt x="3944" y="649"/>
                    <a:pt x="3295" y="1219"/>
                    <a:pt x="2491" y="1531"/>
                  </a:cubicBezTo>
                  <a:cubicBezTo>
                    <a:pt x="1713" y="1816"/>
                    <a:pt x="831" y="1816"/>
                    <a:pt x="27" y="1816"/>
                  </a:cubicBezTo>
                  <a:cubicBezTo>
                    <a:pt x="1" y="1816"/>
                    <a:pt x="1" y="1868"/>
                    <a:pt x="27" y="1868"/>
                  </a:cubicBezTo>
                  <a:cubicBezTo>
                    <a:pt x="262" y="1952"/>
                    <a:pt x="539" y="1987"/>
                    <a:pt x="829" y="1987"/>
                  </a:cubicBezTo>
                  <a:cubicBezTo>
                    <a:pt x="1433" y="1987"/>
                    <a:pt x="2096" y="1836"/>
                    <a:pt x="2569" y="1660"/>
                  </a:cubicBezTo>
                  <a:cubicBezTo>
                    <a:pt x="3373" y="1323"/>
                    <a:pt x="4021" y="701"/>
                    <a:pt x="454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 name="Google Shape;23;p2"/>
            <p:cNvSpPr/>
            <p:nvPr/>
          </p:nvSpPr>
          <p:spPr>
            <a:xfrm>
              <a:off x="5584500" y="401500"/>
              <a:ext cx="48650" cy="11825"/>
            </a:xfrm>
            <a:custGeom>
              <a:avLst/>
              <a:gdLst/>
              <a:ahLst/>
              <a:cxnLst/>
              <a:rect l="l" t="t" r="r" b="b"/>
              <a:pathLst>
                <a:path w="1946" h="473" extrusionOk="0">
                  <a:moveTo>
                    <a:pt x="27" y="1"/>
                  </a:moveTo>
                  <a:cubicBezTo>
                    <a:pt x="1" y="1"/>
                    <a:pt x="5" y="67"/>
                    <a:pt x="26" y="67"/>
                  </a:cubicBezTo>
                  <a:cubicBezTo>
                    <a:pt x="409" y="355"/>
                    <a:pt x="920" y="472"/>
                    <a:pt x="1401" y="472"/>
                  </a:cubicBezTo>
                  <a:cubicBezTo>
                    <a:pt x="1571" y="472"/>
                    <a:pt x="1738" y="458"/>
                    <a:pt x="1894" y="431"/>
                  </a:cubicBezTo>
                  <a:cubicBezTo>
                    <a:pt x="1945" y="431"/>
                    <a:pt x="1945" y="405"/>
                    <a:pt x="1919" y="405"/>
                  </a:cubicBezTo>
                  <a:cubicBezTo>
                    <a:pt x="1219" y="405"/>
                    <a:pt x="674" y="197"/>
                    <a:pt x="52" y="15"/>
                  </a:cubicBezTo>
                  <a:cubicBezTo>
                    <a:pt x="41" y="5"/>
                    <a:pt x="33" y="1"/>
                    <a:pt x="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4" name="Google Shape;24;p2"/>
            <p:cNvSpPr/>
            <p:nvPr/>
          </p:nvSpPr>
          <p:spPr>
            <a:xfrm>
              <a:off x="5583825" y="373350"/>
              <a:ext cx="4575" cy="31700"/>
            </a:xfrm>
            <a:custGeom>
              <a:avLst/>
              <a:gdLst/>
              <a:ahLst/>
              <a:cxnLst/>
              <a:rect l="l" t="t" r="r" b="b"/>
              <a:pathLst>
                <a:path w="183" h="1268" extrusionOk="0">
                  <a:moveTo>
                    <a:pt x="105" y="0"/>
                  </a:moveTo>
                  <a:cubicBezTo>
                    <a:pt x="105" y="0"/>
                    <a:pt x="53" y="0"/>
                    <a:pt x="53" y="26"/>
                  </a:cubicBezTo>
                  <a:cubicBezTo>
                    <a:pt x="27" y="234"/>
                    <a:pt x="27" y="415"/>
                    <a:pt x="27" y="597"/>
                  </a:cubicBezTo>
                  <a:cubicBezTo>
                    <a:pt x="27" y="804"/>
                    <a:pt x="53" y="1064"/>
                    <a:pt x="1" y="1219"/>
                  </a:cubicBezTo>
                  <a:cubicBezTo>
                    <a:pt x="1" y="1237"/>
                    <a:pt x="13" y="1267"/>
                    <a:pt x="29" y="1267"/>
                  </a:cubicBezTo>
                  <a:cubicBezTo>
                    <a:pt x="37" y="1267"/>
                    <a:pt x="45" y="1261"/>
                    <a:pt x="53" y="1245"/>
                  </a:cubicBezTo>
                  <a:cubicBezTo>
                    <a:pt x="182" y="1167"/>
                    <a:pt x="157" y="960"/>
                    <a:pt x="157" y="830"/>
                  </a:cubicBezTo>
                  <a:cubicBezTo>
                    <a:pt x="157" y="545"/>
                    <a:pt x="157" y="285"/>
                    <a:pt x="1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5" name="Google Shape;25;p2"/>
            <p:cNvSpPr/>
            <p:nvPr/>
          </p:nvSpPr>
          <p:spPr>
            <a:xfrm>
              <a:off x="5609125" y="349025"/>
              <a:ext cx="13000" cy="43150"/>
            </a:xfrm>
            <a:custGeom>
              <a:avLst/>
              <a:gdLst/>
              <a:ahLst/>
              <a:cxnLst/>
              <a:rect l="l" t="t" r="r" b="b"/>
              <a:pathLst>
                <a:path w="520" h="1726" extrusionOk="0">
                  <a:moveTo>
                    <a:pt x="448" y="0"/>
                  </a:moveTo>
                  <a:cubicBezTo>
                    <a:pt x="435" y="0"/>
                    <a:pt x="416" y="13"/>
                    <a:pt x="390" y="39"/>
                  </a:cubicBezTo>
                  <a:cubicBezTo>
                    <a:pt x="364" y="584"/>
                    <a:pt x="364" y="1232"/>
                    <a:pt x="1" y="1673"/>
                  </a:cubicBezTo>
                  <a:cubicBezTo>
                    <a:pt x="1" y="1725"/>
                    <a:pt x="1" y="1725"/>
                    <a:pt x="52" y="1725"/>
                  </a:cubicBezTo>
                  <a:cubicBezTo>
                    <a:pt x="519" y="1414"/>
                    <a:pt x="493" y="480"/>
                    <a:pt x="468" y="39"/>
                  </a:cubicBezTo>
                  <a:cubicBezTo>
                    <a:pt x="468" y="13"/>
                    <a:pt x="461" y="0"/>
                    <a:pt x="4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6" name="Google Shape;26;p2"/>
            <p:cNvSpPr/>
            <p:nvPr/>
          </p:nvSpPr>
          <p:spPr>
            <a:xfrm>
              <a:off x="5605625" y="392425"/>
              <a:ext cx="44350" cy="6000"/>
            </a:xfrm>
            <a:custGeom>
              <a:avLst/>
              <a:gdLst/>
              <a:ahLst/>
              <a:cxnLst/>
              <a:rect l="l" t="t" r="r" b="b"/>
              <a:pathLst>
                <a:path w="1774" h="240" extrusionOk="0">
                  <a:moveTo>
                    <a:pt x="49" y="1"/>
                  </a:moveTo>
                  <a:cubicBezTo>
                    <a:pt x="5" y="1"/>
                    <a:pt x="0" y="72"/>
                    <a:pt x="63" y="93"/>
                  </a:cubicBezTo>
                  <a:cubicBezTo>
                    <a:pt x="344" y="187"/>
                    <a:pt x="633" y="239"/>
                    <a:pt x="924" y="239"/>
                  </a:cubicBezTo>
                  <a:cubicBezTo>
                    <a:pt x="1197" y="239"/>
                    <a:pt x="1473" y="193"/>
                    <a:pt x="1749" y="93"/>
                  </a:cubicBezTo>
                  <a:cubicBezTo>
                    <a:pt x="1754" y="98"/>
                    <a:pt x="1758" y="100"/>
                    <a:pt x="1761" y="100"/>
                  </a:cubicBezTo>
                  <a:cubicBezTo>
                    <a:pt x="1774" y="100"/>
                    <a:pt x="1770" y="67"/>
                    <a:pt x="1749" y="67"/>
                  </a:cubicBezTo>
                  <a:cubicBezTo>
                    <a:pt x="1488" y="127"/>
                    <a:pt x="1232" y="159"/>
                    <a:pt x="979" y="159"/>
                  </a:cubicBezTo>
                  <a:cubicBezTo>
                    <a:pt x="679" y="159"/>
                    <a:pt x="384" y="114"/>
                    <a:pt x="89" y="15"/>
                  </a:cubicBezTo>
                  <a:cubicBezTo>
                    <a:pt x="74" y="5"/>
                    <a:pt x="60" y="1"/>
                    <a:pt x="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7" name="Google Shape;27;p2"/>
            <p:cNvSpPr/>
            <p:nvPr/>
          </p:nvSpPr>
          <p:spPr>
            <a:xfrm>
              <a:off x="5592275" y="437625"/>
              <a:ext cx="117625" cy="51325"/>
            </a:xfrm>
            <a:custGeom>
              <a:avLst/>
              <a:gdLst/>
              <a:ahLst/>
              <a:cxnLst/>
              <a:rect l="l" t="t" r="r" b="b"/>
              <a:pathLst>
                <a:path w="4705" h="2053" extrusionOk="0">
                  <a:moveTo>
                    <a:pt x="4681" y="0"/>
                  </a:moveTo>
                  <a:lnTo>
                    <a:pt x="4681" y="0"/>
                  </a:lnTo>
                  <a:cubicBezTo>
                    <a:pt x="4675" y="0"/>
                    <a:pt x="4669" y="6"/>
                    <a:pt x="4669" y="23"/>
                  </a:cubicBezTo>
                  <a:cubicBezTo>
                    <a:pt x="4704" y="23"/>
                    <a:pt x="4693" y="0"/>
                    <a:pt x="4681" y="0"/>
                  </a:cubicBezTo>
                  <a:close/>
                  <a:moveTo>
                    <a:pt x="4669" y="23"/>
                  </a:moveTo>
                  <a:lnTo>
                    <a:pt x="4669" y="23"/>
                  </a:lnTo>
                  <a:cubicBezTo>
                    <a:pt x="3870" y="1244"/>
                    <a:pt x="2312" y="1895"/>
                    <a:pt x="854" y="1895"/>
                  </a:cubicBezTo>
                  <a:cubicBezTo>
                    <a:pt x="609" y="1895"/>
                    <a:pt x="366" y="1876"/>
                    <a:pt x="130" y="1839"/>
                  </a:cubicBezTo>
                  <a:cubicBezTo>
                    <a:pt x="52" y="1839"/>
                    <a:pt x="0" y="1969"/>
                    <a:pt x="104" y="1969"/>
                  </a:cubicBezTo>
                  <a:cubicBezTo>
                    <a:pt x="361" y="2025"/>
                    <a:pt x="629" y="2052"/>
                    <a:pt x="900" y="2052"/>
                  </a:cubicBezTo>
                  <a:cubicBezTo>
                    <a:pt x="2378" y="2052"/>
                    <a:pt x="3968" y="1251"/>
                    <a:pt x="4669" y="2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8" name="Google Shape;28;p2"/>
            <p:cNvSpPr/>
            <p:nvPr/>
          </p:nvSpPr>
          <p:spPr>
            <a:xfrm>
              <a:off x="5678525" y="467075"/>
              <a:ext cx="36550" cy="4050"/>
            </a:xfrm>
            <a:custGeom>
              <a:avLst/>
              <a:gdLst/>
              <a:ahLst/>
              <a:cxnLst/>
              <a:rect l="l" t="t" r="r" b="b"/>
              <a:pathLst>
                <a:path w="1462" h="162" extrusionOk="0">
                  <a:moveTo>
                    <a:pt x="1450" y="1"/>
                  </a:moveTo>
                  <a:cubicBezTo>
                    <a:pt x="1444" y="1"/>
                    <a:pt x="1436" y="4"/>
                    <a:pt x="1427" y="13"/>
                  </a:cubicBezTo>
                  <a:cubicBezTo>
                    <a:pt x="1462" y="13"/>
                    <a:pt x="1462" y="1"/>
                    <a:pt x="1450" y="1"/>
                  </a:cubicBezTo>
                  <a:close/>
                  <a:moveTo>
                    <a:pt x="26" y="13"/>
                  </a:moveTo>
                  <a:cubicBezTo>
                    <a:pt x="26" y="13"/>
                    <a:pt x="0" y="38"/>
                    <a:pt x="26" y="38"/>
                  </a:cubicBezTo>
                  <a:cubicBezTo>
                    <a:pt x="171" y="135"/>
                    <a:pt x="377" y="162"/>
                    <a:pt x="574" y="162"/>
                  </a:cubicBezTo>
                  <a:cubicBezTo>
                    <a:pt x="694" y="162"/>
                    <a:pt x="810" y="152"/>
                    <a:pt x="908" y="142"/>
                  </a:cubicBezTo>
                  <a:cubicBezTo>
                    <a:pt x="947" y="142"/>
                    <a:pt x="994" y="144"/>
                    <a:pt x="1044" y="144"/>
                  </a:cubicBezTo>
                  <a:cubicBezTo>
                    <a:pt x="1194" y="144"/>
                    <a:pt x="1369" y="129"/>
                    <a:pt x="1427" y="13"/>
                  </a:cubicBezTo>
                  <a:lnTo>
                    <a:pt x="1427" y="13"/>
                  </a:lnTo>
                  <a:cubicBezTo>
                    <a:pt x="1334" y="59"/>
                    <a:pt x="1166" y="69"/>
                    <a:pt x="1001" y="69"/>
                  </a:cubicBezTo>
                  <a:cubicBezTo>
                    <a:pt x="892" y="69"/>
                    <a:pt x="784" y="64"/>
                    <a:pt x="701" y="64"/>
                  </a:cubicBezTo>
                  <a:cubicBezTo>
                    <a:pt x="467" y="64"/>
                    <a:pt x="260" y="13"/>
                    <a:pt x="26"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9" name="Google Shape;29;p2"/>
            <p:cNvSpPr/>
            <p:nvPr/>
          </p:nvSpPr>
          <p:spPr>
            <a:xfrm>
              <a:off x="5634700" y="483450"/>
              <a:ext cx="47725" cy="11800"/>
            </a:xfrm>
            <a:custGeom>
              <a:avLst/>
              <a:gdLst/>
              <a:ahLst/>
              <a:cxnLst/>
              <a:rect l="l" t="t" r="r" b="b"/>
              <a:pathLst>
                <a:path w="1909" h="472" extrusionOk="0">
                  <a:moveTo>
                    <a:pt x="96" y="1"/>
                  </a:moveTo>
                  <a:cubicBezTo>
                    <a:pt x="48" y="1"/>
                    <a:pt x="0" y="62"/>
                    <a:pt x="67" y="84"/>
                  </a:cubicBezTo>
                  <a:cubicBezTo>
                    <a:pt x="519" y="351"/>
                    <a:pt x="987" y="472"/>
                    <a:pt x="1497" y="472"/>
                  </a:cubicBezTo>
                  <a:cubicBezTo>
                    <a:pt x="1632" y="472"/>
                    <a:pt x="1769" y="463"/>
                    <a:pt x="1909" y="447"/>
                  </a:cubicBezTo>
                  <a:lnTo>
                    <a:pt x="1909" y="395"/>
                  </a:lnTo>
                  <a:cubicBezTo>
                    <a:pt x="1857" y="397"/>
                    <a:pt x="1805" y="398"/>
                    <a:pt x="1754" y="398"/>
                  </a:cubicBezTo>
                  <a:cubicBezTo>
                    <a:pt x="1187" y="398"/>
                    <a:pt x="642" y="268"/>
                    <a:pt x="119" y="6"/>
                  </a:cubicBezTo>
                  <a:cubicBezTo>
                    <a:pt x="112" y="2"/>
                    <a:pt x="104" y="1"/>
                    <a:pt x="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0" name="Google Shape;30;p2"/>
            <p:cNvSpPr/>
            <p:nvPr/>
          </p:nvSpPr>
          <p:spPr>
            <a:xfrm>
              <a:off x="5677875" y="426525"/>
              <a:ext cx="8450" cy="41150"/>
            </a:xfrm>
            <a:custGeom>
              <a:avLst/>
              <a:gdLst/>
              <a:ahLst/>
              <a:cxnLst/>
              <a:rect l="l" t="t" r="r" b="b"/>
              <a:pathLst>
                <a:path w="338" h="1646" extrusionOk="0">
                  <a:moveTo>
                    <a:pt x="286" y="0"/>
                  </a:moveTo>
                  <a:cubicBezTo>
                    <a:pt x="286" y="571"/>
                    <a:pt x="182" y="1064"/>
                    <a:pt x="0" y="1609"/>
                  </a:cubicBezTo>
                  <a:cubicBezTo>
                    <a:pt x="0" y="1627"/>
                    <a:pt x="13" y="1645"/>
                    <a:pt x="30" y="1645"/>
                  </a:cubicBezTo>
                  <a:cubicBezTo>
                    <a:pt x="37" y="1645"/>
                    <a:pt x="45" y="1642"/>
                    <a:pt x="52" y="1635"/>
                  </a:cubicBezTo>
                  <a:cubicBezTo>
                    <a:pt x="234" y="1116"/>
                    <a:pt x="338" y="571"/>
                    <a:pt x="2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1" name="Google Shape;31;p2"/>
            <p:cNvSpPr/>
            <p:nvPr/>
          </p:nvSpPr>
          <p:spPr>
            <a:xfrm>
              <a:off x="5639775" y="449550"/>
              <a:ext cx="16725" cy="33675"/>
            </a:xfrm>
            <a:custGeom>
              <a:avLst/>
              <a:gdLst/>
              <a:ahLst/>
              <a:cxnLst/>
              <a:rect l="l" t="t" r="r" b="b"/>
              <a:pathLst>
                <a:path w="669" h="1347" extrusionOk="0">
                  <a:moveTo>
                    <a:pt x="642" y="0"/>
                  </a:moveTo>
                  <a:cubicBezTo>
                    <a:pt x="629" y="0"/>
                    <a:pt x="616" y="13"/>
                    <a:pt x="616" y="39"/>
                  </a:cubicBezTo>
                  <a:cubicBezTo>
                    <a:pt x="487" y="506"/>
                    <a:pt x="253" y="869"/>
                    <a:pt x="20" y="1284"/>
                  </a:cubicBezTo>
                  <a:cubicBezTo>
                    <a:pt x="1" y="1322"/>
                    <a:pt x="23" y="1346"/>
                    <a:pt x="57" y="1346"/>
                  </a:cubicBezTo>
                  <a:cubicBezTo>
                    <a:pt x="70" y="1346"/>
                    <a:pt x="84" y="1343"/>
                    <a:pt x="98" y="1336"/>
                  </a:cubicBezTo>
                  <a:cubicBezTo>
                    <a:pt x="409" y="973"/>
                    <a:pt x="616" y="480"/>
                    <a:pt x="668" y="39"/>
                  </a:cubicBezTo>
                  <a:cubicBezTo>
                    <a:pt x="668" y="13"/>
                    <a:pt x="655" y="0"/>
                    <a:pt x="6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2" name="Google Shape;32;p2"/>
            <p:cNvSpPr/>
            <p:nvPr/>
          </p:nvSpPr>
          <p:spPr>
            <a:xfrm>
              <a:off x="5678025" y="535850"/>
              <a:ext cx="107150" cy="31975"/>
            </a:xfrm>
            <a:custGeom>
              <a:avLst/>
              <a:gdLst/>
              <a:ahLst/>
              <a:cxnLst/>
              <a:rect l="l" t="t" r="r" b="b"/>
              <a:pathLst>
                <a:path w="4286" h="1279" extrusionOk="0">
                  <a:moveTo>
                    <a:pt x="4260" y="0"/>
                  </a:moveTo>
                  <a:cubicBezTo>
                    <a:pt x="4251" y="0"/>
                    <a:pt x="4238" y="4"/>
                    <a:pt x="4223" y="11"/>
                  </a:cubicBezTo>
                  <a:cubicBezTo>
                    <a:pt x="3468" y="786"/>
                    <a:pt x="2257" y="1150"/>
                    <a:pt x="1125" y="1150"/>
                  </a:cubicBezTo>
                  <a:cubicBezTo>
                    <a:pt x="779" y="1150"/>
                    <a:pt x="440" y="1116"/>
                    <a:pt x="124" y="1049"/>
                  </a:cubicBezTo>
                  <a:cubicBezTo>
                    <a:pt x="116" y="1047"/>
                    <a:pt x="109" y="1046"/>
                    <a:pt x="101" y="1046"/>
                  </a:cubicBezTo>
                  <a:cubicBezTo>
                    <a:pt x="17" y="1046"/>
                    <a:pt x="0" y="1179"/>
                    <a:pt x="72" y="1179"/>
                  </a:cubicBezTo>
                  <a:cubicBezTo>
                    <a:pt x="394" y="1244"/>
                    <a:pt x="738" y="1278"/>
                    <a:pt x="1089" y="1278"/>
                  </a:cubicBezTo>
                  <a:cubicBezTo>
                    <a:pt x="2263" y="1278"/>
                    <a:pt x="3509" y="896"/>
                    <a:pt x="4249" y="37"/>
                  </a:cubicBezTo>
                  <a:cubicBezTo>
                    <a:pt x="4285" y="19"/>
                    <a:pt x="4283" y="0"/>
                    <a:pt x="42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3" name="Google Shape;33;p2"/>
            <p:cNvSpPr/>
            <p:nvPr/>
          </p:nvSpPr>
          <p:spPr>
            <a:xfrm>
              <a:off x="5752450" y="554275"/>
              <a:ext cx="33725" cy="7075"/>
            </a:xfrm>
            <a:custGeom>
              <a:avLst/>
              <a:gdLst/>
              <a:ahLst/>
              <a:cxnLst/>
              <a:rect l="l" t="t" r="r" b="b"/>
              <a:pathLst>
                <a:path w="1349" h="283" extrusionOk="0">
                  <a:moveTo>
                    <a:pt x="78" y="1"/>
                  </a:moveTo>
                  <a:cubicBezTo>
                    <a:pt x="52" y="1"/>
                    <a:pt x="1" y="52"/>
                    <a:pt x="52" y="78"/>
                  </a:cubicBezTo>
                  <a:cubicBezTo>
                    <a:pt x="332" y="228"/>
                    <a:pt x="652" y="283"/>
                    <a:pt x="964" y="283"/>
                  </a:cubicBezTo>
                  <a:cubicBezTo>
                    <a:pt x="1086" y="283"/>
                    <a:pt x="1207" y="275"/>
                    <a:pt x="1323" y="260"/>
                  </a:cubicBezTo>
                  <a:cubicBezTo>
                    <a:pt x="1327" y="264"/>
                    <a:pt x="1330" y="265"/>
                    <a:pt x="1333" y="265"/>
                  </a:cubicBezTo>
                  <a:cubicBezTo>
                    <a:pt x="1349" y="265"/>
                    <a:pt x="1346" y="208"/>
                    <a:pt x="1323" y="208"/>
                  </a:cubicBezTo>
                  <a:cubicBezTo>
                    <a:pt x="908" y="208"/>
                    <a:pt x="493" y="130"/>
                    <a:pt x="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 name="Google Shape;34;p2"/>
            <p:cNvSpPr/>
            <p:nvPr/>
          </p:nvSpPr>
          <p:spPr>
            <a:xfrm>
              <a:off x="5714425" y="565125"/>
              <a:ext cx="32150" cy="12800"/>
            </a:xfrm>
            <a:custGeom>
              <a:avLst/>
              <a:gdLst/>
              <a:ahLst/>
              <a:cxnLst/>
              <a:rect l="l" t="t" r="r" b="b"/>
              <a:pathLst>
                <a:path w="1286" h="512" extrusionOk="0">
                  <a:moveTo>
                    <a:pt x="90" y="1"/>
                  </a:moveTo>
                  <a:cubicBezTo>
                    <a:pt x="45" y="1"/>
                    <a:pt x="1" y="43"/>
                    <a:pt x="43" y="85"/>
                  </a:cubicBezTo>
                  <a:cubicBezTo>
                    <a:pt x="354" y="371"/>
                    <a:pt x="873" y="423"/>
                    <a:pt x="1262" y="500"/>
                  </a:cubicBezTo>
                  <a:cubicBezTo>
                    <a:pt x="1055" y="423"/>
                    <a:pt x="899" y="371"/>
                    <a:pt x="691" y="293"/>
                  </a:cubicBezTo>
                  <a:cubicBezTo>
                    <a:pt x="510" y="241"/>
                    <a:pt x="276" y="163"/>
                    <a:pt x="121" y="8"/>
                  </a:cubicBezTo>
                  <a:cubicBezTo>
                    <a:pt x="111" y="3"/>
                    <a:pt x="101" y="1"/>
                    <a:pt x="90" y="1"/>
                  </a:cubicBezTo>
                  <a:close/>
                  <a:moveTo>
                    <a:pt x="1262" y="500"/>
                  </a:moveTo>
                  <a:cubicBezTo>
                    <a:pt x="1271" y="509"/>
                    <a:pt x="1277" y="512"/>
                    <a:pt x="1279" y="512"/>
                  </a:cubicBezTo>
                  <a:cubicBezTo>
                    <a:pt x="1285" y="512"/>
                    <a:pt x="1279" y="500"/>
                    <a:pt x="1262" y="50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 name="Google Shape;35;p2"/>
            <p:cNvSpPr/>
            <p:nvPr/>
          </p:nvSpPr>
          <p:spPr>
            <a:xfrm>
              <a:off x="5753300" y="519900"/>
              <a:ext cx="12800" cy="36900"/>
            </a:xfrm>
            <a:custGeom>
              <a:avLst/>
              <a:gdLst/>
              <a:ahLst/>
              <a:cxnLst/>
              <a:rect l="l" t="t" r="r" b="b"/>
              <a:pathLst>
                <a:path w="512" h="1476" extrusionOk="0">
                  <a:moveTo>
                    <a:pt x="433" y="1"/>
                  </a:moveTo>
                  <a:lnTo>
                    <a:pt x="433" y="1"/>
                  </a:lnTo>
                  <a:cubicBezTo>
                    <a:pt x="382" y="520"/>
                    <a:pt x="278" y="986"/>
                    <a:pt x="18" y="1427"/>
                  </a:cubicBezTo>
                  <a:cubicBezTo>
                    <a:pt x="0" y="1445"/>
                    <a:pt x="20" y="1476"/>
                    <a:pt x="50" y="1476"/>
                  </a:cubicBezTo>
                  <a:cubicBezTo>
                    <a:pt x="64" y="1476"/>
                    <a:pt x="80" y="1469"/>
                    <a:pt x="96" y="1453"/>
                  </a:cubicBezTo>
                  <a:cubicBezTo>
                    <a:pt x="356" y="1038"/>
                    <a:pt x="511" y="520"/>
                    <a:pt x="4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 name="Google Shape;36;p2"/>
            <p:cNvSpPr/>
            <p:nvPr/>
          </p:nvSpPr>
          <p:spPr>
            <a:xfrm>
              <a:off x="5717600" y="538725"/>
              <a:ext cx="13475" cy="25550"/>
            </a:xfrm>
            <a:custGeom>
              <a:avLst/>
              <a:gdLst/>
              <a:ahLst/>
              <a:cxnLst/>
              <a:rect l="l" t="t" r="r" b="b"/>
              <a:pathLst>
                <a:path w="539" h="1022" extrusionOk="0">
                  <a:moveTo>
                    <a:pt x="538" y="0"/>
                  </a:moveTo>
                  <a:cubicBezTo>
                    <a:pt x="409" y="311"/>
                    <a:pt x="227" y="649"/>
                    <a:pt x="20" y="934"/>
                  </a:cubicBezTo>
                  <a:cubicBezTo>
                    <a:pt x="0" y="992"/>
                    <a:pt x="54" y="1021"/>
                    <a:pt x="93" y="1021"/>
                  </a:cubicBezTo>
                  <a:cubicBezTo>
                    <a:pt x="106" y="1021"/>
                    <a:pt x="117" y="1018"/>
                    <a:pt x="123" y="1012"/>
                  </a:cubicBezTo>
                  <a:cubicBezTo>
                    <a:pt x="357" y="700"/>
                    <a:pt x="513" y="389"/>
                    <a:pt x="5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 name="Google Shape;37;p2"/>
            <p:cNvSpPr/>
            <p:nvPr/>
          </p:nvSpPr>
          <p:spPr>
            <a:xfrm>
              <a:off x="5766825" y="613300"/>
              <a:ext cx="105625" cy="32300"/>
            </a:xfrm>
            <a:custGeom>
              <a:avLst/>
              <a:gdLst/>
              <a:ahLst/>
              <a:cxnLst/>
              <a:rect l="l" t="t" r="r" b="b"/>
              <a:pathLst>
                <a:path w="4225" h="1292" extrusionOk="0">
                  <a:moveTo>
                    <a:pt x="4225" y="0"/>
                  </a:moveTo>
                  <a:cubicBezTo>
                    <a:pt x="3592" y="796"/>
                    <a:pt x="2480" y="1163"/>
                    <a:pt x="1416" y="1163"/>
                  </a:cubicBezTo>
                  <a:cubicBezTo>
                    <a:pt x="954" y="1163"/>
                    <a:pt x="501" y="1094"/>
                    <a:pt x="100" y="960"/>
                  </a:cubicBezTo>
                  <a:cubicBezTo>
                    <a:pt x="93" y="958"/>
                    <a:pt x="86" y="957"/>
                    <a:pt x="80" y="957"/>
                  </a:cubicBezTo>
                  <a:cubicBezTo>
                    <a:pt x="18" y="957"/>
                    <a:pt x="1" y="1066"/>
                    <a:pt x="48" y="1090"/>
                  </a:cubicBezTo>
                  <a:cubicBezTo>
                    <a:pt x="442" y="1223"/>
                    <a:pt x="880" y="1291"/>
                    <a:pt x="1326" y="1291"/>
                  </a:cubicBezTo>
                  <a:cubicBezTo>
                    <a:pt x="2437" y="1291"/>
                    <a:pt x="3595" y="870"/>
                    <a:pt x="42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 name="Google Shape;38;p2"/>
            <p:cNvSpPr/>
            <p:nvPr/>
          </p:nvSpPr>
          <p:spPr>
            <a:xfrm>
              <a:off x="5847125" y="632750"/>
              <a:ext cx="35700" cy="4500"/>
            </a:xfrm>
            <a:custGeom>
              <a:avLst/>
              <a:gdLst/>
              <a:ahLst/>
              <a:cxnLst/>
              <a:rect l="l" t="t" r="r" b="b"/>
              <a:pathLst>
                <a:path w="1428" h="180" extrusionOk="0">
                  <a:moveTo>
                    <a:pt x="53" y="0"/>
                  </a:moveTo>
                  <a:cubicBezTo>
                    <a:pt x="27" y="0"/>
                    <a:pt x="1" y="26"/>
                    <a:pt x="27" y="52"/>
                  </a:cubicBezTo>
                  <a:cubicBezTo>
                    <a:pt x="321" y="130"/>
                    <a:pt x="596" y="179"/>
                    <a:pt x="870" y="179"/>
                  </a:cubicBezTo>
                  <a:cubicBezTo>
                    <a:pt x="1055" y="179"/>
                    <a:pt x="1239" y="157"/>
                    <a:pt x="1428" y="104"/>
                  </a:cubicBezTo>
                  <a:lnTo>
                    <a:pt x="1428" y="104"/>
                  </a:lnTo>
                  <a:cubicBezTo>
                    <a:pt x="1280" y="121"/>
                    <a:pt x="1135" y="129"/>
                    <a:pt x="990" y="129"/>
                  </a:cubicBezTo>
                  <a:cubicBezTo>
                    <a:pt x="679" y="129"/>
                    <a:pt x="372" y="89"/>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 name="Google Shape;39;p2"/>
            <p:cNvSpPr/>
            <p:nvPr/>
          </p:nvSpPr>
          <p:spPr>
            <a:xfrm>
              <a:off x="5817950" y="643125"/>
              <a:ext cx="36350" cy="9100"/>
            </a:xfrm>
            <a:custGeom>
              <a:avLst/>
              <a:gdLst/>
              <a:ahLst/>
              <a:cxnLst/>
              <a:rect l="l" t="t" r="r" b="b"/>
              <a:pathLst>
                <a:path w="1454" h="364" extrusionOk="0">
                  <a:moveTo>
                    <a:pt x="52" y="0"/>
                  </a:moveTo>
                  <a:cubicBezTo>
                    <a:pt x="26" y="0"/>
                    <a:pt x="1" y="26"/>
                    <a:pt x="26" y="78"/>
                  </a:cubicBezTo>
                  <a:cubicBezTo>
                    <a:pt x="416" y="364"/>
                    <a:pt x="960" y="364"/>
                    <a:pt x="1427" y="364"/>
                  </a:cubicBezTo>
                  <a:cubicBezTo>
                    <a:pt x="1453" y="364"/>
                    <a:pt x="1453" y="286"/>
                    <a:pt x="1427" y="286"/>
                  </a:cubicBezTo>
                  <a:cubicBezTo>
                    <a:pt x="934" y="234"/>
                    <a:pt x="519" y="156"/>
                    <a:pt x="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0" name="Google Shape;40;p2"/>
            <p:cNvSpPr/>
            <p:nvPr/>
          </p:nvSpPr>
          <p:spPr>
            <a:xfrm>
              <a:off x="5847125" y="595450"/>
              <a:ext cx="11700" cy="38250"/>
            </a:xfrm>
            <a:custGeom>
              <a:avLst/>
              <a:gdLst/>
              <a:ahLst/>
              <a:cxnLst/>
              <a:rect l="l" t="t" r="r" b="b"/>
              <a:pathLst>
                <a:path w="468" h="1530" extrusionOk="0">
                  <a:moveTo>
                    <a:pt x="461" y="1"/>
                  </a:moveTo>
                  <a:cubicBezTo>
                    <a:pt x="455" y="1"/>
                    <a:pt x="442" y="14"/>
                    <a:pt x="442" y="40"/>
                  </a:cubicBezTo>
                  <a:cubicBezTo>
                    <a:pt x="468" y="14"/>
                    <a:pt x="468" y="1"/>
                    <a:pt x="461" y="1"/>
                  </a:cubicBezTo>
                  <a:close/>
                  <a:moveTo>
                    <a:pt x="442" y="40"/>
                  </a:moveTo>
                  <a:cubicBezTo>
                    <a:pt x="312" y="559"/>
                    <a:pt x="286" y="1025"/>
                    <a:pt x="1" y="1492"/>
                  </a:cubicBezTo>
                  <a:cubicBezTo>
                    <a:pt x="1" y="1511"/>
                    <a:pt x="14" y="1529"/>
                    <a:pt x="21" y="1529"/>
                  </a:cubicBezTo>
                  <a:cubicBezTo>
                    <a:pt x="25" y="1529"/>
                    <a:pt x="27" y="1526"/>
                    <a:pt x="27" y="1518"/>
                  </a:cubicBezTo>
                  <a:cubicBezTo>
                    <a:pt x="312" y="1077"/>
                    <a:pt x="442" y="559"/>
                    <a:pt x="442" y="4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1" name="Google Shape;41;p2"/>
            <p:cNvSpPr/>
            <p:nvPr/>
          </p:nvSpPr>
          <p:spPr>
            <a:xfrm>
              <a:off x="5817950" y="613300"/>
              <a:ext cx="11050" cy="29200"/>
            </a:xfrm>
            <a:custGeom>
              <a:avLst/>
              <a:gdLst/>
              <a:ahLst/>
              <a:cxnLst/>
              <a:rect l="l" t="t" r="r" b="b"/>
              <a:pathLst>
                <a:path w="442" h="1168" extrusionOk="0">
                  <a:moveTo>
                    <a:pt x="442" y="0"/>
                  </a:moveTo>
                  <a:cubicBezTo>
                    <a:pt x="286" y="363"/>
                    <a:pt x="234" y="804"/>
                    <a:pt x="1" y="1142"/>
                  </a:cubicBezTo>
                  <a:cubicBezTo>
                    <a:pt x="1" y="1168"/>
                    <a:pt x="26" y="1168"/>
                    <a:pt x="26" y="1168"/>
                  </a:cubicBezTo>
                  <a:cubicBezTo>
                    <a:pt x="286" y="804"/>
                    <a:pt x="364" y="389"/>
                    <a:pt x="4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 name="Google Shape;42;p2"/>
            <p:cNvSpPr/>
            <p:nvPr/>
          </p:nvSpPr>
          <p:spPr>
            <a:xfrm>
              <a:off x="5862950" y="703200"/>
              <a:ext cx="152175" cy="38450"/>
            </a:xfrm>
            <a:custGeom>
              <a:avLst/>
              <a:gdLst/>
              <a:ahLst/>
              <a:cxnLst/>
              <a:rect l="l" t="t" r="r" b="b"/>
              <a:pathLst>
                <a:path w="6087" h="1538" extrusionOk="0">
                  <a:moveTo>
                    <a:pt x="85" y="1"/>
                  </a:moveTo>
                  <a:cubicBezTo>
                    <a:pt x="12" y="1"/>
                    <a:pt x="0" y="143"/>
                    <a:pt x="68" y="166"/>
                  </a:cubicBezTo>
                  <a:cubicBezTo>
                    <a:pt x="1697" y="822"/>
                    <a:pt x="3504" y="1537"/>
                    <a:pt x="5299" y="1537"/>
                  </a:cubicBezTo>
                  <a:cubicBezTo>
                    <a:pt x="5562" y="1537"/>
                    <a:pt x="5825" y="1522"/>
                    <a:pt x="6087" y="1489"/>
                  </a:cubicBezTo>
                  <a:cubicBezTo>
                    <a:pt x="3933" y="1333"/>
                    <a:pt x="2092" y="788"/>
                    <a:pt x="120" y="10"/>
                  </a:cubicBezTo>
                  <a:cubicBezTo>
                    <a:pt x="107" y="4"/>
                    <a:pt x="96" y="1"/>
                    <a:pt x="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 name="Google Shape;43;p2"/>
            <p:cNvSpPr/>
            <p:nvPr/>
          </p:nvSpPr>
          <p:spPr>
            <a:xfrm>
              <a:off x="5954150" y="710400"/>
              <a:ext cx="45275" cy="26775"/>
            </a:xfrm>
            <a:custGeom>
              <a:avLst/>
              <a:gdLst/>
              <a:ahLst/>
              <a:cxnLst/>
              <a:rect l="l" t="t" r="r" b="b"/>
              <a:pathLst>
                <a:path w="1811" h="1071" extrusionOk="0">
                  <a:moveTo>
                    <a:pt x="1765" y="0"/>
                  </a:moveTo>
                  <a:cubicBezTo>
                    <a:pt x="1757" y="0"/>
                    <a:pt x="1748" y="2"/>
                    <a:pt x="1738" y="7"/>
                  </a:cubicBezTo>
                  <a:cubicBezTo>
                    <a:pt x="1219" y="500"/>
                    <a:pt x="675" y="760"/>
                    <a:pt x="26" y="1019"/>
                  </a:cubicBezTo>
                  <a:cubicBezTo>
                    <a:pt x="0" y="1019"/>
                    <a:pt x="0" y="1071"/>
                    <a:pt x="52" y="1071"/>
                  </a:cubicBezTo>
                  <a:cubicBezTo>
                    <a:pt x="700" y="941"/>
                    <a:pt x="1323" y="526"/>
                    <a:pt x="1790" y="59"/>
                  </a:cubicBezTo>
                  <a:cubicBezTo>
                    <a:pt x="1811" y="38"/>
                    <a:pt x="1798" y="0"/>
                    <a:pt x="17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 name="Google Shape;44;p2"/>
            <p:cNvSpPr/>
            <p:nvPr/>
          </p:nvSpPr>
          <p:spPr>
            <a:xfrm>
              <a:off x="5923000" y="701875"/>
              <a:ext cx="41550" cy="24275"/>
            </a:xfrm>
            <a:custGeom>
              <a:avLst/>
              <a:gdLst/>
              <a:ahLst/>
              <a:cxnLst/>
              <a:rect l="l" t="t" r="r" b="b"/>
              <a:pathLst>
                <a:path w="1662" h="971" extrusionOk="0">
                  <a:moveTo>
                    <a:pt x="1630" y="1"/>
                  </a:moveTo>
                  <a:cubicBezTo>
                    <a:pt x="1623" y="1"/>
                    <a:pt x="1616" y="4"/>
                    <a:pt x="1609" y="11"/>
                  </a:cubicBezTo>
                  <a:cubicBezTo>
                    <a:pt x="1531" y="141"/>
                    <a:pt x="1350" y="219"/>
                    <a:pt x="1220" y="270"/>
                  </a:cubicBezTo>
                  <a:cubicBezTo>
                    <a:pt x="1090" y="348"/>
                    <a:pt x="961" y="452"/>
                    <a:pt x="831" y="504"/>
                  </a:cubicBezTo>
                  <a:cubicBezTo>
                    <a:pt x="572" y="660"/>
                    <a:pt x="312" y="763"/>
                    <a:pt x="53" y="893"/>
                  </a:cubicBezTo>
                  <a:cubicBezTo>
                    <a:pt x="1" y="893"/>
                    <a:pt x="53" y="971"/>
                    <a:pt x="79" y="971"/>
                  </a:cubicBezTo>
                  <a:cubicBezTo>
                    <a:pt x="390" y="893"/>
                    <a:pt x="701" y="711"/>
                    <a:pt x="987" y="530"/>
                  </a:cubicBezTo>
                  <a:cubicBezTo>
                    <a:pt x="1168" y="400"/>
                    <a:pt x="1531" y="270"/>
                    <a:pt x="1661" y="63"/>
                  </a:cubicBezTo>
                  <a:cubicBezTo>
                    <a:pt x="1661" y="25"/>
                    <a:pt x="1647" y="1"/>
                    <a:pt x="16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 name="Google Shape;45;p2"/>
            <p:cNvSpPr/>
            <p:nvPr/>
          </p:nvSpPr>
          <p:spPr>
            <a:xfrm>
              <a:off x="5964525" y="735300"/>
              <a:ext cx="31800" cy="28475"/>
            </a:xfrm>
            <a:custGeom>
              <a:avLst/>
              <a:gdLst/>
              <a:ahLst/>
              <a:cxnLst/>
              <a:rect l="l" t="t" r="r" b="b"/>
              <a:pathLst>
                <a:path w="1272" h="1139" extrusionOk="0">
                  <a:moveTo>
                    <a:pt x="37" y="1"/>
                  </a:moveTo>
                  <a:cubicBezTo>
                    <a:pt x="12" y="1"/>
                    <a:pt x="0" y="31"/>
                    <a:pt x="0" y="49"/>
                  </a:cubicBezTo>
                  <a:cubicBezTo>
                    <a:pt x="78" y="308"/>
                    <a:pt x="285" y="464"/>
                    <a:pt x="493" y="620"/>
                  </a:cubicBezTo>
                  <a:cubicBezTo>
                    <a:pt x="726" y="827"/>
                    <a:pt x="986" y="1009"/>
                    <a:pt x="1271" y="1138"/>
                  </a:cubicBezTo>
                  <a:cubicBezTo>
                    <a:pt x="1038" y="957"/>
                    <a:pt x="856" y="801"/>
                    <a:pt x="649" y="594"/>
                  </a:cubicBezTo>
                  <a:cubicBezTo>
                    <a:pt x="467" y="412"/>
                    <a:pt x="234" y="231"/>
                    <a:pt x="78" y="23"/>
                  </a:cubicBezTo>
                  <a:cubicBezTo>
                    <a:pt x="62" y="7"/>
                    <a:pt x="48" y="1"/>
                    <a:pt x="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 name="Google Shape;46;p2"/>
            <p:cNvSpPr/>
            <p:nvPr/>
          </p:nvSpPr>
          <p:spPr>
            <a:xfrm>
              <a:off x="5922350" y="726950"/>
              <a:ext cx="32250" cy="42300"/>
            </a:xfrm>
            <a:custGeom>
              <a:avLst/>
              <a:gdLst/>
              <a:ahLst/>
              <a:cxnLst/>
              <a:rect l="l" t="t" r="r" b="b"/>
              <a:pathLst>
                <a:path w="1290" h="1692" extrusionOk="0">
                  <a:moveTo>
                    <a:pt x="53" y="0"/>
                  </a:moveTo>
                  <a:cubicBezTo>
                    <a:pt x="27" y="0"/>
                    <a:pt x="1" y="7"/>
                    <a:pt x="1" y="20"/>
                  </a:cubicBezTo>
                  <a:cubicBezTo>
                    <a:pt x="131" y="772"/>
                    <a:pt x="546" y="1395"/>
                    <a:pt x="1272" y="1680"/>
                  </a:cubicBezTo>
                  <a:cubicBezTo>
                    <a:pt x="650" y="1317"/>
                    <a:pt x="234" y="746"/>
                    <a:pt x="105" y="20"/>
                  </a:cubicBezTo>
                  <a:cubicBezTo>
                    <a:pt x="105" y="7"/>
                    <a:pt x="79" y="0"/>
                    <a:pt x="53" y="0"/>
                  </a:cubicBezTo>
                  <a:close/>
                  <a:moveTo>
                    <a:pt x="1272" y="1680"/>
                  </a:moveTo>
                  <a:cubicBezTo>
                    <a:pt x="1272" y="1689"/>
                    <a:pt x="1275" y="1692"/>
                    <a:pt x="1278" y="1692"/>
                  </a:cubicBezTo>
                  <a:cubicBezTo>
                    <a:pt x="1284" y="1692"/>
                    <a:pt x="1289" y="1680"/>
                    <a:pt x="1272" y="168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 name="Google Shape;47;p2"/>
            <p:cNvSpPr/>
            <p:nvPr/>
          </p:nvSpPr>
          <p:spPr>
            <a:xfrm>
              <a:off x="5786175" y="659650"/>
              <a:ext cx="42175" cy="135250"/>
            </a:xfrm>
            <a:custGeom>
              <a:avLst/>
              <a:gdLst/>
              <a:ahLst/>
              <a:cxnLst/>
              <a:rect l="l" t="t" r="r" b="b"/>
              <a:pathLst>
                <a:path w="1687" h="5410" extrusionOk="0">
                  <a:moveTo>
                    <a:pt x="117" y="1"/>
                  </a:moveTo>
                  <a:cubicBezTo>
                    <a:pt x="98" y="1"/>
                    <a:pt x="78" y="14"/>
                    <a:pt x="78" y="40"/>
                  </a:cubicBezTo>
                  <a:cubicBezTo>
                    <a:pt x="0" y="1830"/>
                    <a:pt x="623" y="3905"/>
                    <a:pt x="1635" y="5410"/>
                  </a:cubicBezTo>
                  <a:cubicBezTo>
                    <a:pt x="1635" y="5410"/>
                    <a:pt x="1687" y="5410"/>
                    <a:pt x="1661" y="5384"/>
                  </a:cubicBezTo>
                  <a:cubicBezTo>
                    <a:pt x="753" y="3775"/>
                    <a:pt x="286" y="1882"/>
                    <a:pt x="156" y="40"/>
                  </a:cubicBezTo>
                  <a:cubicBezTo>
                    <a:pt x="156" y="14"/>
                    <a:pt x="137" y="1"/>
                    <a:pt x="1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8" name="Google Shape;48;p2"/>
            <p:cNvSpPr/>
            <p:nvPr/>
          </p:nvSpPr>
          <p:spPr>
            <a:xfrm>
              <a:off x="5806275" y="753200"/>
              <a:ext cx="37575" cy="19275"/>
            </a:xfrm>
            <a:custGeom>
              <a:avLst/>
              <a:gdLst/>
              <a:ahLst/>
              <a:cxnLst/>
              <a:rect l="l" t="t" r="r" b="b"/>
              <a:pathLst>
                <a:path w="1503" h="771" extrusionOk="0">
                  <a:moveTo>
                    <a:pt x="62" y="1"/>
                  </a:moveTo>
                  <a:cubicBezTo>
                    <a:pt x="35" y="1"/>
                    <a:pt x="1" y="43"/>
                    <a:pt x="1" y="85"/>
                  </a:cubicBezTo>
                  <a:cubicBezTo>
                    <a:pt x="364" y="422"/>
                    <a:pt x="986" y="630"/>
                    <a:pt x="1427" y="760"/>
                  </a:cubicBezTo>
                  <a:cubicBezTo>
                    <a:pt x="1450" y="767"/>
                    <a:pt x="1466" y="770"/>
                    <a:pt x="1477" y="770"/>
                  </a:cubicBezTo>
                  <a:cubicBezTo>
                    <a:pt x="1503" y="770"/>
                    <a:pt x="1498" y="752"/>
                    <a:pt x="1479" y="734"/>
                  </a:cubicBezTo>
                  <a:cubicBezTo>
                    <a:pt x="1220" y="630"/>
                    <a:pt x="934" y="526"/>
                    <a:pt x="701" y="397"/>
                  </a:cubicBezTo>
                  <a:cubicBezTo>
                    <a:pt x="468" y="293"/>
                    <a:pt x="260" y="137"/>
                    <a:pt x="78" y="7"/>
                  </a:cubicBezTo>
                  <a:cubicBezTo>
                    <a:pt x="74" y="3"/>
                    <a:pt x="68" y="1"/>
                    <a:pt x="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9" name="Google Shape;49;p2"/>
            <p:cNvSpPr/>
            <p:nvPr/>
          </p:nvSpPr>
          <p:spPr>
            <a:xfrm>
              <a:off x="5796550" y="713825"/>
              <a:ext cx="37650" cy="25950"/>
            </a:xfrm>
            <a:custGeom>
              <a:avLst/>
              <a:gdLst/>
              <a:ahLst/>
              <a:cxnLst/>
              <a:rect l="l" t="t" r="r" b="b"/>
              <a:pathLst>
                <a:path w="1506" h="1038" extrusionOk="0">
                  <a:moveTo>
                    <a:pt x="26" y="0"/>
                  </a:moveTo>
                  <a:cubicBezTo>
                    <a:pt x="26" y="0"/>
                    <a:pt x="0" y="0"/>
                    <a:pt x="0" y="26"/>
                  </a:cubicBezTo>
                  <a:cubicBezTo>
                    <a:pt x="156" y="285"/>
                    <a:pt x="416" y="441"/>
                    <a:pt x="649" y="623"/>
                  </a:cubicBezTo>
                  <a:cubicBezTo>
                    <a:pt x="882" y="804"/>
                    <a:pt x="1168" y="960"/>
                    <a:pt x="1505" y="1038"/>
                  </a:cubicBezTo>
                  <a:cubicBezTo>
                    <a:pt x="1246" y="882"/>
                    <a:pt x="986" y="752"/>
                    <a:pt x="727" y="571"/>
                  </a:cubicBezTo>
                  <a:cubicBezTo>
                    <a:pt x="467" y="415"/>
                    <a:pt x="260" y="156"/>
                    <a:pt x="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0" name="Google Shape;50;p2"/>
            <p:cNvSpPr/>
            <p:nvPr/>
          </p:nvSpPr>
          <p:spPr>
            <a:xfrm>
              <a:off x="5792000" y="751525"/>
              <a:ext cx="13650" cy="30900"/>
            </a:xfrm>
            <a:custGeom>
              <a:avLst/>
              <a:gdLst/>
              <a:ahLst/>
              <a:cxnLst/>
              <a:rect l="l" t="t" r="r" b="b"/>
              <a:pathLst>
                <a:path w="546" h="1236" extrusionOk="0">
                  <a:moveTo>
                    <a:pt x="517" y="0"/>
                  </a:moveTo>
                  <a:cubicBezTo>
                    <a:pt x="510" y="0"/>
                    <a:pt x="502" y="6"/>
                    <a:pt x="494" y="23"/>
                  </a:cubicBezTo>
                  <a:lnTo>
                    <a:pt x="182" y="697"/>
                  </a:lnTo>
                  <a:cubicBezTo>
                    <a:pt x="131" y="879"/>
                    <a:pt x="1" y="1008"/>
                    <a:pt x="27" y="1216"/>
                  </a:cubicBezTo>
                  <a:cubicBezTo>
                    <a:pt x="182" y="827"/>
                    <a:pt x="416" y="464"/>
                    <a:pt x="546" y="48"/>
                  </a:cubicBezTo>
                  <a:cubicBezTo>
                    <a:pt x="546" y="31"/>
                    <a:pt x="533" y="0"/>
                    <a:pt x="517" y="0"/>
                  </a:cubicBezTo>
                  <a:close/>
                  <a:moveTo>
                    <a:pt x="27" y="1216"/>
                  </a:moveTo>
                  <a:cubicBezTo>
                    <a:pt x="14" y="1229"/>
                    <a:pt x="14" y="1235"/>
                    <a:pt x="17" y="1235"/>
                  </a:cubicBezTo>
                  <a:cubicBezTo>
                    <a:pt x="20" y="1235"/>
                    <a:pt x="27" y="1229"/>
                    <a:pt x="27" y="121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1" name="Google Shape;51;p2"/>
            <p:cNvSpPr/>
            <p:nvPr/>
          </p:nvSpPr>
          <p:spPr>
            <a:xfrm>
              <a:off x="5782600" y="717675"/>
              <a:ext cx="16350" cy="34100"/>
            </a:xfrm>
            <a:custGeom>
              <a:avLst/>
              <a:gdLst/>
              <a:ahLst/>
              <a:cxnLst/>
              <a:rect l="l" t="t" r="r" b="b"/>
              <a:pathLst>
                <a:path w="654" h="1364" extrusionOk="0">
                  <a:moveTo>
                    <a:pt x="587" y="1"/>
                  </a:moveTo>
                  <a:cubicBezTo>
                    <a:pt x="571" y="1"/>
                    <a:pt x="558" y="9"/>
                    <a:pt x="558" y="28"/>
                  </a:cubicBezTo>
                  <a:cubicBezTo>
                    <a:pt x="351" y="469"/>
                    <a:pt x="117" y="884"/>
                    <a:pt x="14" y="1325"/>
                  </a:cubicBezTo>
                  <a:cubicBezTo>
                    <a:pt x="247" y="910"/>
                    <a:pt x="429" y="495"/>
                    <a:pt x="636" y="79"/>
                  </a:cubicBezTo>
                  <a:cubicBezTo>
                    <a:pt x="653" y="29"/>
                    <a:pt x="616" y="1"/>
                    <a:pt x="587" y="1"/>
                  </a:cubicBezTo>
                  <a:close/>
                  <a:moveTo>
                    <a:pt x="14" y="1325"/>
                  </a:moveTo>
                  <a:cubicBezTo>
                    <a:pt x="1" y="1351"/>
                    <a:pt x="1" y="1364"/>
                    <a:pt x="4" y="1364"/>
                  </a:cubicBezTo>
                  <a:cubicBezTo>
                    <a:pt x="7" y="1364"/>
                    <a:pt x="14" y="1351"/>
                    <a:pt x="14" y="132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2" name="Google Shape;52;p2"/>
            <p:cNvSpPr/>
            <p:nvPr/>
          </p:nvSpPr>
          <p:spPr>
            <a:xfrm>
              <a:off x="5682400" y="591500"/>
              <a:ext cx="22075" cy="136450"/>
            </a:xfrm>
            <a:custGeom>
              <a:avLst/>
              <a:gdLst/>
              <a:ahLst/>
              <a:cxnLst/>
              <a:rect l="l" t="t" r="r" b="b"/>
              <a:pathLst>
                <a:path w="883" h="5458" extrusionOk="0">
                  <a:moveTo>
                    <a:pt x="822" y="1"/>
                  </a:moveTo>
                  <a:cubicBezTo>
                    <a:pt x="805" y="1"/>
                    <a:pt x="789" y="7"/>
                    <a:pt x="779" y="16"/>
                  </a:cubicBezTo>
                  <a:cubicBezTo>
                    <a:pt x="157" y="1702"/>
                    <a:pt x="1" y="3648"/>
                    <a:pt x="157" y="5438"/>
                  </a:cubicBezTo>
                  <a:cubicBezTo>
                    <a:pt x="157" y="5451"/>
                    <a:pt x="176" y="5457"/>
                    <a:pt x="195" y="5457"/>
                  </a:cubicBezTo>
                  <a:cubicBezTo>
                    <a:pt x="215" y="5457"/>
                    <a:pt x="234" y="5451"/>
                    <a:pt x="234" y="5438"/>
                  </a:cubicBezTo>
                  <a:cubicBezTo>
                    <a:pt x="234" y="3596"/>
                    <a:pt x="468" y="1832"/>
                    <a:pt x="883" y="68"/>
                  </a:cubicBezTo>
                  <a:cubicBezTo>
                    <a:pt x="883" y="19"/>
                    <a:pt x="852" y="1"/>
                    <a:pt x="8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3" name="Google Shape;53;p2"/>
            <p:cNvSpPr/>
            <p:nvPr/>
          </p:nvSpPr>
          <p:spPr>
            <a:xfrm>
              <a:off x="5686950" y="679450"/>
              <a:ext cx="27700" cy="37275"/>
            </a:xfrm>
            <a:custGeom>
              <a:avLst/>
              <a:gdLst/>
              <a:ahLst/>
              <a:cxnLst/>
              <a:rect l="l" t="t" r="r" b="b"/>
              <a:pathLst>
                <a:path w="1108" h="1491" extrusionOk="0">
                  <a:moveTo>
                    <a:pt x="0" y="0"/>
                  </a:moveTo>
                  <a:cubicBezTo>
                    <a:pt x="52" y="597"/>
                    <a:pt x="623" y="1142"/>
                    <a:pt x="1090" y="1479"/>
                  </a:cubicBezTo>
                  <a:cubicBezTo>
                    <a:pt x="857" y="1245"/>
                    <a:pt x="623" y="1012"/>
                    <a:pt x="441" y="752"/>
                  </a:cubicBezTo>
                  <a:cubicBezTo>
                    <a:pt x="286" y="519"/>
                    <a:pt x="182" y="260"/>
                    <a:pt x="52" y="0"/>
                  </a:cubicBezTo>
                  <a:close/>
                  <a:moveTo>
                    <a:pt x="1090" y="1479"/>
                  </a:moveTo>
                  <a:cubicBezTo>
                    <a:pt x="1090" y="1487"/>
                    <a:pt x="1093" y="1490"/>
                    <a:pt x="1096" y="1490"/>
                  </a:cubicBezTo>
                  <a:cubicBezTo>
                    <a:pt x="1102" y="1490"/>
                    <a:pt x="1107" y="1479"/>
                    <a:pt x="1090" y="147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4" name="Google Shape;54;p2"/>
            <p:cNvSpPr/>
            <p:nvPr/>
          </p:nvSpPr>
          <p:spPr>
            <a:xfrm>
              <a:off x="5692775" y="640050"/>
              <a:ext cx="26850" cy="34525"/>
            </a:xfrm>
            <a:custGeom>
              <a:avLst/>
              <a:gdLst/>
              <a:ahLst/>
              <a:cxnLst/>
              <a:rect l="l" t="t" r="r" b="b"/>
              <a:pathLst>
                <a:path w="1074" h="1381" extrusionOk="0">
                  <a:moveTo>
                    <a:pt x="40" y="0"/>
                  </a:moveTo>
                  <a:cubicBezTo>
                    <a:pt x="20" y="0"/>
                    <a:pt x="1" y="7"/>
                    <a:pt x="1" y="20"/>
                  </a:cubicBezTo>
                  <a:cubicBezTo>
                    <a:pt x="53" y="539"/>
                    <a:pt x="598" y="1161"/>
                    <a:pt x="1039" y="1369"/>
                  </a:cubicBezTo>
                  <a:cubicBezTo>
                    <a:pt x="624" y="928"/>
                    <a:pt x="234" y="616"/>
                    <a:pt x="79" y="20"/>
                  </a:cubicBezTo>
                  <a:cubicBezTo>
                    <a:pt x="79" y="7"/>
                    <a:pt x="59" y="0"/>
                    <a:pt x="40" y="0"/>
                  </a:cubicBezTo>
                  <a:close/>
                  <a:moveTo>
                    <a:pt x="1039" y="1369"/>
                  </a:moveTo>
                  <a:cubicBezTo>
                    <a:pt x="1039" y="1377"/>
                    <a:pt x="1044" y="1380"/>
                    <a:pt x="1050" y="1380"/>
                  </a:cubicBezTo>
                  <a:cubicBezTo>
                    <a:pt x="1062" y="1380"/>
                    <a:pt x="1073" y="1369"/>
                    <a:pt x="1039" y="136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5" name="Google Shape;55;p2"/>
            <p:cNvSpPr/>
            <p:nvPr/>
          </p:nvSpPr>
          <p:spPr>
            <a:xfrm>
              <a:off x="5666425" y="636225"/>
              <a:ext cx="27900" cy="29900"/>
            </a:xfrm>
            <a:custGeom>
              <a:avLst/>
              <a:gdLst/>
              <a:ahLst/>
              <a:cxnLst/>
              <a:rect l="l" t="t" r="r" b="b"/>
              <a:pathLst>
                <a:path w="1116" h="1196" extrusionOk="0">
                  <a:moveTo>
                    <a:pt x="1017" y="0"/>
                  </a:moveTo>
                  <a:cubicBezTo>
                    <a:pt x="1003" y="0"/>
                    <a:pt x="989" y="5"/>
                    <a:pt x="977" y="17"/>
                  </a:cubicBezTo>
                  <a:cubicBezTo>
                    <a:pt x="588" y="354"/>
                    <a:pt x="225" y="692"/>
                    <a:pt x="17" y="1184"/>
                  </a:cubicBezTo>
                  <a:cubicBezTo>
                    <a:pt x="329" y="769"/>
                    <a:pt x="666" y="432"/>
                    <a:pt x="1055" y="121"/>
                  </a:cubicBezTo>
                  <a:cubicBezTo>
                    <a:pt x="1115" y="61"/>
                    <a:pt x="1067" y="0"/>
                    <a:pt x="1017" y="0"/>
                  </a:cubicBezTo>
                  <a:close/>
                  <a:moveTo>
                    <a:pt x="17" y="1184"/>
                  </a:moveTo>
                  <a:cubicBezTo>
                    <a:pt x="0" y="1184"/>
                    <a:pt x="6" y="1196"/>
                    <a:pt x="12" y="1196"/>
                  </a:cubicBezTo>
                  <a:cubicBezTo>
                    <a:pt x="14" y="1196"/>
                    <a:pt x="17" y="1193"/>
                    <a:pt x="17" y="118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6" name="Google Shape;56;p2"/>
            <p:cNvSpPr/>
            <p:nvPr/>
          </p:nvSpPr>
          <p:spPr>
            <a:xfrm>
              <a:off x="5663975" y="680125"/>
              <a:ext cx="24650" cy="24900"/>
            </a:xfrm>
            <a:custGeom>
              <a:avLst/>
              <a:gdLst/>
              <a:ahLst/>
              <a:cxnLst/>
              <a:rect l="l" t="t" r="r" b="b"/>
              <a:pathLst>
                <a:path w="986" h="996" extrusionOk="0">
                  <a:moveTo>
                    <a:pt x="915" y="0"/>
                  </a:moveTo>
                  <a:cubicBezTo>
                    <a:pt x="901" y="0"/>
                    <a:pt x="885" y="7"/>
                    <a:pt x="868" y="25"/>
                  </a:cubicBezTo>
                  <a:cubicBezTo>
                    <a:pt x="556" y="310"/>
                    <a:pt x="245" y="596"/>
                    <a:pt x="37" y="959"/>
                  </a:cubicBezTo>
                  <a:cubicBezTo>
                    <a:pt x="1" y="977"/>
                    <a:pt x="16" y="996"/>
                    <a:pt x="37" y="996"/>
                  </a:cubicBezTo>
                  <a:cubicBezTo>
                    <a:pt x="46" y="996"/>
                    <a:pt x="56" y="992"/>
                    <a:pt x="63" y="985"/>
                  </a:cubicBezTo>
                  <a:cubicBezTo>
                    <a:pt x="297" y="674"/>
                    <a:pt x="582" y="310"/>
                    <a:pt x="945" y="103"/>
                  </a:cubicBezTo>
                  <a:cubicBezTo>
                    <a:pt x="986" y="83"/>
                    <a:pt x="964" y="0"/>
                    <a:pt x="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7" name="Google Shape;57;p2"/>
            <p:cNvSpPr/>
            <p:nvPr/>
          </p:nvSpPr>
          <p:spPr>
            <a:xfrm>
              <a:off x="5596150" y="515025"/>
              <a:ext cx="20300" cy="130725"/>
            </a:xfrm>
            <a:custGeom>
              <a:avLst/>
              <a:gdLst/>
              <a:ahLst/>
              <a:cxnLst/>
              <a:rect l="l" t="t" r="r" b="b"/>
              <a:pathLst>
                <a:path w="812" h="5229" extrusionOk="0">
                  <a:moveTo>
                    <a:pt x="750" y="0"/>
                  </a:moveTo>
                  <a:cubicBezTo>
                    <a:pt x="731" y="0"/>
                    <a:pt x="711" y="11"/>
                    <a:pt x="701" y="40"/>
                  </a:cubicBezTo>
                  <a:cubicBezTo>
                    <a:pt x="208" y="1000"/>
                    <a:pt x="1" y="2089"/>
                    <a:pt x="53" y="3153"/>
                  </a:cubicBezTo>
                  <a:cubicBezTo>
                    <a:pt x="105" y="3801"/>
                    <a:pt x="105" y="4709"/>
                    <a:pt x="597" y="5228"/>
                  </a:cubicBezTo>
                  <a:cubicBezTo>
                    <a:pt x="208" y="4632"/>
                    <a:pt x="208" y="3542"/>
                    <a:pt x="208" y="2868"/>
                  </a:cubicBezTo>
                  <a:cubicBezTo>
                    <a:pt x="208" y="1882"/>
                    <a:pt x="442" y="974"/>
                    <a:pt x="779" y="66"/>
                  </a:cubicBezTo>
                  <a:cubicBezTo>
                    <a:pt x="812" y="33"/>
                    <a:pt x="782" y="0"/>
                    <a:pt x="7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8" name="Google Shape;58;p2"/>
            <p:cNvSpPr/>
            <p:nvPr/>
          </p:nvSpPr>
          <p:spPr>
            <a:xfrm>
              <a:off x="5580600" y="600700"/>
              <a:ext cx="19925" cy="29975"/>
            </a:xfrm>
            <a:custGeom>
              <a:avLst/>
              <a:gdLst/>
              <a:ahLst/>
              <a:cxnLst/>
              <a:rect l="l" t="t" r="r" b="b"/>
              <a:pathLst>
                <a:path w="797" h="1199" extrusionOk="0">
                  <a:moveTo>
                    <a:pt x="765" y="1"/>
                  </a:moveTo>
                  <a:cubicBezTo>
                    <a:pt x="755" y="1"/>
                    <a:pt x="742" y="4"/>
                    <a:pt x="727" y="11"/>
                  </a:cubicBezTo>
                  <a:cubicBezTo>
                    <a:pt x="337" y="297"/>
                    <a:pt x="78" y="686"/>
                    <a:pt x="0" y="1179"/>
                  </a:cubicBezTo>
                  <a:cubicBezTo>
                    <a:pt x="13" y="1192"/>
                    <a:pt x="26" y="1198"/>
                    <a:pt x="36" y="1198"/>
                  </a:cubicBezTo>
                  <a:cubicBezTo>
                    <a:pt x="46" y="1198"/>
                    <a:pt x="52" y="1192"/>
                    <a:pt x="52" y="1179"/>
                  </a:cubicBezTo>
                  <a:cubicBezTo>
                    <a:pt x="208" y="764"/>
                    <a:pt x="441" y="374"/>
                    <a:pt x="778" y="37"/>
                  </a:cubicBezTo>
                  <a:cubicBezTo>
                    <a:pt x="797" y="19"/>
                    <a:pt x="789" y="1"/>
                    <a:pt x="7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59" name="Google Shape;59;p2"/>
            <p:cNvSpPr/>
            <p:nvPr/>
          </p:nvSpPr>
          <p:spPr>
            <a:xfrm>
              <a:off x="5577550" y="569200"/>
              <a:ext cx="23175" cy="25575"/>
            </a:xfrm>
            <a:custGeom>
              <a:avLst/>
              <a:gdLst/>
              <a:ahLst/>
              <a:cxnLst/>
              <a:rect l="l" t="t" r="r" b="b"/>
              <a:pathLst>
                <a:path w="927" h="1023" extrusionOk="0">
                  <a:moveTo>
                    <a:pt x="849" y="0"/>
                  </a:moveTo>
                  <a:cubicBezTo>
                    <a:pt x="433" y="182"/>
                    <a:pt x="148" y="597"/>
                    <a:pt x="18" y="986"/>
                  </a:cubicBezTo>
                  <a:cubicBezTo>
                    <a:pt x="0" y="1004"/>
                    <a:pt x="21" y="1023"/>
                    <a:pt x="43" y="1023"/>
                  </a:cubicBezTo>
                  <a:cubicBezTo>
                    <a:pt x="53" y="1023"/>
                    <a:pt x="63" y="1020"/>
                    <a:pt x="70" y="1012"/>
                  </a:cubicBezTo>
                  <a:cubicBezTo>
                    <a:pt x="174" y="830"/>
                    <a:pt x="304" y="623"/>
                    <a:pt x="433" y="467"/>
                  </a:cubicBezTo>
                  <a:cubicBezTo>
                    <a:pt x="563" y="312"/>
                    <a:pt x="719" y="208"/>
                    <a:pt x="900" y="78"/>
                  </a:cubicBezTo>
                  <a:cubicBezTo>
                    <a:pt x="926" y="52"/>
                    <a:pt x="900" y="0"/>
                    <a:pt x="8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60" name="Google Shape;60;p2"/>
            <p:cNvSpPr/>
            <p:nvPr/>
          </p:nvSpPr>
          <p:spPr>
            <a:xfrm>
              <a:off x="5599125" y="600050"/>
              <a:ext cx="35950" cy="25725"/>
            </a:xfrm>
            <a:custGeom>
              <a:avLst/>
              <a:gdLst/>
              <a:ahLst/>
              <a:cxnLst/>
              <a:rect l="l" t="t" r="r" b="b"/>
              <a:pathLst>
                <a:path w="1438" h="1029" extrusionOk="0">
                  <a:moveTo>
                    <a:pt x="58" y="1"/>
                  </a:moveTo>
                  <a:cubicBezTo>
                    <a:pt x="29" y="1"/>
                    <a:pt x="1" y="19"/>
                    <a:pt x="37" y="37"/>
                  </a:cubicBezTo>
                  <a:cubicBezTo>
                    <a:pt x="323" y="504"/>
                    <a:pt x="868" y="893"/>
                    <a:pt x="1412" y="1023"/>
                  </a:cubicBezTo>
                  <a:cubicBezTo>
                    <a:pt x="1416" y="1027"/>
                    <a:pt x="1419" y="1028"/>
                    <a:pt x="1422" y="1028"/>
                  </a:cubicBezTo>
                  <a:cubicBezTo>
                    <a:pt x="1438" y="1028"/>
                    <a:pt x="1435" y="971"/>
                    <a:pt x="1412" y="971"/>
                  </a:cubicBezTo>
                  <a:cubicBezTo>
                    <a:pt x="868" y="764"/>
                    <a:pt x="452" y="504"/>
                    <a:pt x="89" y="11"/>
                  </a:cubicBezTo>
                  <a:cubicBezTo>
                    <a:pt x="82" y="4"/>
                    <a:pt x="70" y="1"/>
                    <a:pt x="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61" name="Google Shape;61;p2"/>
            <p:cNvSpPr/>
            <p:nvPr/>
          </p:nvSpPr>
          <p:spPr>
            <a:xfrm>
              <a:off x="5600125" y="569100"/>
              <a:ext cx="34975" cy="28650"/>
            </a:xfrm>
            <a:custGeom>
              <a:avLst/>
              <a:gdLst/>
              <a:ahLst/>
              <a:cxnLst/>
              <a:rect l="l" t="t" r="r" b="b"/>
              <a:pathLst>
                <a:path w="1399" h="1146" extrusionOk="0">
                  <a:moveTo>
                    <a:pt x="59" y="0"/>
                  </a:moveTo>
                  <a:cubicBezTo>
                    <a:pt x="18" y="0"/>
                    <a:pt x="0" y="85"/>
                    <a:pt x="23" y="108"/>
                  </a:cubicBezTo>
                  <a:cubicBezTo>
                    <a:pt x="464" y="445"/>
                    <a:pt x="905" y="834"/>
                    <a:pt x="1346" y="1146"/>
                  </a:cubicBezTo>
                  <a:cubicBezTo>
                    <a:pt x="1372" y="1146"/>
                    <a:pt x="1398" y="1094"/>
                    <a:pt x="1372" y="1094"/>
                  </a:cubicBezTo>
                  <a:cubicBezTo>
                    <a:pt x="983" y="705"/>
                    <a:pt x="568" y="238"/>
                    <a:pt x="75" y="4"/>
                  </a:cubicBezTo>
                  <a:cubicBezTo>
                    <a:pt x="70" y="1"/>
                    <a:pt x="64" y="0"/>
                    <a:pt x="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62" name="Google Shape;62;p2"/>
            <p:cNvSpPr/>
            <p:nvPr/>
          </p:nvSpPr>
          <p:spPr>
            <a:xfrm>
              <a:off x="5520275" y="431650"/>
              <a:ext cx="20125" cy="138550"/>
            </a:xfrm>
            <a:custGeom>
              <a:avLst/>
              <a:gdLst/>
              <a:ahLst/>
              <a:cxnLst/>
              <a:rect l="l" t="t" r="r" b="b"/>
              <a:pathLst>
                <a:path w="805" h="5542" extrusionOk="0">
                  <a:moveTo>
                    <a:pt x="764" y="0"/>
                  </a:moveTo>
                  <a:cubicBezTo>
                    <a:pt x="751" y="0"/>
                    <a:pt x="737" y="9"/>
                    <a:pt x="727" y="29"/>
                  </a:cubicBezTo>
                  <a:cubicBezTo>
                    <a:pt x="130" y="1663"/>
                    <a:pt x="1" y="3790"/>
                    <a:pt x="286" y="5502"/>
                  </a:cubicBezTo>
                  <a:cubicBezTo>
                    <a:pt x="286" y="5528"/>
                    <a:pt x="299" y="5541"/>
                    <a:pt x="312" y="5541"/>
                  </a:cubicBezTo>
                  <a:cubicBezTo>
                    <a:pt x="325" y="5541"/>
                    <a:pt x="338" y="5528"/>
                    <a:pt x="338" y="5502"/>
                  </a:cubicBezTo>
                  <a:cubicBezTo>
                    <a:pt x="130" y="3738"/>
                    <a:pt x="416" y="1793"/>
                    <a:pt x="805" y="55"/>
                  </a:cubicBezTo>
                  <a:cubicBezTo>
                    <a:pt x="805" y="23"/>
                    <a:pt x="785" y="0"/>
                    <a:pt x="7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63" name="Google Shape;63;p2"/>
            <p:cNvSpPr/>
            <p:nvPr/>
          </p:nvSpPr>
          <p:spPr>
            <a:xfrm>
              <a:off x="5527425" y="518600"/>
              <a:ext cx="30050" cy="29500"/>
            </a:xfrm>
            <a:custGeom>
              <a:avLst/>
              <a:gdLst/>
              <a:ahLst/>
              <a:cxnLst/>
              <a:rect l="l" t="t" r="r" b="b"/>
              <a:pathLst>
                <a:path w="1202" h="1180" extrusionOk="0">
                  <a:moveTo>
                    <a:pt x="0" y="1"/>
                  </a:moveTo>
                  <a:lnTo>
                    <a:pt x="0" y="1"/>
                  </a:lnTo>
                  <a:cubicBezTo>
                    <a:pt x="52" y="260"/>
                    <a:pt x="259" y="468"/>
                    <a:pt x="415" y="649"/>
                  </a:cubicBezTo>
                  <a:cubicBezTo>
                    <a:pt x="623" y="857"/>
                    <a:pt x="882" y="1064"/>
                    <a:pt x="1167" y="1168"/>
                  </a:cubicBezTo>
                  <a:cubicBezTo>
                    <a:pt x="700" y="831"/>
                    <a:pt x="311" y="468"/>
                    <a:pt x="0" y="1"/>
                  </a:cubicBezTo>
                  <a:close/>
                  <a:moveTo>
                    <a:pt x="1167" y="1168"/>
                  </a:moveTo>
                  <a:cubicBezTo>
                    <a:pt x="1167" y="1177"/>
                    <a:pt x="1173" y="1180"/>
                    <a:pt x="1179" y="1180"/>
                  </a:cubicBezTo>
                  <a:cubicBezTo>
                    <a:pt x="1190" y="1180"/>
                    <a:pt x="1202" y="1168"/>
                    <a:pt x="1167" y="11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64" name="Google Shape;64;p2"/>
            <p:cNvSpPr/>
            <p:nvPr/>
          </p:nvSpPr>
          <p:spPr>
            <a:xfrm>
              <a:off x="5526950" y="484625"/>
              <a:ext cx="29450" cy="34950"/>
            </a:xfrm>
            <a:custGeom>
              <a:avLst/>
              <a:gdLst/>
              <a:ahLst/>
              <a:cxnLst/>
              <a:rect l="l" t="t" r="r" b="b"/>
              <a:pathLst>
                <a:path w="1178" h="1398" extrusionOk="0">
                  <a:moveTo>
                    <a:pt x="55" y="0"/>
                  </a:moveTo>
                  <a:cubicBezTo>
                    <a:pt x="34" y="0"/>
                    <a:pt x="1" y="19"/>
                    <a:pt x="19" y="37"/>
                  </a:cubicBezTo>
                  <a:cubicBezTo>
                    <a:pt x="227" y="608"/>
                    <a:pt x="719" y="1049"/>
                    <a:pt x="1160" y="1386"/>
                  </a:cubicBezTo>
                  <a:cubicBezTo>
                    <a:pt x="771" y="971"/>
                    <a:pt x="382" y="530"/>
                    <a:pt x="71" y="11"/>
                  </a:cubicBezTo>
                  <a:cubicBezTo>
                    <a:pt x="71" y="3"/>
                    <a:pt x="64" y="0"/>
                    <a:pt x="55" y="0"/>
                  </a:cubicBezTo>
                  <a:close/>
                  <a:moveTo>
                    <a:pt x="1160" y="1386"/>
                  </a:moveTo>
                  <a:cubicBezTo>
                    <a:pt x="1160" y="1394"/>
                    <a:pt x="1163" y="1397"/>
                    <a:pt x="1166" y="1397"/>
                  </a:cubicBezTo>
                  <a:cubicBezTo>
                    <a:pt x="1172" y="1397"/>
                    <a:pt x="1178" y="1386"/>
                    <a:pt x="1160" y="138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65" name="Google Shape;65;p2"/>
            <p:cNvSpPr/>
            <p:nvPr/>
          </p:nvSpPr>
          <p:spPr>
            <a:xfrm>
              <a:off x="5500175" y="485475"/>
              <a:ext cx="29350" cy="33075"/>
            </a:xfrm>
            <a:custGeom>
              <a:avLst/>
              <a:gdLst/>
              <a:ahLst/>
              <a:cxnLst/>
              <a:rect l="l" t="t" r="r" b="b"/>
              <a:pathLst>
                <a:path w="1174" h="1323" extrusionOk="0">
                  <a:moveTo>
                    <a:pt x="1084" y="1"/>
                  </a:moveTo>
                  <a:cubicBezTo>
                    <a:pt x="1068" y="1"/>
                    <a:pt x="1051" y="9"/>
                    <a:pt x="1038" y="29"/>
                  </a:cubicBezTo>
                  <a:cubicBezTo>
                    <a:pt x="623" y="418"/>
                    <a:pt x="182" y="729"/>
                    <a:pt x="1" y="1274"/>
                  </a:cubicBezTo>
                  <a:cubicBezTo>
                    <a:pt x="1" y="1292"/>
                    <a:pt x="25" y="1322"/>
                    <a:pt x="41" y="1322"/>
                  </a:cubicBezTo>
                  <a:cubicBezTo>
                    <a:pt x="47" y="1322"/>
                    <a:pt x="52" y="1316"/>
                    <a:pt x="52" y="1300"/>
                  </a:cubicBezTo>
                  <a:cubicBezTo>
                    <a:pt x="156" y="1066"/>
                    <a:pt x="312" y="833"/>
                    <a:pt x="519" y="625"/>
                  </a:cubicBezTo>
                  <a:cubicBezTo>
                    <a:pt x="701" y="444"/>
                    <a:pt x="934" y="314"/>
                    <a:pt x="1116" y="107"/>
                  </a:cubicBezTo>
                  <a:cubicBezTo>
                    <a:pt x="1174" y="68"/>
                    <a:pt x="1131" y="1"/>
                    <a:pt x="10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66" name="Google Shape;66;p2"/>
            <p:cNvSpPr/>
            <p:nvPr/>
          </p:nvSpPr>
          <p:spPr>
            <a:xfrm>
              <a:off x="5503425" y="521675"/>
              <a:ext cx="23175" cy="31325"/>
            </a:xfrm>
            <a:custGeom>
              <a:avLst/>
              <a:gdLst/>
              <a:ahLst/>
              <a:cxnLst/>
              <a:rect l="l" t="t" r="r" b="b"/>
              <a:pathLst>
                <a:path w="927" h="1253" extrusionOk="0">
                  <a:moveTo>
                    <a:pt x="864" y="1"/>
                  </a:moveTo>
                  <a:cubicBezTo>
                    <a:pt x="851" y="1"/>
                    <a:pt x="838" y="10"/>
                    <a:pt x="830" y="33"/>
                  </a:cubicBezTo>
                  <a:cubicBezTo>
                    <a:pt x="519" y="397"/>
                    <a:pt x="234" y="812"/>
                    <a:pt x="0" y="1253"/>
                  </a:cubicBezTo>
                  <a:cubicBezTo>
                    <a:pt x="286" y="864"/>
                    <a:pt x="571" y="474"/>
                    <a:pt x="908" y="85"/>
                  </a:cubicBezTo>
                  <a:cubicBezTo>
                    <a:pt x="926" y="49"/>
                    <a:pt x="894" y="1"/>
                    <a:pt x="8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grpSp>
        <p:nvGrpSpPr>
          <p:cNvPr id="67" name="Google Shape;67;p2"/>
          <p:cNvGrpSpPr/>
          <p:nvPr/>
        </p:nvGrpSpPr>
        <p:grpSpPr>
          <a:xfrm rot="-1465044">
            <a:off x="416756" y="919028"/>
            <a:ext cx="840857" cy="607233"/>
            <a:chOff x="292813" y="353600"/>
            <a:chExt cx="840819" cy="607205"/>
          </a:xfrm>
        </p:grpSpPr>
        <p:sp>
          <p:nvSpPr>
            <p:cNvPr id="68" name="Google Shape;68;p2"/>
            <p:cNvSpPr/>
            <p:nvPr/>
          </p:nvSpPr>
          <p:spPr>
            <a:xfrm>
              <a:off x="362522" y="417031"/>
              <a:ext cx="701318" cy="475812"/>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292813" y="353600"/>
              <a:ext cx="840819" cy="60720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23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362522" y="417031"/>
              <a:ext cx="701318" cy="475812"/>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2"/>
          <p:cNvSpPr/>
          <p:nvPr/>
        </p:nvSpPr>
        <p:spPr>
          <a:xfrm>
            <a:off x="4514925" y="1038676"/>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8430775" y="4360525"/>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217250" y="424636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006550" y="290600"/>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8498150" y="1265901"/>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 name="Google Shape;76;p2"/>
          <p:cNvGrpSpPr/>
          <p:nvPr/>
        </p:nvGrpSpPr>
        <p:grpSpPr>
          <a:xfrm rot="-6451648" flipH="1">
            <a:off x="6562716" y="-1764979"/>
            <a:ext cx="1785022" cy="3976141"/>
            <a:chOff x="1768600" y="1247200"/>
            <a:chExt cx="454500" cy="1012400"/>
          </a:xfrm>
        </p:grpSpPr>
        <p:sp>
          <p:nvSpPr>
            <p:cNvPr id="77" name="Google Shape;77;p2"/>
            <p:cNvSpPr/>
            <p:nvPr/>
          </p:nvSpPr>
          <p:spPr>
            <a:xfrm>
              <a:off x="1872350" y="1247200"/>
              <a:ext cx="264625" cy="352025"/>
            </a:xfrm>
            <a:custGeom>
              <a:avLst/>
              <a:gdLst/>
              <a:ahLst/>
              <a:cxnLst/>
              <a:rect l="l" t="t" r="r" b="b"/>
              <a:pathLst>
                <a:path w="10585" h="14081" extrusionOk="0">
                  <a:moveTo>
                    <a:pt x="3922" y="0"/>
                  </a:moveTo>
                  <a:cubicBezTo>
                    <a:pt x="3871" y="0"/>
                    <a:pt x="3817" y="34"/>
                    <a:pt x="3788" y="92"/>
                  </a:cubicBezTo>
                  <a:cubicBezTo>
                    <a:pt x="2984" y="2038"/>
                    <a:pt x="2050" y="3854"/>
                    <a:pt x="1064" y="5695"/>
                  </a:cubicBezTo>
                  <a:cubicBezTo>
                    <a:pt x="390" y="7044"/>
                    <a:pt x="1" y="8419"/>
                    <a:pt x="286" y="9924"/>
                  </a:cubicBezTo>
                  <a:cubicBezTo>
                    <a:pt x="833" y="12755"/>
                    <a:pt x="3410" y="14081"/>
                    <a:pt x="6055" y="14081"/>
                  </a:cubicBezTo>
                  <a:cubicBezTo>
                    <a:pt x="6294" y="14081"/>
                    <a:pt x="6533" y="14070"/>
                    <a:pt x="6771" y="14048"/>
                  </a:cubicBezTo>
                  <a:cubicBezTo>
                    <a:pt x="6939" y="14048"/>
                    <a:pt x="6952" y="13783"/>
                    <a:pt x="6810" y="13783"/>
                  </a:cubicBezTo>
                  <a:cubicBezTo>
                    <a:pt x="6798" y="13783"/>
                    <a:pt x="6785" y="13785"/>
                    <a:pt x="6771" y="13789"/>
                  </a:cubicBezTo>
                  <a:cubicBezTo>
                    <a:pt x="6545" y="13810"/>
                    <a:pt x="6319" y="13820"/>
                    <a:pt x="6094" y="13820"/>
                  </a:cubicBezTo>
                  <a:cubicBezTo>
                    <a:pt x="3215" y="13820"/>
                    <a:pt x="492" y="12136"/>
                    <a:pt x="468" y="8912"/>
                  </a:cubicBezTo>
                  <a:cubicBezTo>
                    <a:pt x="416" y="7252"/>
                    <a:pt x="1298" y="5877"/>
                    <a:pt x="2076" y="4450"/>
                  </a:cubicBezTo>
                  <a:cubicBezTo>
                    <a:pt x="2790" y="3121"/>
                    <a:pt x="3387" y="1768"/>
                    <a:pt x="3956" y="391"/>
                  </a:cubicBezTo>
                  <a:lnTo>
                    <a:pt x="3956" y="391"/>
                  </a:lnTo>
                  <a:cubicBezTo>
                    <a:pt x="4601" y="1462"/>
                    <a:pt x="5314" y="2485"/>
                    <a:pt x="6097" y="3439"/>
                  </a:cubicBezTo>
                  <a:cubicBezTo>
                    <a:pt x="6953" y="4476"/>
                    <a:pt x="7939" y="5358"/>
                    <a:pt x="8821" y="6344"/>
                  </a:cubicBezTo>
                  <a:cubicBezTo>
                    <a:pt x="9988" y="7693"/>
                    <a:pt x="10455" y="9197"/>
                    <a:pt x="9599" y="10832"/>
                  </a:cubicBezTo>
                  <a:cubicBezTo>
                    <a:pt x="8976" y="11999"/>
                    <a:pt x="8172" y="13192"/>
                    <a:pt x="6953" y="13711"/>
                  </a:cubicBezTo>
                  <a:cubicBezTo>
                    <a:pt x="6863" y="13778"/>
                    <a:pt x="6890" y="13846"/>
                    <a:pt x="6932" y="13846"/>
                  </a:cubicBezTo>
                  <a:cubicBezTo>
                    <a:pt x="6939" y="13846"/>
                    <a:pt x="6946" y="13844"/>
                    <a:pt x="6953" y="13841"/>
                  </a:cubicBezTo>
                  <a:cubicBezTo>
                    <a:pt x="8068" y="13452"/>
                    <a:pt x="8795" y="12518"/>
                    <a:pt x="9417" y="11506"/>
                  </a:cubicBezTo>
                  <a:cubicBezTo>
                    <a:pt x="10118" y="10339"/>
                    <a:pt x="10585" y="9145"/>
                    <a:pt x="10014" y="7823"/>
                  </a:cubicBezTo>
                  <a:cubicBezTo>
                    <a:pt x="9443" y="6422"/>
                    <a:pt x="8172" y="5436"/>
                    <a:pt x="7161" y="4346"/>
                  </a:cubicBezTo>
                  <a:cubicBezTo>
                    <a:pt x="5967" y="3049"/>
                    <a:pt x="4930" y="1597"/>
                    <a:pt x="4022" y="66"/>
                  </a:cubicBezTo>
                  <a:cubicBezTo>
                    <a:pt x="3999" y="21"/>
                    <a:pt x="3961" y="0"/>
                    <a:pt x="3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78" name="Google Shape;78;p2"/>
            <p:cNvSpPr/>
            <p:nvPr/>
          </p:nvSpPr>
          <p:spPr>
            <a:xfrm>
              <a:off x="1983200" y="1276525"/>
              <a:ext cx="221875" cy="321900"/>
            </a:xfrm>
            <a:custGeom>
              <a:avLst/>
              <a:gdLst/>
              <a:ahLst/>
              <a:cxnLst/>
              <a:rect l="l" t="t" r="r" b="b"/>
              <a:pathLst>
                <a:path w="8875" h="12876" extrusionOk="0">
                  <a:moveTo>
                    <a:pt x="172" y="1"/>
                  </a:moveTo>
                  <a:cubicBezTo>
                    <a:pt x="75" y="1"/>
                    <a:pt x="1" y="116"/>
                    <a:pt x="81" y="216"/>
                  </a:cubicBezTo>
                  <a:cubicBezTo>
                    <a:pt x="1014" y="1046"/>
                    <a:pt x="2311" y="1254"/>
                    <a:pt x="3479" y="1695"/>
                  </a:cubicBezTo>
                  <a:cubicBezTo>
                    <a:pt x="5139" y="2343"/>
                    <a:pt x="6280" y="3848"/>
                    <a:pt x="7240" y="5275"/>
                  </a:cubicBezTo>
                  <a:cubicBezTo>
                    <a:pt x="8278" y="6857"/>
                    <a:pt x="7992" y="8803"/>
                    <a:pt x="6851" y="10281"/>
                  </a:cubicBezTo>
                  <a:cubicBezTo>
                    <a:pt x="5788" y="11708"/>
                    <a:pt x="4283" y="12227"/>
                    <a:pt x="2649" y="12694"/>
                  </a:cubicBezTo>
                  <a:cubicBezTo>
                    <a:pt x="2571" y="12746"/>
                    <a:pt x="2597" y="12875"/>
                    <a:pt x="2675" y="12875"/>
                  </a:cubicBezTo>
                  <a:cubicBezTo>
                    <a:pt x="5684" y="12746"/>
                    <a:pt x="8874" y="9581"/>
                    <a:pt x="8096" y="6442"/>
                  </a:cubicBezTo>
                  <a:cubicBezTo>
                    <a:pt x="7889" y="5638"/>
                    <a:pt x="7370" y="4963"/>
                    <a:pt x="6877" y="4315"/>
                  </a:cubicBezTo>
                  <a:cubicBezTo>
                    <a:pt x="6358" y="3614"/>
                    <a:pt x="5839" y="2940"/>
                    <a:pt x="5165" y="2395"/>
                  </a:cubicBezTo>
                  <a:cubicBezTo>
                    <a:pt x="3712" y="1202"/>
                    <a:pt x="1767" y="1150"/>
                    <a:pt x="262" y="35"/>
                  </a:cubicBezTo>
                  <a:cubicBezTo>
                    <a:pt x="232" y="11"/>
                    <a:pt x="201" y="1"/>
                    <a:pt x="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79" name="Google Shape;79;p2"/>
            <p:cNvSpPr/>
            <p:nvPr/>
          </p:nvSpPr>
          <p:spPr>
            <a:xfrm>
              <a:off x="2056550" y="1337700"/>
              <a:ext cx="118050" cy="156675"/>
            </a:xfrm>
            <a:custGeom>
              <a:avLst/>
              <a:gdLst/>
              <a:ahLst/>
              <a:cxnLst/>
              <a:rect l="l" t="t" r="r" b="b"/>
              <a:pathLst>
                <a:path w="4722" h="6267" extrusionOk="0">
                  <a:moveTo>
                    <a:pt x="130" y="0"/>
                  </a:moveTo>
                  <a:cubicBezTo>
                    <a:pt x="52" y="0"/>
                    <a:pt x="0" y="104"/>
                    <a:pt x="52" y="130"/>
                  </a:cubicBezTo>
                  <a:cubicBezTo>
                    <a:pt x="2205" y="1505"/>
                    <a:pt x="4176" y="3424"/>
                    <a:pt x="3632" y="6174"/>
                  </a:cubicBezTo>
                  <a:cubicBezTo>
                    <a:pt x="3617" y="6232"/>
                    <a:pt x="3652" y="6266"/>
                    <a:pt x="3689" y="6266"/>
                  </a:cubicBezTo>
                  <a:cubicBezTo>
                    <a:pt x="3719" y="6266"/>
                    <a:pt x="3750" y="6245"/>
                    <a:pt x="3761" y="6200"/>
                  </a:cubicBezTo>
                  <a:cubicBezTo>
                    <a:pt x="4721" y="3476"/>
                    <a:pt x="2179" y="1271"/>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0" name="Google Shape;80;p2"/>
            <p:cNvSpPr/>
            <p:nvPr/>
          </p:nvSpPr>
          <p:spPr>
            <a:xfrm>
              <a:off x="2056675" y="1520025"/>
              <a:ext cx="84650" cy="75250"/>
            </a:xfrm>
            <a:custGeom>
              <a:avLst/>
              <a:gdLst/>
              <a:ahLst/>
              <a:cxnLst/>
              <a:rect l="l" t="t" r="r" b="b"/>
              <a:pathLst>
                <a:path w="3386" h="3010" extrusionOk="0">
                  <a:moveTo>
                    <a:pt x="3335" y="0"/>
                  </a:moveTo>
                  <a:cubicBezTo>
                    <a:pt x="3322" y="0"/>
                    <a:pt x="3306" y="6"/>
                    <a:pt x="3290" y="22"/>
                  </a:cubicBezTo>
                  <a:cubicBezTo>
                    <a:pt x="2459" y="1319"/>
                    <a:pt x="1344" y="2150"/>
                    <a:pt x="47" y="2902"/>
                  </a:cubicBezTo>
                  <a:cubicBezTo>
                    <a:pt x="1" y="2925"/>
                    <a:pt x="16" y="3010"/>
                    <a:pt x="75" y="3010"/>
                  </a:cubicBezTo>
                  <a:cubicBezTo>
                    <a:pt x="82" y="3010"/>
                    <a:pt x="90" y="3008"/>
                    <a:pt x="99" y="3006"/>
                  </a:cubicBezTo>
                  <a:cubicBezTo>
                    <a:pt x="1474" y="2487"/>
                    <a:pt x="2641" y="1345"/>
                    <a:pt x="3367" y="48"/>
                  </a:cubicBezTo>
                  <a:cubicBezTo>
                    <a:pt x="3385" y="30"/>
                    <a:pt x="3366" y="0"/>
                    <a:pt x="33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1" name="Google Shape;81;p2"/>
            <p:cNvSpPr/>
            <p:nvPr/>
          </p:nvSpPr>
          <p:spPr>
            <a:xfrm>
              <a:off x="1963150" y="1287425"/>
              <a:ext cx="43675" cy="245150"/>
            </a:xfrm>
            <a:custGeom>
              <a:avLst/>
              <a:gdLst/>
              <a:ahLst/>
              <a:cxnLst/>
              <a:rect l="l" t="t" r="r" b="b"/>
              <a:pathLst>
                <a:path w="1747" h="9806" extrusionOk="0">
                  <a:moveTo>
                    <a:pt x="52" y="1"/>
                  </a:moveTo>
                  <a:cubicBezTo>
                    <a:pt x="26" y="1"/>
                    <a:pt x="1" y="14"/>
                    <a:pt x="1" y="40"/>
                  </a:cubicBezTo>
                  <a:cubicBezTo>
                    <a:pt x="104" y="3256"/>
                    <a:pt x="130" y="6810"/>
                    <a:pt x="1583" y="9767"/>
                  </a:cubicBezTo>
                  <a:cubicBezTo>
                    <a:pt x="1601" y="9795"/>
                    <a:pt x="1629" y="9806"/>
                    <a:pt x="1655" y="9806"/>
                  </a:cubicBezTo>
                  <a:cubicBezTo>
                    <a:pt x="1703" y="9806"/>
                    <a:pt x="1746" y="9766"/>
                    <a:pt x="1713" y="9716"/>
                  </a:cubicBezTo>
                  <a:cubicBezTo>
                    <a:pt x="545" y="6551"/>
                    <a:pt x="260" y="3386"/>
                    <a:pt x="104" y="40"/>
                  </a:cubicBezTo>
                  <a:cubicBezTo>
                    <a:pt x="104" y="14"/>
                    <a:pt x="78" y="1"/>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2" name="Google Shape;82;p2"/>
            <p:cNvSpPr/>
            <p:nvPr/>
          </p:nvSpPr>
          <p:spPr>
            <a:xfrm>
              <a:off x="1930075" y="1388225"/>
              <a:ext cx="91325" cy="204450"/>
            </a:xfrm>
            <a:custGeom>
              <a:avLst/>
              <a:gdLst/>
              <a:ahLst/>
              <a:cxnLst/>
              <a:rect l="l" t="t" r="r" b="b"/>
              <a:pathLst>
                <a:path w="3653" h="8178" extrusionOk="0">
                  <a:moveTo>
                    <a:pt x="572" y="0"/>
                  </a:moveTo>
                  <a:cubicBezTo>
                    <a:pt x="551" y="0"/>
                    <a:pt x="529" y="9"/>
                    <a:pt x="519" y="28"/>
                  </a:cubicBezTo>
                  <a:cubicBezTo>
                    <a:pt x="234" y="1741"/>
                    <a:pt x="1" y="3504"/>
                    <a:pt x="701" y="5165"/>
                  </a:cubicBezTo>
                  <a:cubicBezTo>
                    <a:pt x="1272" y="6488"/>
                    <a:pt x="2257" y="7525"/>
                    <a:pt x="3529" y="8174"/>
                  </a:cubicBezTo>
                  <a:cubicBezTo>
                    <a:pt x="3537" y="8177"/>
                    <a:pt x="3545" y="8178"/>
                    <a:pt x="3553" y="8178"/>
                  </a:cubicBezTo>
                  <a:cubicBezTo>
                    <a:pt x="3616" y="8178"/>
                    <a:pt x="3653" y="8090"/>
                    <a:pt x="3606" y="8044"/>
                  </a:cubicBezTo>
                  <a:cubicBezTo>
                    <a:pt x="2335" y="7318"/>
                    <a:pt x="1324" y="6228"/>
                    <a:pt x="805" y="4853"/>
                  </a:cubicBezTo>
                  <a:cubicBezTo>
                    <a:pt x="208" y="3297"/>
                    <a:pt x="390" y="1663"/>
                    <a:pt x="623" y="54"/>
                  </a:cubicBezTo>
                  <a:cubicBezTo>
                    <a:pt x="639" y="22"/>
                    <a:pt x="606" y="0"/>
                    <a:pt x="5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3" name="Google Shape;83;p2"/>
            <p:cNvSpPr/>
            <p:nvPr/>
          </p:nvSpPr>
          <p:spPr>
            <a:xfrm>
              <a:off x="2017275" y="1360775"/>
              <a:ext cx="53550" cy="222600"/>
            </a:xfrm>
            <a:custGeom>
              <a:avLst/>
              <a:gdLst/>
              <a:ahLst/>
              <a:cxnLst/>
              <a:rect l="l" t="t" r="r" b="b"/>
              <a:pathLst>
                <a:path w="2142" h="8904" extrusionOk="0">
                  <a:moveTo>
                    <a:pt x="44" y="1"/>
                  </a:moveTo>
                  <a:cubicBezTo>
                    <a:pt x="17" y="1"/>
                    <a:pt x="0" y="20"/>
                    <a:pt x="15" y="63"/>
                  </a:cubicBezTo>
                  <a:cubicBezTo>
                    <a:pt x="533" y="1412"/>
                    <a:pt x="948" y="2839"/>
                    <a:pt x="1234" y="4265"/>
                  </a:cubicBezTo>
                  <a:cubicBezTo>
                    <a:pt x="1545" y="5744"/>
                    <a:pt x="1986" y="7456"/>
                    <a:pt x="1208" y="8805"/>
                  </a:cubicBezTo>
                  <a:cubicBezTo>
                    <a:pt x="1189" y="8861"/>
                    <a:pt x="1238" y="8904"/>
                    <a:pt x="1286" y="8904"/>
                  </a:cubicBezTo>
                  <a:cubicBezTo>
                    <a:pt x="1305" y="8904"/>
                    <a:pt x="1323" y="8897"/>
                    <a:pt x="1338" y="8883"/>
                  </a:cubicBezTo>
                  <a:cubicBezTo>
                    <a:pt x="2142" y="7845"/>
                    <a:pt x="1804" y="6315"/>
                    <a:pt x="1597" y="5121"/>
                  </a:cubicBezTo>
                  <a:cubicBezTo>
                    <a:pt x="1286" y="3357"/>
                    <a:pt x="793" y="1645"/>
                    <a:pt x="118" y="37"/>
                  </a:cubicBezTo>
                  <a:cubicBezTo>
                    <a:pt x="95" y="14"/>
                    <a:pt x="66" y="1"/>
                    <a:pt x="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4" name="Google Shape;84;p2"/>
            <p:cNvSpPr/>
            <p:nvPr/>
          </p:nvSpPr>
          <p:spPr>
            <a:xfrm>
              <a:off x="2056125" y="1440325"/>
              <a:ext cx="49075" cy="136225"/>
            </a:xfrm>
            <a:custGeom>
              <a:avLst/>
              <a:gdLst/>
              <a:ahLst/>
              <a:cxnLst/>
              <a:rect l="l" t="t" r="r" b="b"/>
              <a:pathLst>
                <a:path w="1963" h="5449" extrusionOk="0">
                  <a:moveTo>
                    <a:pt x="1314" y="0"/>
                  </a:moveTo>
                  <a:cubicBezTo>
                    <a:pt x="1301" y="0"/>
                    <a:pt x="1288" y="7"/>
                    <a:pt x="1288" y="20"/>
                  </a:cubicBezTo>
                  <a:cubicBezTo>
                    <a:pt x="1755" y="1991"/>
                    <a:pt x="1210" y="3729"/>
                    <a:pt x="43" y="5338"/>
                  </a:cubicBezTo>
                  <a:cubicBezTo>
                    <a:pt x="0" y="5402"/>
                    <a:pt x="63" y="5448"/>
                    <a:pt x="130" y="5448"/>
                  </a:cubicBezTo>
                  <a:cubicBezTo>
                    <a:pt x="144" y="5448"/>
                    <a:pt x="159" y="5446"/>
                    <a:pt x="173" y="5441"/>
                  </a:cubicBezTo>
                  <a:cubicBezTo>
                    <a:pt x="1625" y="4118"/>
                    <a:pt x="1963" y="1810"/>
                    <a:pt x="1340" y="20"/>
                  </a:cubicBezTo>
                  <a:cubicBezTo>
                    <a:pt x="1340" y="7"/>
                    <a:pt x="1327" y="0"/>
                    <a:pt x="13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5" name="Google Shape;85;p2"/>
            <p:cNvSpPr/>
            <p:nvPr/>
          </p:nvSpPr>
          <p:spPr>
            <a:xfrm>
              <a:off x="2004000" y="1440100"/>
              <a:ext cx="43475" cy="144900"/>
            </a:xfrm>
            <a:custGeom>
              <a:avLst/>
              <a:gdLst/>
              <a:ahLst/>
              <a:cxnLst/>
              <a:rect l="l" t="t" r="r" b="b"/>
              <a:pathLst>
                <a:path w="1739" h="5796" extrusionOk="0">
                  <a:moveTo>
                    <a:pt x="53" y="0"/>
                  </a:moveTo>
                  <a:cubicBezTo>
                    <a:pt x="31" y="0"/>
                    <a:pt x="1" y="23"/>
                    <a:pt x="1" y="55"/>
                  </a:cubicBezTo>
                  <a:cubicBezTo>
                    <a:pt x="312" y="1974"/>
                    <a:pt x="727" y="4050"/>
                    <a:pt x="1635" y="5762"/>
                  </a:cubicBezTo>
                  <a:cubicBezTo>
                    <a:pt x="1652" y="5786"/>
                    <a:pt x="1668" y="5795"/>
                    <a:pt x="1683" y="5795"/>
                  </a:cubicBezTo>
                  <a:cubicBezTo>
                    <a:pt x="1715" y="5795"/>
                    <a:pt x="1739" y="5753"/>
                    <a:pt x="1739" y="5736"/>
                  </a:cubicBezTo>
                  <a:cubicBezTo>
                    <a:pt x="1194" y="3816"/>
                    <a:pt x="520" y="2000"/>
                    <a:pt x="79" y="29"/>
                  </a:cubicBezTo>
                  <a:cubicBezTo>
                    <a:pt x="79" y="9"/>
                    <a:pt x="67"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6" name="Google Shape;86;p2"/>
            <p:cNvSpPr/>
            <p:nvPr/>
          </p:nvSpPr>
          <p:spPr>
            <a:xfrm>
              <a:off x="1908675" y="1442550"/>
              <a:ext cx="57825" cy="126000"/>
            </a:xfrm>
            <a:custGeom>
              <a:avLst/>
              <a:gdLst/>
              <a:ahLst/>
              <a:cxnLst/>
              <a:rect l="l" t="t" r="r" b="b"/>
              <a:pathLst>
                <a:path w="2313" h="5040" extrusionOk="0">
                  <a:moveTo>
                    <a:pt x="50" y="0"/>
                  </a:moveTo>
                  <a:cubicBezTo>
                    <a:pt x="24" y="0"/>
                    <a:pt x="1" y="17"/>
                    <a:pt x="1" y="60"/>
                  </a:cubicBezTo>
                  <a:cubicBezTo>
                    <a:pt x="1" y="1902"/>
                    <a:pt x="442" y="4029"/>
                    <a:pt x="2180" y="5015"/>
                  </a:cubicBezTo>
                  <a:cubicBezTo>
                    <a:pt x="2202" y="5032"/>
                    <a:pt x="2222" y="5039"/>
                    <a:pt x="2239" y="5039"/>
                  </a:cubicBezTo>
                  <a:cubicBezTo>
                    <a:pt x="2299" y="5039"/>
                    <a:pt x="2313" y="4946"/>
                    <a:pt x="2231" y="4885"/>
                  </a:cubicBezTo>
                  <a:cubicBezTo>
                    <a:pt x="675" y="3692"/>
                    <a:pt x="208" y="1954"/>
                    <a:pt x="130" y="60"/>
                  </a:cubicBezTo>
                  <a:cubicBezTo>
                    <a:pt x="130" y="30"/>
                    <a:pt x="87" y="0"/>
                    <a:pt x="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7" name="Google Shape;87;p2"/>
            <p:cNvSpPr/>
            <p:nvPr/>
          </p:nvSpPr>
          <p:spPr>
            <a:xfrm>
              <a:off x="2052650" y="1283050"/>
              <a:ext cx="168625" cy="316025"/>
            </a:xfrm>
            <a:custGeom>
              <a:avLst/>
              <a:gdLst/>
              <a:ahLst/>
              <a:cxnLst/>
              <a:rect l="l" t="t" r="r" b="b"/>
              <a:pathLst>
                <a:path w="6745" h="12641" extrusionOk="0">
                  <a:moveTo>
                    <a:pt x="1427" y="1"/>
                  </a:moveTo>
                  <a:cubicBezTo>
                    <a:pt x="1395" y="1"/>
                    <a:pt x="1362" y="20"/>
                    <a:pt x="1349" y="59"/>
                  </a:cubicBezTo>
                  <a:cubicBezTo>
                    <a:pt x="1246" y="215"/>
                    <a:pt x="1064" y="1226"/>
                    <a:pt x="908" y="1226"/>
                  </a:cubicBezTo>
                  <a:cubicBezTo>
                    <a:pt x="897" y="1223"/>
                    <a:pt x="887" y="1221"/>
                    <a:pt x="878" y="1221"/>
                  </a:cubicBezTo>
                  <a:cubicBezTo>
                    <a:pt x="826" y="1221"/>
                    <a:pt x="819" y="1278"/>
                    <a:pt x="908" y="1278"/>
                  </a:cubicBezTo>
                  <a:cubicBezTo>
                    <a:pt x="960" y="1278"/>
                    <a:pt x="1038" y="1330"/>
                    <a:pt x="1090" y="1330"/>
                  </a:cubicBezTo>
                  <a:cubicBezTo>
                    <a:pt x="1142" y="1330"/>
                    <a:pt x="1194" y="1278"/>
                    <a:pt x="1194" y="1226"/>
                  </a:cubicBezTo>
                  <a:cubicBezTo>
                    <a:pt x="1220" y="967"/>
                    <a:pt x="1246" y="733"/>
                    <a:pt x="1323" y="500"/>
                  </a:cubicBezTo>
                  <a:cubicBezTo>
                    <a:pt x="1373" y="376"/>
                    <a:pt x="1416" y="311"/>
                    <a:pt x="1460" y="311"/>
                  </a:cubicBezTo>
                  <a:cubicBezTo>
                    <a:pt x="1507" y="311"/>
                    <a:pt x="1554" y="389"/>
                    <a:pt x="1609" y="552"/>
                  </a:cubicBezTo>
                  <a:cubicBezTo>
                    <a:pt x="1816" y="682"/>
                    <a:pt x="2024" y="993"/>
                    <a:pt x="2205" y="1148"/>
                  </a:cubicBezTo>
                  <a:cubicBezTo>
                    <a:pt x="2724" y="1641"/>
                    <a:pt x="3269" y="2056"/>
                    <a:pt x="3814" y="2523"/>
                  </a:cubicBezTo>
                  <a:cubicBezTo>
                    <a:pt x="5111" y="3561"/>
                    <a:pt x="6019" y="4443"/>
                    <a:pt x="6304" y="6129"/>
                  </a:cubicBezTo>
                  <a:cubicBezTo>
                    <a:pt x="6615" y="7763"/>
                    <a:pt x="6174" y="9553"/>
                    <a:pt x="4877" y="10721"/>
                  </a:cubicBezTo>
                  <a:cubicBezTo>
                    <a:pt x="3658" y="11810"/>
                    <a:pt x="1738" y="12199"/>
                    <a:pt x="156" y="12381"/>
                  </a:cubicBezTo>
                  <a:cubicBezTo>
                    <a:pt x="0" y="12381"/>
                    <a:pt x="0" y="12640"/>
                    <a:pt x="156" y="12640"/>
                  </a:cubicBezTo>
                  <a:cubicBezTo>
                    <a:pt x="3061" y="12381"/>
                    <a:pt x="6148" y="11162"/>
                    <a:pt x="6563" y="7893"/>
                  </a:cubicBezTo>
                  <a:cubicBezTo>
                    <a:pt x="6745" y="6544"/>
                    <a:pt x="6486" y="4910"/>
                    <a:pt x="5604" y="3846"/>
                  </a:cubicBezTo>
                  <a:cubicBezTo>
                    <a:pt x="4436" y="2420"/>
                    <a:pt x="2413" y="1719"/>
                    <a:pt x="1505" y="59"/>
                  </a:cubicBezTo>
                  <a:cubicBezTo>
                    <a:pt x="1492" y="20"/>
                    <a:pt x="1460" y="1"/>
                    <a:pt x="14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8" name="Google Shape;88;p2"/>
            <p:cNvSpPr/>
            <p:nvPr/>
          </p:nvSpPr>
          <p:spPr>
            <a:xfrm>
              <a:off x="1810750" y="1299175"/>
              <a:ext cx="241925" cy="304550"/>
            </a:xfrm>
            <a:custGeom>
              <a:avLst/>
              <a:gdLst/>
              <a:ahLst/>
              <a:cxnLst/>
              <a:rect l="l" t="t" r="r" b="b"/>
              <a:pathLst>
                <a:path w="9677" h="12182" extrusionOk="0">
                  <a:moveTo>
                    <a:pt x="3420" y="0"/>
                  </a:moveTo>
                  <a:cubicBezTo>
                    <a:pt x="3391" y="0"/>
                    <a:pt x="3361" y="20"/>
                    <a:pt x="3347" y="62"/>
                  </a:cubicBezTo>
                  <a:cubicBezTo>
                    <a:pt x="1842" y="2786"/>
                    <a:pt x="0" y="6003"/>
                    <a:pt x="1557" y="9116"/>
                  </a:cubicBezTo>
                  <a:cubicBezTo>
                    <a:pt x="2179" y="10335"/>
                    <a:pt x="3217" y="11269"/>
                    <a:pt x="4514" y="11788"/>
                  </a:cubicBezTo>
                  <a:cubicBezTo>
                    <a:pt x="5257" y="12087"/>
                    <a:pt x="6027" y="12182"/>
                    <a:pt x="6802" y="12182"/>
                  </a:cubicBezTo>
                  <a:cubicBezTo>
                    <a:pt x="7705" y="12182"/>
                    <a:pt x="8615" y="12053"/>
                    <a:pt x="9495" y="11969"/>
                  </a:cubicBezTo>
                  <a:cubicBezTo>
                    <a:pt x="9676" y="11969"/>
                    <a:pt x="9676" y="11710"/>
                    <a:pt x="9495" y="11710"/>
                  </a:cubicBezTo>
                  <a:cubicBezTo>
                    <a:pt x="8600" y="11799"/>
                    <a:pt x="7687" y="11940"/>
                    <a:pt x="6782" y="11940"/>
                  </a:cubicBezTo>
                  <a:cubicBezTo>
                    <a:pt x="6114" y="11940"/>
                    <a:pt x="5450" y="11864"/>
                    <a:pt x="4800" y="11632"/>
                  </a:cubicBezTo>
                  <a:cubicBezTo>
                    <a:pt x="3139" y="11061"/>
                    <a:pt x="1894" y="9687"/>
                    <a:pt x="1401" y="8026"/>
                  </a:cubicBezTo>
                  <a:cubicBezTo>
                    <a:pt x="882" y="6288"/>
                    <a:pt x="1375" y="4472"/>
                    <a:pt x="2102" y="2890"/>
                  </a:cubicBezTo>
                  <a:cubicBezTo>
                    <a:pt x="2439" y="2164"/>
                    <a:pt x="2802" y="1489"/>
                    <a:pt x="3139" y="815"/>
                  </a:cubicBezTo>
                  <a:cubicBezTo>
                    <a:pt x="3283" y="543"/>
                    <a:pt x="3368" y="379"/>
                    <a:pt x="3497" y="379"/>
                  </a:cubicBezTo>
                  <a:cubicBezTo>
                    <a:pt x="3577" y="379"/>
                    <a:pt x="3675" y="442"/>
                    <a:pt x="3814" y="581"/>
                  </a:cubicBezTo>
                  <a:cubicBezTo>
                    <a:pt x="4151" y="893"/>
                    <a:pt x="4436" y="1230"/>
                    <a:pt x="4748" y="1619"/>
                  </a:cubicBezTo>
                  <a:cubicBezTo>
                    <a:pt x="4754" y="1625"/>
                    <a:pt x="4765" y="1629"/>
                    <a:pt x="4778" y="1629"/>
                  </a:cubicBezTo>
                  <a:cubicBezTo>
                    <a:pt x="4816" y="1629"/>
                    <a:pt x="4864" y="1599"/>
                    <a:pt x="4825" y="1541"/>
                  </a:cubicBezTo>
                  <a:cubicBezTo>
                    <a:pt x="4436" y="970"/>
                    <a:pt x="4021" y="478"/>
                    <a:pt x="3477" y="37"/>
                  </a:cubicBezTo>
                  <a:cubicBezTo>
                    <a:pt x="3465" y="13"/>
                    <a:pt x="3443" y="0"/>
                    <a:pt x="34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89" name="Google Shape;89;p2"/>
            <p:cNvSpPr/>
            <p:nvPr/>
          </p:nvSpPr>
          <p:spPr>
            <a:xfrm>
              <a:off x="1806200" y="1376725"/>
              <a:ext cx="237025" cy="239275"/>
            </a:xfrm>
            <a:custGeom>
              <a:avLst/>
              <a:gdLst/>
              <a:ahLst/>
              <a:cxnLst/>
              <a:rect l="l" t="t" r="r" b="b"/>
              <a:pathLst>
                <a:path w="9481" h="9571" extrusionOk="0">
                  <a:moveTo>
                    <a:pt x="906" y="0"/>
                  </a:moveTo>
                  <a:cubicBezTo>
                    <a:pt x="866" y="0"/>
                    <a:pt x="831" y="28"/>
                    <a:pt x="831" y="73"/>
                  </a:cubicBezTo>
                  <a:cubicBezTo>
                    <a:pt x="649" y="1656"/>
                    <a:pt x="1" y="3160"/>
                    <a:pt x="208" y="4769"/>
                  </a:cubicBezTo>
                  <a:cubicBezTo>
                    <a:pt x="390" y="6014"/>
                    <a:pt x="961" y="7181"/>
                    <a:pt x="1843" y="8037"/>
                  </a:cubicBezTo>
                  <a:cubicBezTo>
                    <a:pt x="2985" y="9152"/>
                    <a:pt x="4330" y="9571"/>
                    <a:pt x="5728" y="9571"/>
                  </a:cubicBezTo>
                  <a:cubicBezTo>
                    <a:pt x="6933" y="9571"/>
                    <a:pt x="8177" y="9260"/>
                    <a:pt x="9366" y="8815"/>
                  </a:cubicBezTo>
                  <a:cubicBezTo>
                    <a:pt x="9481" y="8769"/>
                    <a:pt x="9432" y="8600"/>
                    <a:pt x="9328" y="8600"/>
                  </a:cubicBezTo>
                  <a:cubicBezTo>
                    <a:pt x="9315" y="8600"/>
                    <a:pt x="9302" y="8602"/>
                    <a:pt x="9288" y="8608"/>
                  </a:cubicBezTo>
                  <a:cubicBezTo>
                    <a:pt x="8162" y="9023"/>
                    <a:pt x="6977" y="9407"/>
                    <a:pt x="5766" y="9407"/>
                  </a:cubicBezTo>
                  <a:cubicBezTo>
                    <a:pt x="5385" y="9407"/>
                    <a:pt x="5003" y="9369"/>
                    <a:pt x="4618" y="9282"/>
                  </a:cubicBezTo>
                  <a:cubicBezTo>
                    <a:pt x="3269" y="8997"/>
                    <a:pt x="2024" y="8167"/>
                    <a:pt x="1272" y="7000"/>
                  </a:cubicBezTo>
                  <a:cubicBezTo>
                    <a:pt x="416" y="5703"/>
                    <a:pt x="234" y="4198"/>
                    <a:pt x="546" y="2693"/>
                  </a:cubicBezTo>
                  <a:cubicBezTo>
                    <a:pt x="675" y="2019"/>
                    <a:pt x="831" y="1344"/>
                    <a:pt x="961" y="644"/>
                  </a:cubicBezTo>
                  <a:cubicBezTo>
                    <a:pt x="1014" y="393"/>
                    <a:pt x="1006" y="304"/>
                    <a:pt x="1020" y="304"/>
                  </a:cubicBezTo>
                  <a:cubicBezTo>
                    <a:pt x="1033" y="304"/>
                    <a:pt x="1067" y="387"/>
                    <a:pt x="1194" y="488"/>
                  </a:cubicBezTo>
                  <a:cubicBezTo>
                    <a:pt x="1350" y="618"/>
                    <a:pt x="1505" y="929"/>
                    <a:pt x="1661" y="1137"/>
                  </a:cubicBezTo>
                  <a:cubicBezTo>
                    <a:pt x="1670" y="1183"/>
                    <a:pt x="1686" y="1200"/>
                    <a:pt x="1701" y="1200"/>
                  </a:cubicBezTo>
                  <a:cubicBezTo>
                    <a:pt x="1729" y="1200"/>
                    <a:pt x="1756" y="1144"/>
                    <a:pt x="1739" y="1111"/>
                  </a:cubicBezTo>
                  <a:cubicBezTo>
                    <a:pt x="1505" y="748"/>
                    <a:pt x="1246" y="385"/>
                    <a:pt x="987" y="47"/>
                  </a:cubicBezTo>
                  <a:cubicBezTo>
                    <a:pt x="965" y="15"/>
                    <a:pt x="934" y="0"/>
                    <a:pt x="9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0" name="Google Shape;90;p2"/>
            <p:cNvSpPr/>
            <p:nvPr/>
          </p:nvSpPr>
          <p:spPr>
            <a:xfrm>
              <a:off x="1838800" y="1592550"/>
              <a:ext cx="208675" cy="667050"/>
            </a:xfrm>
            <a:custGeom>
              <a:avLst/>
              <a:gdLst/>
              <a:ahLst/>
              <a:cxnLst/>
              <a:rect l="l" t="t" r="r" b="b"/>
              <a:pathLst>
                <a:path w="8347" h="26682" extrusionOk="0">
                  <a:moveTo>
                    <a:pt x="7988" y="1"/>
                  </a:moveTo>
                  <a:cubicBezTo>
                    <a:pt x="7935" y="1"/>
                    <a:pt x="7854" y="35"/>
                    <a:pt x="7854" y="105"/>
                  </a:cubicBezTo>
                  <a:cubicBezTo>
                    <a:pt x="7984" y="4800"/>
                    <a:pt x="8036" y="9469"/>
                    <a:pt x="6298" y="13905"/>
                  </a:cubicBezTo>
                  <a:cubicBezTo>
                    <a:pt x="5493" y="16058"/>
                    <a:pt x="4222" y="18030"/>
                    <a:pt x="3159" y="20027"/>
                  </a:cubicBezTo>
                  <a:cubicBezTo>
                    <a:pt x="2043" y="22102"/>
                    <a:pt x="1083" y="24281"/>
                    <a:pt x="72" y="26409"/>
                  </a:cubicBezTo>
                  <a:cubicBezTo>
                    <a:pt x="0" y="26551"/>
                    <a:pt x="125" y="26682"/>
                    <a:pt x="244" y="26682"/>
                  </a:cubicBezTo>
                  <a:cubicBezTo>
                    <a:pt x="298" y="26682"/>
                    <a:pt x="351" y="26655"/>
                    <a:pt x="383" y="26590"/>
                  </a:cubicBezTo>
                  <a:cubicBezTo>
                    <a:pt x="1395" y="24359"/>
                    <a:pt x="2406" y="22102"/>
                    <a:pt x="3574" y="19923"/>
                  </a:cubicBezTo>
                  <a:cubicBezTo>
                    <a:pt x="4663" y="17926"/>
                    <a:pt x="5857" y="15980"/>
                    <a:pt x="6661" y="13827"/>
                  </a:cubicBezTo>
                  <a:cubicBezTo>
                    <a:pt x="7465" y="11674"/>
                    <a:pt x="7906" y="9365"/>
                    <a:pt x="8087" y="7057"/>
                  </a:cubicBezTo>
                  <a:cubicBezTo>
                    <a:pt x="8295" y="4748"/>
                    <a:pt x="8347" y="2336"/>
                    <a:pt x="8036" y="27"/>
                  </a:cubicBezTo>
                  <a:cubicBezTo>
                    <a:pt x="8036" y="9"/>
                    <a:pt x="8015" y="1"/>
                    <a:pt x="79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1" name="Google Shape;91;p2"/>
            <p:cNvSpPr/>
            <p:nvPr/>
          </p:nvSpPr>
          <p:spPr>
            <a:xfrm>
              <a:off x="1986025" y="1689025"/>
              <a:ext cx="187075" cy="281950"/>
            </a:xfrm>
            <a:custGeom>
              <a:avLst/>
              <a:gdLst/>
              <a:ahLst/>
              <a:cxnLst/>
              <a:rect l="l" t="t" r="r" b="b"/>
              <a:pathLst>
                <a:path w="7483" h="11278" extrusionOk="0">
                  <a:moveTo>
                    <a:pt x="7400" y="0"/>
                  </a:moveTo>
                  <a:cubicBezTo>
                    <a:pt x="7384" y="0"/>
                    <a:pt x="7369" y="9"/>
                    <a:pt x="7361" y="33"/>
                  </a:cubicBezTo>
                  <a:cubicBezTo>
                    <a:pt x="6245" y="1953"/>
                    <a:pt x="5052" y="3794"/>
                    <a:pt x="3781" y="5636"/>
                  </a:cubicBezTo>
                  <a:cubicBezTo>
                    <a:pt x="3184" y="6544"/>
                    <a:pt x="2562" y="7426"/>
                    <a:pt x="1939" y="8308"/>
                  </a:cubicBezTo>
                  <a:cubicBezTo>
                    <a:pt x="1291" y="9216"/>
                    <a:pt x="512" y="10124"/>
                    <a:pt x="19" y="11110"/>
                  </a:cubicBezTo>
                  <a:cubicBezTo>
                    <a:pt x="0" y="11187"/>
                    <a:pt x="52" y="11278"/>
                    <a:pt x="122" y="11278"/>
                  </a:cubicBezTo>
                  <a:cubicBezTo>
                    <a:pt x="147" y="11278"/>
                    <a:pt x="174" y="11266"/>
                    <a:pt x="201" y="11239"/>
                  </a:cubicBezTo>
                  <a:cubicBezTo>
                    <a:pt x="901" y="10539"/>
                    <a:pt x="1446" y="9553"/>
                    <a:pt x="2043" y="8723"/>
                  </a:cubicBezTo>
                  <a:cubicBezTo>
                    <a:pt x="2691" y="7763"/>
                    <a:pt x="3340" y="6881"/>
                    <a:pt x="3962" y="5896"/>
                  </a:cubicBezTo>
                  <a:cubicBezTo>
                    <a:pt x="5182" y="4002"/>
                    <a:pt x="6375" y="2056"/>
                    <a:pt x="7464" y="85"/>
                  </a:cubicBezTo>
                  <a:cubicBezTo>
                    <a:pt x="7482" y="49"/>
                    <a:pt x="7438" y="0"/>
                    <a:pt x="740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2" name="Google Shape;92;p2"/>
            <p:cNvSpPr/>
            <p:nvPr/>
          </p:nvSpPr>
          <p:spPr>
            <a:xfrm>
              <a:off x="2058100" y="1629425"/>
              <a:ext cx="153450" cy="239475"/>
            </a:xfrm>
            <a:custGeom>
              <a:avLst/>
              <a:gdLst/>
              <a:ahLst/>
              <a:cxnLst/>
              <a:rect l="l" t="t" r="r" b="b"/>
              <a:pathLst>
                <a:path w="6138" h="9579" extrusionOk="0">
                  <a:moveTo>
                    <a:pt x="5209" y="1"/>
                  </a:moveTo>
                  <a:cubicBezTo>
                    <a:pt x="5173" y="1"/>
                    <a:pt x="5138" y="20"/>
                    <a:pt x="5126" y="56"/>
                  </a:cubicBezTo>
                  <a:cubicBezTo>
                    <a:pt x="4192" y="1665"/>
                    <a:pt x="2662" y="2780"/>
                    <a:pt x="1546" y="4259"/>
                  </a:cubicBezTo>
                  <a:cubicBezTo>
                    <a:pt x="509" y="5686"/>
                    <a:pt x="42" y="7398"/>
                    <a:pt x="301" y="9162"/>
                  </a:cubicBezTo>
                  <a:cubicBezTo>
                    <a:pt x="280" y="9172"/>
                    <a:pt x="289" y="9179"/>
                    <a:pt x="308" y="9179"/>
                  </a:cubicBezTo>
                  <a:cubicBezTo>
                    <a:pt x="335" y="9179"/>
                    <a:pt x="379" y="9166"/>
                    <a:pt x="379" y="9136"/>
                  </a:cubicBezTo>
                  <a:cubicBezTo>
                    <a:pt x="249" y="7086"/>
                    <a:pt x="898" y="5270"/>
                    <a:pt x="2273" y="3740"/>
                  </a:cubicBezTo>
                  <a:cubicBezTo>
                    <a:pt x="3255" y="2635"/>
                    <a:pt x="4377" y="1669"/>
                    <a:pt x="5154" y="403"/>
                  </a:cubicBezTo>
                  <a:lnTo>
                    <a:pt x="5154" y="403"/>
                  </a:lnTo>
                  <a:cubicBezTo>
                    <a:pt x="5547" y="2381"/>
                    <a:pt x="5862" y="4552"/>
                    <a:pt x="4919" y="6438"/>
                  </a:cubicBezTo>
                  <a:cubicBezTo>
                    <a:pt x="3985" y="8280"/>
                    <a:pt x="2039" y="8876"/>
                    <a:pt x="171" y="9343"/>
                  </a:cubicBezTo>
                  <a:cubicBezTo>
                    <a:pt x="1" y="9392"/>
                    <a:pt x="60" y="9579"/>
                    <a:pt x="197" y="9579"/>
                  </a:cubicBezTo>
                  <a:cubicBezTo>
                    <a:pt x="205" y="9579"/>
                    <a:pt x="214" y="9578"/>
                    <a:pt x="223" y="9577"/>
                  </a:cubicBezTo>
                  <a:cubicBezTo>
                    <a:pt x="2143" y="9084"/>
                    <a:pt x="4140" y="8435"/>
                    <a:pt x="5126" y="6542"/>
                  </a:cubicBezTo>
                  <a:cubicBezTo>
                    <a:pt x="6138" y="4518"/>
                    <a:pt x="5697" y="2184"/>
                    <a:pt x="5308" y="82"/>
                  </a:cubicBezTo>
                  <a:cubicBezTo>
                    <a:pt x="5294" y="27"/>
                    <a:pt x="5250" y="1"/>
                    <a:pt x="52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3" name="Google Shape;93;p2"/>
            <p:cNvSpPr/>
            <p:nvPr/>
          </p:nvSpPr>
          <p:spPr>
            <a:xfrm>
              <a:off x="2063875" y="1793600"/>
              <a:ext cx="117200" cy="64300"/>
            </a:xfrm>
            <a:custGeom>
              <a:avLst/>
              <a:gdLst/>
              <a:ahLst/>
              <a:cxnLst/>
              <a:rect l="l" t="t" r="r" b="b"/>
              <a:pathLst>
                <a:path w="4688" h="2572" extrusionOk="0">
                  <a:moveTo>
                    <a:pt x="4662" y="1"/>
                  </a:moveTo>
                  <a:cubicBezTo>
                    <a:pt x="3728" y="1349"/>
                    <a:pt x="1627" y="1946"/>
                    <a:pt x="96" y="2387"/>
                  </a:cubicBezTo>
                  <a:cubicBezTo>
                    <a:pt x="0" y="2435"/>
                    <a:pt x="15" y="2572"/>
                    <a:pt x="100" y="2572"/>
                  </a:cubicBezTo>
                  <a:cubicBezTo>
                    <a:pt x="107" y="2572"/>
                    <a:pt x="114" y="2571"/>
                    <a:pt x="122" y="2569"/>
                  </a:cubicBezTo>
                  <a:cubicBezTo>
                    <a:pt x="1679" y="2102"/>
                    <a:pt x="3780" y="1531"/>
                    <a:pt x="4688" y="26"/>
                  </a:cubicBezTo>
                  <a:cubicBezTo>
                    <a:pt x="4688" y="1"/>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4" name="Google Shape;94;p2"/>
            <p:cNvSpPr/>
            <p:nvPr/>
          </p:nvSpPr>
          <p:spPr>
            <a:xfrm>
              <a:off x="2070600" y="1747925"/>
              <a:ext cx="124325" cy="98000"/>
            </a:xfrm>
            <a:custGeom>
              <a:avLst/>
              <a:gdLst/>
              <a:ahLst/>
              <a:cxnLst/>
              <a:rect l="l" t="t" r="r" b="b"/>
              <a:pathLst>
                <a:path w="4973" h="3920" extrusionOk="0">
                  <a:moveTo>
                    <a:pt x="4941" y="0"/>
                  </a:moveTo>
                  <a:cubicBezTo>
                    <a:pt x="4932" y="0"/>
                    <a:pt x="4920" y="3"/>
                    <a:pt x="4912" y="12"/>
                  </a:cubicBezTo>
                  <a:cubicBezTo>
                    <a:pt x="4315" y="1101"/>
                    <a:pt x="3381" y="1620"/>
                    <a:pt x="2317" y="2217"/>
                  </a:cubicBezTo>
                  <a:cubicBezTo>
                    <a:pt x="1513" y="2658"/>
                    <a:pt x="761" y="3228"/>
                    <a:pt x="61" y="3799"/>
                  </a:cubicBezTo>
                  <a:cubicBezTo>
                    <a:pt x="0" y="3859"/>
                    <a:pt x="49" y="3920"/>
                    <a:pt x="98" y="3920"/>
                  </a:cubicBezTo>
                  <a:cubicBezTo>
                    <a:pt x="112" y="3920"/>
                    <a:pt x="127" y="3914"/>
                    <a:pt x="138" y="3903"/>
                  </a:cubicBezTo>
                  <a:cubicBezTo>
                    <a:pt x="1124" y="3099"/>
                    <a:pt x="2188" y="2476"/>
                    <a:pt x="3303" y="1828"/>
                  </a:cubicBezTo>
                  <a:cubicBezTo>
                    <a:pt x="4004" y="1412"/>
                    <a:pt x="4730" y="842"/>
                    <a:pt x="4937" y="12"/>
                  </a:cubicBezTo>
                  <a:cubicBezTo>
                    <a:pt x="4972" y="12"/>
                    <a:pt x="4961" y="0"/>
                    <a:pt x="49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5" name="Google Shape;95;p2"/>
            <p:cNvSpPr/>
            <p:nvPr/>
          </p:nvSpPr>
          <p:spPr>
            <a:xfrm>
              <a:off x="2096300" y="1722625"/>
              <a:ext cx="104225" cy="91550"/>
            </a:xfrm>
            <a:custGeom>
              <a:avLst/>
              <a:gdLst/>
              <a:ahLst/>
              <a:cxnLst/>
              <a:rect l="l" t="t" r="r" b="b"/>
              <a:pathLst>
                <a:path w="4169" h="3662" extrusionOk="0">
                  <a:moveTo>
                    <a:pt x="4130" y="0"/>
                  </a:moveTo>
                  <a:cubicBezTo>
                    <a:pt x="4123" y="0"/>
                    <a:pt x="4117" y="3"/>
                    <a:pt x="4117" y="12"/>
                  </a:cubicBezTo>
                  <a:cubicBezTo>
                    <a:pt x="3365" y="1854"/>
                    <a:pt x="1004" y="1932"/>
                    <a:pt x="18" y="3540"/>
                  </a:cubicBezTo>
                  <a:cubicBezTo>
                    <a:pt x="0" y="3594"/>
                    <a:pt x="45" y="3661"/>
                    <a:pt x="92" y="3661"/>
                  </a:cubicBezTo>
                  <a:cubicBezTo>
                    <a:pt x="112" y="3661"/>
                    <a:pt x="132" y="3649"/>
                    <a:pt x="148" y="3618"/>
                  </a:cubicBezTo>
                  <a:cubicBezTo>
                    <a:pt x="1160" y="2061"/>
                    <a:pt x="3624" y="1932"/>
                    <a:pt x="4169" y="12"/>
                  </a:cubicBezTo>
                  <a:cubicBezTo>
                    <a:pt x="4169" y="12"/>
                    <a:pt x="4146" y="0"/>
                    <a:pt x="4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6" name="Google Shape;96;p2"/>
            <p:cNvSpPr/>
            <p:nvPr/>
          </p:nvSpPr>
          <p:spPr>
            <a:xfrm>
              <a:off x="2119450" y="1681800"/>
              <a:ext cx="77375" cy="96525"/>
            </a:xfrm>
            <a:custGeom>
              <a:avLst/>
              <a:gdLst/>
              <a:ahLst/>
              <a:cxnLst/>
              <a:rect l="l" t="t" r="r" b="b"/>
              <a:pathLst>
                <a:path w="3095" h="3861" extrusionOk="0">
                  <a:moveTo>
                    <a:pt x="3089" y="0"/>
                  </a:moveTo>
                  <a:cubicBezTo>
                    <a:pt x="3085" y="0"/>
                    <a:pt x="3073" y="13"/>
                    <a:pt x="3061" y="37"/>
                  </a:cubicBezTo>
                  <a:cubicBezTo>
                    <a:pt x="2646" y="970"/>
                    <a:pt x="2050" y="1645"/>
                    <a:pt x="1271" y="2293"/>
                  </a:cubicBezTo>
                  <a:cubicBezTo>
                    <a:pt x="753" y="2709"/>
                    <a:pt x="182" y="3150"/>
                    <a:pt x="0" y="3824"/>
                  </a:cubicBezTo>
                  <a:cubicBezTo>
                    <a:pt x="0" y="3842"/>
                    <a:pt x="39" y="3861"/>
                    <a:pt x="62" y="3861"/>
                  </a:cubicBezTo>
                  <a:cubicBezTo>
                    <a:pt x="71" y="3861"/>
                    <a:pt x="78" y="3858"/>
                    <a:pt x="78" y="3850"/>
                  </a:cubicBezTo>
                  <a:cubicBezTo>
                    <a:pt x="519" y="3046"/>
                    <a:pt x="1168" y="2579"/>
                    <a:pt x="1868" y="1956"/>
                  </a:cubicBezTo>
                  <a:cubicBezTo>
                    <a:pt x="2413" y="1437"/>
                    <a:pt x="2828" y="789"/>
                    <a:pt x="3061" y="63"/>
                  </a:cubicBezTo>
                  <a:cubicBezTo>
                    <a:pt x="3090" y="20"/>
                    <a:pt x="3095" y="0"/>
                    <a:pt x="30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7" name="Google Shape;97;p2"/>
            <p:cNvSpPr/>
            <p:nvPr/>
          </p:nvSpPr>
          <p:spPr>
            <a:xfrm>
              <a:off x="2143825" y="1654525"/>
              <a:ext cx="46975" cy="79600"/>
            </a:xfrm>
            <a:custGeom>
              <a:avLst/>
              <a:gdLst/>
              <a:ahLst/>
              <a:cxnLst/>
              <a:rect l="l" t="t" r="r" b="b"/>
              <a:pathLst>
                <a:path w="1879" h="3184" extrusionOk="0">
                  <a:moveTo>
                    <a:pt x="1808" y="1"/>
                  </a:moveTo>
                  <a:cubicBezTo>
                    <a:pt x="1804" y="1"/>
                    <a:pt x="1801" y="4"/>
                    <a:pt x="1801" y="12"/>
                  </a:cubicBezTo>
                  <a:cubicBezTo>
                    <a:pt x="1801" y="609"/>
                    <a:pt x="1282" y="1257"/>
                    <a:pt x="945" y="1724"/>
                  </a:cubicBezTo>
                  <a:cubicBezTo>
                    <a:pt x="660" y="2191"/>
                    <a:pt x="322" y="2632"/>
                    <a:pt x="37" y="3099"/>
                  </a:cubicBezTo>
                  <a:cubicBezTo>
                    <a:pt x="1" y="3135"/>
                    <a:pt x="40" y="3184"/>
                    <a:pt x="94" y="3184"/>
                  </a:cubicBezTo>
                  <a:cubicBezTo>
                    <a:pt x="117" y="3184"/>
                    <a:pt x="143" y="3175"/>
                    <a:pt x="167" y="3151"/>
                  </a:cubicBezTo>
                  <a:cubicBezTo>
                    <a:pt x="582" y="2580"/>
                    <a:pt x="945" y="1984"/>
                    <a:pt x="1308" y="1387"/>
                  </a:cubicBezTo>
                  <a:cubicBezTo>
                    <a:pt x="1567" y="946"/>
                    <a:pt x="1879" y="505"/>
                    <a:pt x="1827" y="12"/>
                  </a:cubicBezTo>
                  <a:cubicBezTo>
                    <a:pt x="1827" y="12"/>
                    <a:pt x="1815"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8" name="Google Shape;98;p2"/>
            <p:cNvSpPr/>
            <p:nvPr/>
          </p:nvSpPr>
          <p:spPr>
            <a:xfrm>
              <a:off x="2128725" y="1684650"/>
              <a:ext cx="16025" cy="78925"/>
            </a:xfrm>
            <a:custGeom>
              <a:avLst/>
              <a:gdLst/>
              <a:ahLst/>
              <a:cxnLst/>
              <a:rect l="l" t="t" r="r" b="b"/>
              <a:pathLst>
                <a:path w="641" h="3157" extrusionOk="0">
                  <a:moveTo>
                    <a:pt x="615" y="0"/>
                  </a:moveTo>
                  <a:cubicBezTo>
                    <a:pt x="459" y="441"/>
                    <a:pt x="226" y="779"/>
                    <a:pt x="200" y="1272"/>
                  </a:cubicBezTo>
                  <a:cubicBezTo>
                    <a:pt x="148" y="1894"/>
                    <a:pt x="278" y="2439"/>
                    <a:pt x="18" y="3036"/>
                  </a:cubicBezTo>
                  <a:cubicBezTo>
                    <a:pt x="0" y="3090"/>
                    <a:pt x="58" y="3157"/>
                    <a:pt x="104" y="3157"/>
                  </a:cubicBezTo>
                  <a:cubicBezTo>
                    <a:pt x="123" y="3157"/>
                    <a:pt x="140" y="3145"/>
                    <a:pt x="148" y="3113"/>
                  </a:cubicBezTo>
                  <a:cubicBezTo>
                    <a:pt x="356" y="2698"/>
                    <a:pt x="356" y="2309"/>
                    <a:pt x="330" y="1868"/>
                  </a:cubicBezTo>
                  <a:cubicBezTo>
                    <a:pt x="330" y="1557"/>
                    <a:pt x="278" y="1272"/>
                    <a:pt x="356" y="1012"/>
                  </a:cubicBezTo>
                  <a:cubicBezTo>
                    <a:pt x="408" y="701"/>
                    <a:pt x="563" y="364"/>
                    <a:pt x="641" y="52"/>
                  </a:cubicBezTo>
                  <a:cubicBezTo>
                    <a:pt x="641" y="0"/>
                    <a:pt x="615" y="0"/>
                    <a:pt x="6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99" name="Google Shape;99;p2"/>
            <p:cNvSpPr/>
            <p:nvPr/>
          </p:nvSpPr>
          <p:spPr>
            <a:xfrm>
              <a:off x="2115775" y="1700600"/>
              <a:ext cx="16025" cy="81275"/>
            </a:xfrm>
            <a:custGeom>
              <a:avLst/>
              <a:gdLst/>
              <a:ahLst/>
              <a:cxnLst/>
              <a:rect l="l" t="t" r="r" b="b"/>
              <a:pathLst>
                <a:path w="641" h="3251" extrusionOk="0">
                  <a:moveTo>
                    <a:pt x="514" y="1"/>
                  </a:moveTo>
                  <a:cubicBezTo>
                    <a:pt x="502" y="1"/>
                    <a:pt x="491" y="4"/>
                    <a:pt x="485" y="11"/>
                  </a:cubicBezTo>
                  <a:cubicBezTo>
                    <a:pt x="69" y="1023"/>
                    <a:pt x="459" y="2138"/>
                    <a:pt x="18" y="3124"/>
                  </a:cubicBezTo>
                  <a:cubicBezTo>
                    <a:pt x="0" y="3193"/>
                    <a:pt x="52" y="3251"/>
                    <a:pt x="112" y="3251"/>
                  </a:cubicBezTo>
                  <a:cubicBezTo>
                    <a:pt x="142" y="3251"/>
                    <a:pt x="173" y="3236"/>
                    <a:pt x="199" y="3202"/>
                  </a:cubicBezTo>
                  <a:cubicBezTo>
                    <a:pt x="640" y="2190"/>
                    <a:pt x="225" y="1049"/>
                    <a:pt x="562" y="63"/>
                  </a:cubicBezTo>
                  <a:cubicBezTo>
                    <a:pt x="581" y="25"/>
                    <a:pt x="545" y="1"/>
                    <a:pt x="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0" name="Google Shape;100;p2"/>
            <p:cNvSpPr/>
            <p:nvPr/>
          </p:nvSpPr>
          <p:spPr>
            <a:xfrm>
              <a:off x="2094800" y="1718725"/>
              <a:ext cx="14950" cy="93425"/>
            </a:xfrm>
            <a:custGeom>
              <a:avLst/>
              <a:gdLst/>
              <a:ahLst/>
              <a:cxnLst/>
              <a:rect l="l" t="t" r="r" b="b"/>
              <a:pathLst>
                <a:path w="598" h="3737" extrusionOk="0">
                  <a:moveTo>
                    <a:pt x="559" y="1"/>
                  </a:moveTo>
                  <a:cubicBezTo>
                    <a:pt x="551" y="1"/>
                    <a:pt x="545" y="4"/>
                    <a:pt x="545" y="12"/>
                  </a:cubicBezTo>
                  <a:cubicBezTo>
                    <a:pt x="1" y="1206"/>
                    <a:pt x="286" y="2399"/>
                    <a:pt x="26" y="3644"/>
                  </a:cubicBezTo>
                  <a:cubicBezTo>
                    <a:pt x="12" y="3702"/>
                    <a:pt x="55" y="3736"/>
                    <a:pt x="99" y="3736"/>
                  </a:cubicBezTo>
                  <a:cubicBezTo>
                    <a:pt x="134" y="3736"/>
                    <a:pt x="171" y="3715"/>
                    <a:pt x="182" y="3670"/>
                  </a:cubicBezTo>
                  <a:cubicBezTo>
                    <a:pt x="467" y="2425"/>
                    <a:pt x="208" y="1232"/>
                    <a:pt x="597" y="12"/>
                  </a:cubicBezTo>
                  <a:cubicBezTo>
                    <a:pt x="597" y="12"/>
                    <a:pt x="574" y="1"/>
                    <a:pt x="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1" name="Google Shape;101;p2"/>
            <p:cNvSpPr/>
            <p:nvPr/>
          </p:nvSpPr>
          <p:spPr>
            <a:xfrm>
              <a:off x="1924250" y="1694875"/>
              <a:ext cx="48650" cy="332325"/>
            </a:xfrm>
            <a:custGeom>
              <a:avLst/>
              <a:gdLst/>
              <a:ahLst/>
              <a:cxnLst/>
              <a:rect l="l" t="t" r="r" b="b"/>
              <a:pathLst>
                <a:path w="1946" h="13293" extrusionOk="0">
                  <a:moveTo>
                    <a:pt x="55" y="0"/>
                  </a:moveTo>
                  <a:cubicBezTo>
                    <a:pt x="26" y="0"/>
                    <a:pt x="0" y="19"/>
                    <a:pt x="0" y="58"/>
                  </a:cubicBezTo>
                  <a:cubicBezTo>
                    <a:pt x="260" y="2315"/>
                    <a:pt x="726" y="4598"/>
                    <a:pt x="1064" y="6829"/>
                  </a:cubicBezTo>
                  <a:cubicBezTo>
                    <a:pt x="1271" y="7970"/>
                    <a:pt x="1427" y="9138"/>
                    <a:pt x="1505" y="10279"/>
                  </a:cubicBezTo>
                  <a:cubicBezTo>
                    <a:pt x="1557" y="11239"/>
                    <a:pt x="1375" y="12199"/>
                    <a:pt x="1401" y="13184"/>
                  </a:cubicBezTo>
                  <a:cubicBezTo>
                    <a:pt x="1401" y="13249"/>
                    <a:pt x="1450" y="13293"/>
                    <a:pt x="1501" y="13293"/>
                  </a:cubicBezTo>
                  <a:cubicBezTo>
                    <a:pt x="1532" y="13293"/>
                    <a:pt x="1563" y="13276"/>
                    <a:pt x="1582" y="13236"/>
                  </a:cubicBezTo>
                  <a:cubicBezTo>
                    <a:pt x="1946" y="12536"/>
                    <a:pt x="1894" y="11524"/>
                    <a:pt x="1842" y="10746"/>
                  </a:cubicBezTo>
                  <a:cubicBezTo>
                    <a:pt x="1816" y="9605"/>
                    <a:pt x="1660" y="8515"/>
                    <a:pt x="1505" y="7400"/>
                  </a:cubicBezTo>
                  <a:cubicBezTo>
                    <a:pt x="1064" y="4935"/>
                    <a:pt x="493" y="2523"/>
                    <a:pt x="130" y="58"/>
                  </a:cubicBezTo>
                  <a:cubicBezTo>
                    <a:pt x="117" y="19"/>
                    <a:pt x="84" y="0"/>
                    <a:pt x="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2" name="Google Shape;102;p2"/>
            <p:cNvSpPr/>
            <p:nvPr/>
          </p:nvSpPr>
          <p:spPr>
            <a:xfrm>
              <a:off x="1867825" y="1634450"/>
              <a:ext cx="121300" cy="268125"/>
            </a:xfrm>
            <a:custGeom>
              <a:avLst/>
              <a:gdLst/>
              <a:ahLst/>
              <a:cxnLst/>
              <a:rect l="l" t="t" r="r" b="b"/>
              <a:pathLst>
                <a:path w="4852" h="10725" extrusionOk="0">
                  <a:moveTo>
                    <a:pt x="2578" y="1"/>
                  </a:moveTo>
                  <a:cubicBezTo>
                    <a:pt x="2540" y="1"/>
                    <a:pt x="2502" y="14"/>
                    <a:pt x="2491" y="37"/>
                  </a:cubicBezTo>
                  <a:cubicBezTo>
                    <a:pt x="1297" y="1879"/>
                    <a:pt x="0" y="3928"/>
                    <a:pt x="234" y="6237"/>
                  </a:cubicBezTo>
                  <a:cubicBezTo>
                    <a:pt x="467" y="8286"/>
                    <a:pt x="2101" y="9583"/>
                    <a:pt x="3658" y="10699"/>
                  </a:cubicBezTo>
                  <a:cubicBezTo>
                    <a:pt x="3681" y="10717"/>
                    <a:pt x="3703" y="10725"/>
                    <a:pt x="3722" y="10725"/>
                  </a:cubicBezTo>
                  <a:cubicBezTo>
                    <a:pt x="3810" y="10725"/>
                    <a:pt x="3852" y="10560"/>
                    <a:pt x="3788" y="10517"/>
                  </a:cubicBezTo>
                  <a:cubicBezTo>
                    <a:pt x="2127" y="9272"/>
                    <a:pt x="519" y="7923"/>
                    <a:pt x="467" y="5692"/>
                  </a:cubicBezTo>
                  <a:cubicBezTo>
                    <a:pt x="442" y="3714"/>
                    <a:pt x="1502" y="1971"/>
                    <a:pt x="2568" y="374"/>
                  </a:cubicBezTo>
                  <a:lnTo>
                    <a:pt x="2568" y="374"/>
                  </a:lnTo>
                  <a:cubicBezTo>
                    <a:pt x="2845" y="1877"/>
                    <a:pt x="3536" y="3194"/>
                    <a:pt x="4021" y="4603"/>
                  </a:cubicBezTo>
                  <a:cubicBezTo>
                    <a:pt x="4670" y="6522"/>
                    <a:pt x="4566" y="8416"/>
                    <a:pt x="3710" y="10180"/>
                  </a:cubicBezTo>
                  <a:cubicBezTo>
                    <a:pt x="3654" y="10254"/>
                    <a:pt x="3705" y="10315"/>
                    <a:pt x="3748" y="10315"/>
                  </a:cubicBezTo>
                  <a:cubicBezTo>
                    <a:pt x="3765" y="10315"/>
                    <a:pt x="3780" y="10306"/>
                    <a:pt x="3788" y="10284"/>
                  </a:cubicBezTo>
                  <a:cubicBezTo>
                    <a:pt x="4618" y="8831"/>
                    <a:pt x="4851" y="7119"/>
                    <a:pt x="4462" y="5485"/>
                  </a:cubicBezTo>
                  <a:cubicBezTo>
                    <a:pt x="4056" y="3632"/>
                    <a:pt x="3029" y="2052"/>
                    <a:pt x="2693" y="186"/>
                  </a:cubicBezTo>
                  <a:lnTo>
                    <a:pt x="2693" y="186"/>
                  </a:lnTo>
                  <a:cubicBezTo>
                    <a:pt x="2704" y="171"/>
                    <a:pt x="2714" y="156"/>
                    <a:pt x="2724" y="141"/>
                  </a:cubicBezTo>
                  <a:cubicBezTo>
                    <a:pt x="2710" y="136"/>
                    <a:pt x="2696" y="132"/>
                    <a:pt x="2683" y="128"/>
                  </a:cubicBezTo>
                  <a:lnTo>
                    <a:pt x="2683" y="128"/>
                  </a:lnTo>
                  <a:cubicBezTo>
                    <a:pt x="2679" y="107"/>
                    <a:pt x="2676" y="85"/>
                    <a:pt x="2672" y="63"/>
                  </a:cubicBezTo>
                  <a:cubicBezTo>
                    <a:pt x="2672" y="20"/>
                    <a:pt x="2625" y="1"/>
                    <a:pt x="25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3" name="Google Shape;103;p2"/>
            <p:cNvSpPr/>
            <p:nvPr/>
          </p:nvSpPr>
          <p:spPr>
            <a:xfrm>
              <a:off x="1876900" y="1788725"/>
              <a:ext cx="86550" cy="101875"/>
            </a:xfrm>
            <a:custGeom>
              <a:avLst/>
              <a:gdLst/>
              <a:ahLst/>
              <a:cxnLst/>
              <a:rect l="l" t="t" r="r" b="b"/>
              <a:pathLst>
                <a:path w="3462" h="4075" extrusionOk="0">
                  <a:moveTo>
                    <a:pt x="26" y="1"/>
                  </a:moveTo>
                  <a:cubicBezTo>
                    <a:pt x="13" y="1"/>
                    <a:pt x="0" y="14"/>
                    <a:pt x="0" y="40"/>
                  </a:cubicBezTo>
                  <a:cubicBezTo>
                    <a:pt x="312" y="1726"/>
                    <a:pt x="2024" y="3075"/>
                    <a:pt x="3295" y="4061"/>
                  </a:cubicBezTo>
                  <a:cubicBezTo>
                    <a:pt x="3305" y="4071"/>
                    <a:pt x="3318" y="4075"/>
                    <a:pt x="3331" y="4075"/>
                  </a:cubicBezTo>
                  <a:cubicBezTo>
                    <a:pt x="3389" y="4075"/>
                    <a:pt x="3462" y="3999"/>
                    <a:pt x="3399" y="3957"/>
                  </a:cubicBezTo>
                  <a:cubicBezTo>
                    <a:pt x="2154" y="2971"/>
                    <a:pt x="415" y="1622"/>
                    <a:pt x="52" y="40"/>
                  </a:cubicBezTo>
                  <a:cubicBezTo>
                    <a:pt x="52" y="14"/>
                    <a:pt x="39" y="1"/>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4" name="Google Shape;104;p2"/>
            <p:cNvSpPr/>
            <p:nvPr/>
          </p:nvSpPr>
          <p:spPr>
            <a:xfrm>
              <a:off x="1879500" y="1741225"/>
              <a:ext cx="80900" cy="136575"/>
            </a:xfrm>
            <a:custGeom>
              <a:avLst/>
              <a:gdLst/>
              <a:ahLst/>
              <a:cxnLst/>
              <a:rect l="l" t="t" r="r" b="b"/>
              <a:pathLst>
                <a:path w="3236" h="5463" extrusionOk="0">
                  <a:moveTo>
                    <a:pt x="123" y="1"/>
                  </a:moveTo>
                  <a:cubicBezTo>
                    <a:pt x="110" y="1"/>
                    <a:pt x="104" y="7"/>
                    <a:pt x="104" y="20"/>
                  </a:cubicBezTo>
                  <a:cubicBezTo>
                    <a:pt x="0" y="954"/>
                    <a:pt x="493" y="1732"/>
                    <a:pt x="1038" y="2459"/>
                  </a:cubicBezTo>
                  <a:cubicBezTo>
                    <a:pt x="1790" y="3418"/>
                    <a:pt x="2516" y="4352"/>
                    <a:pt x="3087" y="5442"/>
                  </a:cubicBezTo>
                  <a:cubicBezTo>
                    <a:pt x="3094" y="5456"/>
                    <a:pt x="3110" y="5463"/>
                    <a:pt x="3128" y="5463"/>
                  </a:cubicBezTo>
                  <a:cubicBezTo>
                    <a:pt x="3173" y="5463"/>
                    <a:pt x="3236" y="5420"/>
                    <a:pt x="3217" y="5364"/>
                  </a:cubicBezTo>
                  <a:cubicBezTo>
                    <a:pt x="2776" y="4560"/>
                    <a:pt x="2283" y="3782"/>
                    <a:pt x="1738" y="3029"/>
                  </a:cubicBezTo>
                  <a:cubicBezTo>
                    <a:pt x="986" y="2070"/>
                    <a:pt x="311" y="1239"/>
                    <a:pt x="182" y="20"/>
                  </a:cubicBezTo>
                  <a:cubicBezTo>
                    <a:pt x="156" y="7"/>
                    <a:pt x="136" y="1"/>
                    <a:pt x="1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5" name="Google Shape;105;p2"/>
            <p:cNvSpPr/>
            <p:nvPr/>
          </p:nvSpPr>
          <p:spPr>
            <a:xfrm>
              <a:off x="1880800" y="1715950"/>
              <a:ext cx="68475" cy="122775"/>
            </a:xfrm>
            <a:custGeom>
              <a:avLst/>
              <a:gdLst/>
              <a:ahLst/>
              <a:cxnLst/>
              <a:rect l="l" t="t" r="r" b="b"/>
              <a:pathLst>
                <a:path w="2739" h="4911" extrusionOk="0">
                  <a:moveTo>
                    <a:pt x="243" y="0"/>
                  </a:moveTo>
                  <a:cubicBezTo>
                    <a:pt x="227" y="0"/>
                    <a:pt x="208" y="7"/>
                    <a:pt x="208" y="20"/>
                  </a:cubicBezTo>
                  <a:cubicBezTo>
                    <a:pt x="0" y="1991"/>
                    <a:pt x="2231" y="3029"/>
                    <a:pt x="2594" y="4845"/>
                  </a:cubicBezTo>
                  <a:cubicBezTo>
                    <a:pt x="2606" y="4890"/>
                    <a:pt x="2637" y="4911"/>
                    <a:pt x="2666" y="4911"/>
                  </a:cubicBezTo>
                  <a:cubicBezTo>
                    <a:pt x="2704" y="4911"/>
                    <a:pt x="2738" y="4877"/>
                    <a:pt x="2724" y="4819"/>
                  </a:cubicBezTo>
                  <a:cubicBezTo>
                    <a:pt x="2387" y="2951"/>
                    <a:pt x="259" y="1991"/>
                    <a:pt x="259" y="20"/>
                  </a:cubicBezTo>
                  <a:cubicBezTo>
                    <a:pt x="272" y="7"/>
                    <a:pt x="259" y="0"/>
                    <a:pt x="2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6" name="Google Shape;106;p2"/>
            <p:cNvSpPr/>
            <p:nvPr/>
          </p:nvSpPr>
          <p:spPr>
            <a:xfrm>
              <a:off x="1903500" y="1679625"/>
              <a:ext cx="38925" cy="117575"/>
            </a:xfrm>
            <a:custGeom>
              <a:avLst/>
              <a:gdLst/>
              <a:ahLst/>
              <a:cxnLst/>
              <a:rect l="l" t="t" r="r" b="b"/>
              <a:pathLst>
                <a:path w="1557" h="4703" extrusionOk="0">
                  <a:moveTo>
                    <a:pt x="52" y="0"/>
                  </a:moveTo>
                  <a:cubicBezTo>
                    <a:pt x="39" y="0"/>
                    <a:pt x="26" y="7"/>
                    <a:pt x="26" y="20"/>
                  </a:cubicBezTo>
                  <a:cubicBezTo>
                    <a:pt x="0" y="694"/>
                    <a:pt x="78" y="1343"/>
                    <a:pt x="311" y="1991"/>
                  </a:cubicBezTo>
                  <a:cubicBezTo>
                    <a:pt x="674" y="2899"/>
                    <a:pt x="1245" y="3652"/>
                    <a:pt x="1375" y="4663"/>
                  </a:cubicBezTo>
                  <a:cubicBezTo>
                    <a:pt x="1375" y="4689"/>
                    <a:pt x="1394" y="4702"/>
                    <a:pt x="1417" y="4702"/>
                  </a:cubicBezTo>
                  <a:cubicBezTo>
                    <a:pt x="1440" y="4702"/>
                    <a:pt x="1466" y="4689"/>
                    <a:pt x="1479" y="4663"/>
                  </a:cubicBezTo>
                  <a:cubicBezTo>
                    <a:pt x="1556" y="4015"/>
                    <a:pt x="1245" y="3444"/>
                    <a:pt x="960" y="2899"/>
                  </a:cubicBezTo>
                  <a:cubicBezTo>
                    <a:pt x="441" y="1965"/>
                    <a:pt x="156" y="1109"/>
                    <a:pt x="78" y="20"/>
                  </a:cubicBezTo>
                  <a:cubicBezTo>
                    <a:pt x="78" y="7"/>
                    <a:pt x="65" y="0"/>
                    <a:pt x="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7" name="Google Shape;107;p2"/>
            <p:cNvSpPr/>
            <p:nvPr/>
          </p:nvSpPr>
          <p:spPr>
            <a:xfrm>
              <a:off x="1917100" y="1656925"/>
              <a:ext cx="18325" cy="90800"/>
            </a:xfrm>
            <a:custGeom>
              <a:avLst/>
              <a:gdLst/>
              <a:ahLst/>
              <a:cxnLst/>
              <a:rect l="l" t="t" r="r" b="b"/>
              <a:pathLst>
                <a:path w="733" h="3632" extrusionOk="0">
                  <a:moveTo>
                    <a:pt x="244" y="0"/>
                  </a:moveTo>
                  <a:cubicBezTo>
                    <a:pt x="241" y="0"/>
                    <a:pt x="234" y="7"/>
                    <a:pt x="234" y="20"/>
                  </a:cubicBezTo>
                  <a:cubicBezTo>
                    <a:pt x="247" y="7"/>
                    <a:pt x="247" y="0"/>
                    <a:pt x="244" y="0"/>
                  </a:cubicBezTo>
                  <a:close/>
                  <a:moveTo>
                    <a:pt x="234" y="20"/>
                  </a:moveTo>
                  <a:cubicBezTo>
                    <a:pt x="1" y="435"/>
                    <a:pt x="105" y="850"/>
                    <a:pt x="156" y="1317"/>
                  </a:cubicBezTo>
                  <a:cubicBezTo>
                    <a:pt x="260" y="2069"/>
                    <a:pt x="390" y="2847"/>
                    <a:pt x="571" y="3574"/>
                  </a:cubicBezTo>
                  <a:cubicBezTo>
                    <a:pt x="592" y="3615"/>
                    <a:pt x="625" y="3632"/>
                    <a:pt x="654" y="3632"/>
                  </a:cubicBezTo>
                  <a:cubicBezTo>
                    <a:pt x="698" y="3632"/>
                    <a:pt x="732" y="3595"/>
                    <a:pt x="701" y="3548"/>
                  </a:cubicBezTo>
                  <a:cubicBezTo>
                    <a:pt x="571" y="3003"/>
                    <a:pt x="494" y="2484"/>
                    <a:pt x="390" y="1940"/>
                  </a:cubicBezTo>
                  <a:cubicBezTo>
                    <a:pt x="260" y="1343"/>
                    <a:pt x="27" y="565"/>
                    <a:pt x="234"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8" name="Google Shape;108;p2"/>
            <p:cNvSpPr/>
            <p:nvPr/>
          </p:nvSpPr>
          <p:spPr>
            <a:xfrm>
              <a:off x="1933975" y="1701075"/>
              <a:ext cx="20125" cy="78275"/>
            </a:xfrm>
            <a:custGeom>
              <a:avLst/>
              <a:gdLst/>
              <a:ahLst/>
              <a:cxnLst/>
              <a:rect l="l" t="t" r="r" b="b"/>
              <a:pathLst>
                <a:path w="805" h="3131" extrusionOk="0">
                  <a:moveTo>
                    <a:pt x="754" y="1"/>
                  </a:moveTo>
                  <a:cubicBezTo>
                    <a:pt x="744" y="1"/>
                    <a:pt x="727" y="13"/>
                    <a:pt x="727" y="44"/>
                  </a:cubicBezTo>
                  <a:cubicBezTo>
                    <a:pt x="675" y="303"/>
                    <a:pt x="675" y="589"/>
                    <a:pt x="649" y="848"/>
                  </a:cubicBezTo>
                  <a:cubicBezTo>
                    <a:pt x="623" y="1211"/>
                    <a:pt x="467" y="1522"/>
                    <a:pt x="337" y="1860"/>
                  </a:cubicBezTo>
                  <a:cubicBezTo>
                    <a:pt x="156" y="2223"/>
                    <a:pt x="0" y="2638"/>
                    <a:pt x="0" y="3053"/>
                  </a:cubicBezTo>
                  <a:cubicBezTo>
                    <a:pt x="0" y="3105"/>
                    <a:pt x="39" y="3131"/>
                    <a:pt x="78" y="3131"/>
                  </a:cubicBezTo>
                  <a:cubicBezTo>
                    <a:pt x="117" y="3131"/>
                    <a:pt x="156" y="3105"/>
                    <a:pt x="156" y="3053"/>
                  </a:cubicBezTo>
                  <a:cubicBezTo>
                    <a:pt x="130" y="2456"/>
                    <a:pt x="415" y="2015"/>
                    <a:pt x="623" y="1497"/>
                  </a:cubicBezTo>
                  <a:cubicBezTo>
                    <a:pt x="804" y="1004"/>
                    <a:pt x="727" y="537"/>
                    <a:pt x="753" y="18"/>
                  </a:cubicBezTo>
                  <a:cubicBezTo>
                    <a:pt x="763" y="7"/>
                    <a:pt x="761" y="1"/>
                    <a:pt x="7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09" name="Google Shape;109;p2"/>
            <p:cNvSpPr/>
            <p:nvPr/>
          </p:nvSpPr>
          <p:spPr>
            <a:xfrm>
              <a:off x="1937850" y="1721950"/>
              <a:ext cx="24675" cy="78975"/>
            </a:xfrm>
            <a:custGeom>
              <a:avLst/>
              <a:gdLst/>
              <a:ahLst/>
              <a:cxnLst/>
              <a:rect l="l" t="t" r="r" b="b"/>
              <a:pathLst>
                <a:path w="987" h="3159" extrusionOk="0">
                  <a:moveTo>
                    <a:pt x="922" y="0"/>
                  </a:moveTo>
                  <a:cubicBezTo>
                    <a:pt x="902" y="0"/>
                    <a:pt x="883" y="13"/>
                    <a:pt x="883" y="39"/>
                  </a:cubicBezTo>
                  <a:cubicBezTo>
                    <a:pt x="831" y="1103"/>
                    <a:pt x="1" y="1985"/>
                    <a:pt x="53" y="3100"/>
                  </a:cubicBezTo>
                  <a:cubicBezTo>
                    <a:pt x="53" y="3139"/>
                    <a:pt x="92" y="3158"/>
                    <a:pt x="131" y="3158"/>
                  </a:cubicBezTo>
                  <a:cubicBezTo>
                    <a:pt x="169" y="3158"/>
                    <a:pt x="208" y="3139"/>
                    <a:pt x="208" y="3100"/>
                  </a:cubicBezTo>
                  <a:cubicBezTo>
                    <a:pt x="182" y="1985"/>
                    <a:pt x="987" y="1103"/>
                    <a:pt x="961" y="39"/>
                  </a:cubicBezTo>
                  <a:cubicBezTo>
                    <a:pt x="961" y="13"/>
                    <a:pt x="941" y="0"/>
                    <a:pt x="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0" name="Google Shape;110;p2"/>
            <p:cNvSpPr/>
            <p:nvPr/>
          </p:nvSpPr>
          <p:spPr>
            <a:xfrm>
              <a:off x="1947575" y="1745775"/>
              <a:ext cx="27925" cy="91750"/>
            </a:xfrm>
            <a:custGeom>
              <a:avLst/>
              <a:gdLst/>
              <a:ahLst/>
              <a:cxnLst/>
              <a:rect l="l" t="t" r="r" b="b"/>
              <a:pathLst>
                <a:path w="1117" h="3670" extrusionOk="0">
                  <a:moveTo>
                    <a:pt x="1013" y="0"/>
                  </a:moveTo>
                  <a:cubicBezTo>
                    <a:pt x="1000" y="0"/>
                    <a:pt x="987" y="7"/>
                    <a:pt x="987" y="20"/>
                  </a:cubicBezTo>
                  <a:cubicBezTo>
                    <a:pt x="909" y="1317"/>
                    <a:pt x="209" y="2329"/>
                    <a:pt x="1" y="3574"/>
                  </a:cubicBezTo>
                  <a:cubicBezTo>
                    <a:pt x="1" y="3621"/>
                    <a:pt x="50" y="3669"/>
                    <a:pt x="99" y="3669"/>
                  </a:cubicBezTo>
                  <a:cubicBezTo>
                    <a:pt x="131" y="3669"/>
                    <a:pt x="162" y="3650"/>
                    <a:pt x="183" y="3600"/>
                  </a:cubicBezTo>
                  <a:cubicBezTo>
                    <a:pt x="390" y="2329"/>
                    <a:pt x="1116" y="1317"/>
                    <a:pt x="1039" y="20"/>
                  </a:cubicBezTo>
                  <a:cubicBezTo>
                    <a:pt x="1039" y="7"/>
                    <a:pt x="1026" y="0"/>
                    <a:pt x="10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1" name="Google Shape;111;p2"/>
            <p:cNvSpPr/>
            <p:nvPr/>
          </p:nvSpPr>
          <p:spPr>
            <a:xfrm>
              <a:off x="1873500" y="1912750"/>
              <a:ext cx="334425" cy="271600"/>
            </a:xfrm>
            <a:custGeom>
              <a:avLst/>
              <a:gdLst/>
              <a:ahLst/>
              <a:cxnLst/>
              <a:rect l="l" t="t" r="r" b="b"/>
              <a:pathLst>
                <a:path w="13377" h="10864" extrusionOk="0">
                  <a:moveTo>
                    <a:pt x="13321" y="1"/>
                  </a:moveTo>
                  <a:cubicBezTo>
                    <a:pt x="13309" y="1"/>
                    <a:pt x="13296" y="10"/>
                    <a:pt x="13288" y="34"/>
                  </a:cubicBezTo>
                  <a:cubicBezTo>
                    <a:pt x="12277" y="1253"/>
                    <a:pt x="11135" y="2368"/>
                    <a:pt x="9838" y="3224"/>
                  </a:cubicBezTo>
                  <a:cubicBezTo>
                    <a:pt x="8619" y="4080"/>
                    <a:pt x="7296" y="4729"/>
                    <a:pt x="6025" y="5481"/>
                  </a:cubicBezTo>
                  <a:cubicBezTo>
                    <a:pt x="3820" y="6778"/>
                    <a:pt x="1382" y="8464"/>
                    <a:pt x="59" y="10695"/>
                  </a:cubicBezTo>
                  <a:cubicBezTo>
                    <a:pt x="1" y="10772"/>
                    <a:pt x="71" y="10863"/>
                    <a:pt x="143" y="10863"/>
                  </a:cubicBezTo>
                  <a:cubicBezTo>
                    <a:pt x="169" y="10863"/>
                    <a:pt x="194" y="10852"/>
                    <a:pt x="214" y="10825"/>
                  </a:cubicBezTo>
                  <a:cubicBezTo>
                    <a:pt x="1226" y="9761"/>
                    <a:pt x="2134" y="8646"/>
                    <a:pt x="3275" y="7738"/>
                  </a:cubicBezTo>
                  <a:cubicBezTo>
                    <a:pt x="4391" y="6830"/>
                    <a:pt x="5636" y="6026"/>
                    <a:pt x="6881" y="5300"/>
                  </a:cubicBezTo>
                  <a:cubicBezTo>
                    <a:pt x="9397" y="3873"/>
                    <a:pt x="11628" y="2446"/>
                    <a:pt x="13340" y="85"/>
                  </a:cubicBezTo>
                  <a:cubicBezTo>
                    <a:pt x="13376" y="49"/>
                    <a:pt x="13350" y="1"/>
                    <a:pt x="133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2" name="Google Shape;112;p2"/>
            <p:cNvSpPr/>
            <p:nvPr/>
          </p:nvSpPr>
          <p:spPr>
            <a:xfrm>
              <a:off x="2014500" y="1897600"/>
              <a:ext cx="208600" cy="179300"/>
            </a:xfrm>
            <a:custGeom>
              <a:avLst/>
              <a:gdLst/>
              <a:ahLst/>
              <a:cxnLst/>
              <a:rect l="l" t="t" r="r" b="b"/>
              <a:pathLst>
                <a:path w="8344" h="7172" extrusionOk="0">
                  <a:moveTo>
                    <a:pt x="8231" y="0"/>
                  </a:moveTo>
                  <a:cubicBezTo>
                    <a:pt x="8211" y="0"/>
                    <a:pt x="8190" y="6"/>
                    <a:pt x="8167" y="17"/>
                  </a:cubicBezTo>
                  <a:cubicBezTo>
                    <a:pt x="5495" y="1703"/>
                    <a:pt x="126" y="2092"/>
                    <a:pt x="152" y="6243"/>
                  </a:cubicBezTo>
                  <a:cubicBezTo>
                    <a:pt x="152" y="6282"/>
                    <a:pt x="177" y="6301"/>
                    <a:pt x="203" y="6301"/>
                  </a:cubicBezTo>
                  <a:cubicBezTo>
                    <a:pt x="229" y="6301"/>
                    <a:pt x="255" y="6282"/>
                    <a:pt x="255" y="6243"/>
                  </a:cubicBezTo>
                  <a:cubicBezTo>
                    <a:pt x="381" y="2346"/>
                    <a:pt x="5307" y="1933"/>
                    <a:pt x="8019" y="377"/>
                  </a:cubicBezTo>
                  <a:lnTo>
                    <a:pt x="8019" y="377"/>
                  </a:lnTo>
                  <a:cubicBezTo>
                    <a:pt x="7582" y="2092"/>
                    <a:pt x="6956" y="3747"/>
                    <a:pt x="5677" y="5075"/>
                  </a:cubicBezTo>
                  <a:cubicBezTo>
                    <a:pt x="4724" y="6047"/>
                    <a:pt x="3321" y="6943"/>
                    <a:pt x="1971" y="6943"/>
                  </a:cubicBezTo>
                  <a:cubicBezTo>
                    <a:pt x="1375" y="6943"/>
                    <a:pt x="788" y="6768"/>
                    <a:pt x="255" y="6347"/>
                  </a:cubicBezTo>
                  <a:cubicBezTo>
                    <a:pt x="225" y="6322"/>
                    <a:pt x="194" y="6312"/>
                    <a:pt x="165" y="6312"/>
                  </a:cubicBezTo>
                  <a:cubicBezTo>
                    <a:pt x="69" y="6312"/>
                    <a:pt x="0" y="6423"/>
                    <a:pt x="100" y="6502"/>
                  </a:cubicBezTo>
                  <a:cubicBezTo>
                    <a:pt x="698" y="6975"/>
                    <a:pt x="1340" y="7172"/>
                    <a:pt x="1986" y="7172"/>
                  </a:cubicBezTo>
                  <a:cubicBezTo>
                    <a:pt x="3076" y="7172"/>
                    <a:pt x="4178" y="6613"/>
                    <a:pt x="5106" y="5880"/>
                  </a:cubicBezTo>
                  <a:cubicBezTo>
                    <a:pt x="6974" y="4427"/>
                    <a:pt x="7778" y="2352"/>
                    <a:pt x="8323" y="147"/>
                  </a:cubicBezTo>
                  <a:cubicBezTo>
                    <a:pt x="8343" y="66"/>
                    <a:pt x="8300" y="0"/>
                    <a:pt x="8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3" name="Google Shape;113;p2"/>
            <p:cNvSpPr/>
            <p:nvPr/>
          </p:nvSpPr>
          <p:spPr>
            <a:xfrm>
              <a:off x="2037325" y="2040600"/>
              <a:ext cx="97700" cy="13675"/>
            </a:xfrm>
            <a:custGeom>
              <a:avLst/>
              <a:gdLst/>
              <a:ahLst/>
              <a:cxnLst/>
              <a:rect l="l" t="t" r="r" b="b"/>
              <a:pathLst>
                <a:path w="3908" h="547" extrusionOk="0">
                  <a:moveTo>
                    <a:pt x="94" y="1"/>
                  </a:moveTo>
                  <a:cubicBezTo>
                    <a:pt x="13" y="1"/>
                    <a:pt x="0" y="110"/>
                    <a:pt x="95" y="134"/>
                  </a:cubicBezTo>
                  <a:cubicBezTo>
                    <a:pt x="820" y="354"/>
                    <a:pt x="1632" y="547"/>
                    <a:pt x="2425" y="547"/>
                  </a:cubicBezTo>
                  <a:cubicBezTo>
                    <a:pt x="2937" y="547"/>
                    <a:pt x="3440" y="467"/>
                    <a:pt x="3908" y="263"/>
                  </a:cubicBezTo>
                  <a:lnTo>
                    <a:pt x="3882" y="237"/>
                  </a:lnTo>
                  <a:cubicBezTo>
                    <a:pt x="3404" y="322"/>
                    <a:pt x="2950" y="362"/>
                    <a:pt x="2503" y="362"/>
                  </a:cubicBezTo>
                  <a:cubicBezTo>
                    <a:pt x="1714" y="362"/>
                    <a:pt x="949" y="236"/>
                    <a:pt x="121" y="4"/>
                  </a:cubicBezTo>
                  <a:cubicBezTo>
                    <a:pt x="111" y="2"/>
                    <a:pt x="102" y="1"/>
                    <a:pt x="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4" name="Google Shape;114;p2"/>
            <p:cNvSpPr/>
            <p:nvPr/>
          </p:nvSpPr>
          <p:spPr>
            <a:xfrm>
              <a:off x="2053950" y="2032250"/>
              <a:ext cx="97300" cy="7175"/>
            </a:xfrm>
            <a:custGeom>
              <a:avLst/>
              <a:gdLst/>
              <a:ahLst/>
              <a:cxnLst/>
              <a:rect l="l" t="t" r="r" b="b"/>
              <a:pathLst>
                <a:path w="3892" h="287" extrusionOk="0">
                  <a:moveTo>
                    <a:pt x="3865" y="1"/>
                  </a:moveTo>
                  <a:cubicBezTo>
                    <a:pt x="3411" y="103"/>
                    <a:pt x="2963" y="132"/>
                    <a:pt x="2516" y="132"/>
                  </a:cubicBezTo>
                  <a:cubicBezTo>
                    <a:pt x="1923" y="132"/>
                    <a:pt x="1331" y="81"/>
                    <a:pt x="727" y="81"/>
                  </a:cubicBezTo>
                  <a:cubicBezTo>
                    <a:pt x="512" y="81"/>
                    <a:pt x="296" y="87"/>
                    <a:pt x="78" y="104"/>
                  </a:cubicBezTo>
                  <a:cubicBezTo>
                    <a:pt x="0" y="104"/>
                    <a:pt x="0" y="234"/>
                    <a:pt x="78" y="234"/>
                  </a:cubicBezTo>
                  <a:cubicBezTo>
                    <a:pt x="189" y="230"/>
                    <a:pt x="299" y="228"/>
                    <a:pt x="411" y="228"/>
                  </a:cubicBezTo>
                  <a:cubicBezTo>
                    <a:pt x="1024" y="228"/>
                    <a:pt x="1647" y="287"/>
                    <a:pt x="2269" y="287"/>
                  </a:cubicBezTo>
                  <a:cubicBezTo>
                    <a:pt x="2805" y="287"/>
                    <a:pt x="3340" y="243"/>
                    <a:pt x="3865" y="79"/>
                  </a:cubicBezTo>
                  <a:cubicBezTo>
                    <a:pt x="3891" y="79"/>
                    <a:pt x="3891" y="1"/>
                    <a:pt x="3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5" name="Google Shape;115;p2"/>
            <p:cNvSpPr/>
            <p:nvPr/>
          </p:nvSpPr>
          <p:spPr>
            <a:xfrm>
              <a:off x="2083775" y="2008900"/>
              <a:ext cx="90825" cy="11400"/>
            </a:xfrm>
            <a:custGeom>
              <a:avLst/>
              <a:gdLst/>
              <a:ahLst/>
              <a:cxnLst/>
              <a:rect l="l" t="t" r="r" b="b"/>
              <a:pathLst>
                <a:path w="3633" h="456" extrusionOk="0">
                  <a:moveTo>
                    <a:pt x="3632" y="1"/>
                  </a:moveTo>
                  <a:lnTo>
                    <a:pt x="3632" y="1"/>
                  </a:lnTo>
                  <a:cubicBezTo>
                    <a:pt x="3086" y="280"/>
                    <a:pt x="2510" y="354"/>
                    <a:pt x="1923" y="354"/>
                  </a:cubicBezTo>
                  <a:cubicBezTo>
                    <a:pt x="1311" y="354"/>
                    <a:pt x="688" y="274"/>
                    <a:pt x="78" y="260"/>
                  </a:cubicBezTo>
                  <a:cubicBezTo>
                    <a:pt x="1" y="260"/>
                    <a:pt x="1" y="364"/>
                    <a:pt x="78" y="364"/>
                  </a:cubicBezTo>
                  <a:cubicBezTo>
                    <a:pt x="653" y="377"/>
                    <a:pt x="1252" y="455"/>
                    <a:pt x="1837" y="455"/>
                  </a:cubicBezTo>
                  <a:cubicBezTo>
                    <a:pt x="2467" y="455"/>
                    <a:pt x="3081" y="364"/>
                    <a:pt x="3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6" name="Google Shape;116;p2"/>
            <p:cNvSpPr/>
            <p:nvPr/>
          </p:nvSpPr>
          <p:spPr>
            <a:xfrm>
              <a:off x="2096750" y="1994000"/>
              <a:ext cx="88875" cy="16875"/>
            </a:xfrm>
            <a:custGeom>
              <a:avLst/>
              <a:gdLst/>
              <a:ahLst/>
              <a:cxnLst/>
              <a:rect l="l" t="t" r="r" b="b"/>
              <a:pathLst>
                <a:path w="3555" h="675" extrusionOk="0">
                  <a:moveTo>
                    <a:pt x="3554" y="0"/>
                  </a:moveTo>
                  <a:lnTo>
                    <a:pt x="3554" y="0"/>
                  </a:lnTo>
                  <a:cubicBezTo>
                    <a:pt x="2568" y="649"/>
                    <a:pt x="1168" y="415"/>
                    <a:pt x="26" y="597"/>
                  </a:cubicBezTo>
                  <a:cubicBezTo>
                    <a:pt x="0" y="597"/>
                    <a:pt x="0" y="675"/>
                    <a:pt x="26" y="675"/>
                  </a:cubicBezTo>
                  <a:cubicBezTo>
                    <a:pt x="830" y="675"/>
                    <a:pt x="1609" y="571"/>
                    <a:pt x="2361" y="467"/>
                  </a:cubicBezTo>
                  <a:cubicBezTo>
                    <a:pt x="2802" y="415"/>
                    <a:pt x="3191" y="286"/>
                    <a:pt x="355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7" name="Google Shape;117;p2"/>
            <p:cNvSpPr/>
            <p:nvPr/>
          </p:nvSpPr>
          <p:spPr>
            <a:xfrm>
              <a:off x="2116200" y="1967400"/>
              <a:ext cx="82400" cy="27925"/>
            </a:xfrm>
            <a:custGeom>
              <a:avLst/>
              <a:gdLst/>
              <a:ahLst/>
              <a:cxnLst/>
              <a:rect l="l" t="t" r="r" b="b"/>
              <a:pathLst>
                <a:path w="3296" h="1117" extrusionOk="0">
                  <a:moveTo>
                    <a:pt x="3243" y="1"/>
                  </a:moveTo>
                  <a:cubicBezTo>
                    <a:pt x="2672" y="312"/>
                    <a:pt x="2128" y="468"/>
                    <a:pt x="1479" y="597"/>
                  </a:cubicBezTo>
                  <a:cubicBezTo>
                    <a:pt x="986" y="701"/>
                    <a:pt x="493" y="805"/>
                    <a:pt x="52" y="1038"/>
                  </a:cubicBezTo>
                  <a:cubicBezTo>
                    <a:pt x="1" y="1090"/>
                    <a:pt x="52" y="1116"/>
                    <a:pt x="78" y="1116"/>
                  </a:cubicBezTo>
                  <a:cubicBezTo>
                    <a:pt x="649" y="960"/>
                    <a:pt x="1246" y="779"/>
                    <a:pt x="1816" y="649"/>
                  </a:cubicBezTo>
                  <a:cubicBezTo>
                    <a:pt x="2335" y="571"/>
                    <a:pt x="2828" y="364"/>
                    <a:pt x="3243" y="53"/>
                  </a:cubicBezTo>
                  <a:cubicBezTo>
                    <a:pt x="3295" y="1"/>
                    <a:pt x="3243" y="1"/>
                    <a:pt x="32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8" name="Google Shape;118;p2"/>
            <p:cNvSpPr/>
            <p:nvPr/>
          </p:nvSpPr>
          <p:spPr>
            <a:xfrm>
              <a:off x="2151875" y="1945825"/>
              <a:ext cx="53850" cy="21600"/>
            </a:xfrm>
            <a:custGeom>
              <a:avLst/>
              <a:gdLst/>
              <a:ahLst/>
              <a:cxnLst/>
              <a:rect l="l" t="t" r="r" b="b"/>
              <a:pathLst>
                <a:path w="2154" h="864" extrusionOk="0">
                  <a:moveTo>
                    <a:pt x="2104" y="0"/>
                  </a:moveTo>
                  <a:cubicBezTo>
                    <a:pt x="2095" y="0"/>
                    <a:pt x="2086" y="2"/>
                    <a:pt x="2076" y="8"/>
                  </a:cubicBezTo>
                  <a:cubicBezTo>
                    <a:pt x="1686" y="163"/>
                    <a:pt x="1349" y="371"/>
                    <a:pt x="960" y="500"/>
                  </a:cubicBezTo>
                  <a:cubicBezTo>
                    <a:pt x="649" y="578"/>
                    <a:pt x="338" y="682"/>
                    <a:pt x="52" y="812"/>
                  </a:cubicBezTo>
                  <a:cubicBezTo>
                    <a:pt x="0" y="838"/>
                    <a:pt x="0" y="864"/>
                    <a:pt x="78" y="864"/>
                  </a:cubicBezTo>
                  <a:cubicBezTo>
                    <a:pt x="753" y="812"/>
                    <a:pt x="1557" y="423"/>
                    <a:pt x="2153" y="34"/>
                  </a:cubicBezTo>
                  <a:cubicBezTo>
                    <a:pt x="2153" y="34"/>
                    <a:pt x="2137" y="0"/>
                    <a:pt x="2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19" name="Google Shape;119;p2"/>
            <p:cNvSpPr/>
            <p:nvPr/>
          </p:nvSpPr>
          <p:spPr>
            <a:xfrm>
              <a:off x="2141500" y="1924600"/>
              <a:ext cx="25950" cy="54500"/>
            </a:xfrm>
            <a:custGeom>
              <a:avLst/>
              <a:gdLst/>
              <a:ahLst/>
              <a:cxnLst/>
              <a:rect l="l" t="t" r="r" b="b"/>
              <a:pathLst>
                <a:path w="1038" h="2180" extrusionOk="0">
                  <a:moveTo>
                    <a:pt x="1038" y="1"/>
                  </a:moveTo>
                  <a:lnTo>
                    <a:pt x="1038" y="1"/>
                  </a:lnTo>
                  <a:cubicBezTo>
                    <a:pt x="804" y="260"/>
                    <a:pt x="649" y="571"/>
                    <a:pt x="545" y="883"/>
                  </a:cubicBezTo>
                  <a:cubicBezTo>
                    <a:pt x="415" y="1298"/>
                    <a:pt x="234" y="1687"/>
                    <a:pt x="26" y="2102"/>
                  </a:cubicBezTo>
                  <a:cubicBezTo>
                    <a:pt x="0" y="2154"/>
                    <a:pt x="78" y="2180"/>
                    <a:pt x="104" y="2180"/>
                  </a:cubicBezTo>
                  <a:cubicBezTo>
                    <a:pt x="727" y="1661"/>
                    <a:pt x="623" y="623"/>
                    <a:pt x="10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0" name="Google Shape;120;p2"/>
            <p:cNvSpPr/>
            <p:nvPr/>
          </p:nvSpPr>
          <p:spPr>
            <a:xfrm>
              <a:off x="2112950" y="1938875"/>
              <a:ext cx="18200" cy="63925"/>
            </a:xfrm>
            <a:custGeom>
              <a:avLst/>
              <a:gdLst/>
              <a:ahLst/>
              <a:cxnLst/>
              <a:rect l="l" t="t" r="r" b="b"/>
              <a:pathLst>
                <a:path w="728" h="2557" extrusionOk="0">
                  <a:moveTo>
                    <a:pt x="727" y="0"/>
                  </a:moveTo>
                  <a:lnTo>
                    <a:pt x="727" y="0"/>
                  </a:lnTo>
                  <a:cubicBezTo>
                    <a:pt x="364" y="727"/>
                    <a:pt x="105" y="1635"/>
                    <a:pt x="1" y="2491"/>
                  </a:cubicBezTo>
                  <a:cubicBezTo>
                    <a:pt x="1" y="2523"/>
                    <a:pt x="42" y="2556"/>
                    <a:pt x="79" y="2556"/>
                  </a:cubicBezTo>
                  <a:cubicBezTo>
                    <a:pt x="101" y="2556"/>
                    <a:pt x="121" y="2545"/>
                    <a:pt x="131" y="2517"/>
                  </a:cubicBezTo>
                  <a:cubicBezTo>
                    <a:pt x="364" y="1686"/>
                    <a:pt x="572" y="830"/>
                    <a:pt x="7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1" name="Google Shape;121;p2"/>
            <p:cNvSpPr/>
            <p:nvPr/>
          </p:nvSpPr>
          <p:spPr>
            <a:xfrm>
              <a:off x="2092850" y="1952850"/>
              <a:ext cx="10400" cy="62925"/>
            </a:xfrm>
            <a:custGeom>
              <a:avLst/>
              <a:gdLst/>
              <a:ahLst/>
              <a:cxnLst/>
              <a:rect l="l" t="t" r="r" b="b"/>
              <a:pathLst>
                <a:path w="416" h="2517" extrusionOk="0">
                  <a:moveTo>
                    <a:pt x="370" y="0"/>
                  </a:moveTo>
                  <a:cubicBezTo>
                    <a:pt x="367" y="0"/>
                    <a:pt x="364" y="3"/>
                    <a:pt x="364" y="12"/>
                  </a:cubicBezTo>
                  <a:cubicBezTo>
                    <a:pt x="381" y="12"/>
                    <a:pt x="375" y="0"/>
                    <a:pt x="370" y="0"/>
                  </a:cubicBezTo>
                  <a:close/>
                  <a:moveTo>
                    <a:pt x="364" y="12"/>
                  </a:moveTo>
                  <a:cubicBezTo>
                    <a:pt x="156" y="790"/>
                    <a:pt x="79" y="1646"/>
                    <a:pt x="1" y="2450"/>
                  </a:cubicBezTo>
                  <a:cubicBezTo>
                    <a:pt x="1" y="2483"/>
                    <a:pt x="42" y="2516"/>
                    <a:pt x="79" y="2516"/>
                  </a:cubicBezTo>
                  <a:cubicBezTo>
                    <a:pt x="101" y="2516"/>
                    <a:pt x="121" y="2505"/>
                    <a:pt x="130" y="2476"/>
                  </a:cubicBezTo>
                  <a:cubicBezTo>
                    <a:pt x="286" y="1672"/>
                    <a:pt x="416" y="790"/>
                    <a:pt x="364"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2" name="Google Shape;122;p2"/>
            <p:cNvSpPr/>
            <p:nvPr/>
          </p:nvSpPr>
          <p:spPr>
            <a:xfrm>
              <a:off x="2052875" y="1964975"/>
              <a:ext cx="27025" cy="73475"/>
            </a:xfrm>
            <a:custGeom>
              <a:avLst/>
              <a:gdLst/>
              <a:ahLst/>
              <a:cxnLst/>
              <a:rect l="l" t="t" r="r" b="b"/>
              <a:pathLst>
                <a:path w="1081" h="2939" extrusionOk="0">
                  <a:moveTo>
                    <a:pt x="1071" y="0"/>
                  </a:moveTo>
                  <a:cubicBezTo>
                    <a:pt x="1061" y="0"/>
                    <a:pt x="1042" y="7"/>
                    <a:pt x="1029" y="20"/>
                  </a:cubicBezTo>
                  <a:cubicBezTo>
                    <a:pt x="406" y="850"/>
                    <a:pt x="458" y="1965"/>
                    <a:pt x="17" y="2873"/>
                  </a:cubicBezTo>
                  <a:cubicBezTo>
                    <a:pt x="1" y="2906"/>
                    <a:pt x="26" y="2939"/>
                    <a:pt x="47" y="2939"/>
                  </a:cubicBezTo>
                  <a:cubicBezTo>
                    <a:pt x="59" y="2939"/>
                    <a:pt x="69" y="2928"/>
                    <a:pt x="69" y="2899"/>
                  </a:cubicBezTo>
                  <a:cubicBezTo>
                    <a:pt x="562" y="1991"/>
                    <a:pt x="640" y="954"/>
                    <a:pt x="1055" y="20"/>
                  </a:cubicBezTo>
                  <a:cubicBezTo>
                    <a:pt x="1081" y="7"/>
                    <a:pt x="1081" y="0"/>
                    <a:pt x="10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3" name="Google Shape;123;p2"/>
            <p:cNvSpPr/>
            <p:nvPr/>
          </p:nvSpPr>
          <p:spPr>
            <a:xfrm>
              <a:off x="2044225" y="1982575"/>
              <a:ext cx="18825" cy="59350"/>
            </a:xfrm>
            <a:custGeom>
              <a:avLst/>
              <a:gdLst/>
              <a:ahLst/>
              <a:cxnLst/>
              <a:rect l="l" t="t" r="r" b="b"/>
              <a:pathLst>
                <a:path w="753" h="2374" extrusionOk="0">
                  <a:moveTo>
                    <a:pt x="698" y="1"/>
                  </a:moveTo>
                  <a:cubicBezTo>
                    <a:pt x="685" y="1"/>
                    <a:pt x="675" y="7"/>
                    <a:pt x="675" y="16"/>
                  </a:cubicBezTo>
                  <a:cubicBezTo>
                    <a:pt x="623" y="405"/>
                    <a:pt x="519" y="794"/>
                    <a:pt x="389" y="1184"/>
                  </a:cubicBezTo>
                  <a:cubicBezTo>
                    <a:pt x="260" y="1573"/>
                    <a:pt x="104" y="1936"/>
                    <a:pt x="0" y="2325"/>
                  </a:cubicBezTo>
                  <a:cubicBezTo>
                    <a:pt x="0" y="2343"/>
                    <a:pt x="12" y="2373"/>
                    <a:pt x="37" y="2373"/>
                  </a:cubicBezTo>
                  <a:cubicBezTo>
                    <a:pt x="48" y="2373"/>
                    <a:pt x="62" y="2367"/>
                    <a:pt x="78" y="2351"/>
                  </a:cubicBezTo>
                  <a:cubicBezTo>
                    <a:pt x="519" y="1754"/>
                    <a:pt x="675" y="794"/>
                    <a:pt x="752" y="68"/>
                  </a:cubicBezTo>
                  <a:cubicBezTo>
                    <a:pt x="752" y="19"/>
                    <a:pt x="721" y="1"/>
                    <a:pt x="6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4" name="Google Shape;124;p2"/>
            <p:cNvSpPr/>
            <p:nvPr/>
          </p:nvSpPr>
          <p:spPr>
            <a:xfrm>
              <a:off x="1810750" y="1738050"/>
              <a:ext cx="96650" cy="421525"/>
            </a:xfrm>
            <a:custGeom>
              <a:avLst/>
              <a:gdLst/>
              <a:ahLst/>
              <a:cxnLst/>
              <a:rect l="l" t="t" r="r" b="b"/>
              <a:pathLst>
                <a:path w="3866" h="16861" extrusionOk="0">
                  <a:moveTo>
                    <a:pt x="253" y="0"/>
                  </a:moveTo>
                  <a:cubicBezTo>
                    <a:pt x="243" y="0"/>
                    <a:pt x="234" y="7"/>
                    <a:pt x="234" y="18"/>
                  </a:cubicBezTo>
                  <a:cubicBezTo>
                    <a:pt x="0" y="2871"/>
                    <a:pt x="753" y="5361"/>
                    <a:pt x="1687" y="8033"/>
                  </a:cubicBezTo>
                  <a:cubicBezTo>
                    <a:pt x="2179" y="9356"/>
                    <a:pt x="2569" y="10705"/>
                    <a:pt x="2854" y="12106"/>
                  </a:cubicBezTo>
                  <a:cubicBezTo>
                    <a:pt x="3165" y="13662"/>
                    <a:pt x="3139" y="15141"/>
                    <a:pt x="3217" y="16749"/>
                  </a:cubicBezTo>
                  <a:cubicBezTo>
                    <a:pt x="3217" y="16821"/>
                    <a:pt x="3272" y="16861"/>
                    <a:pt x="3321" y="16861"/>
                  </a:cubicBezTo>
                  <a:cubicBezTo>
                    <a:pt x="3362" y="16861"/>
                    <a:pt x="3399" y="16834"/>
                    <a:pt x="3399" y="16775"/>
                  </a:cubicBezTo>
                  <a:cubicBezTo>
                    <a:pt x="3866" y="14129"/>
                    <a:pt x="3036" y="11146"/>
                    <a:pt x="2179" y="8682"/>
                  </a:cubicBezTo>
                  <a:cubicBezTo>
                    <a:pt x="1713" y="7385"/>
                    <a:pt x="1168" y="6088"/>
                    <a:pt x="805" y="4739"/>
                  </a:cubicBezTo>
                  <a:cubicBezTo>
                    <a:pt x="390" y="3234"/>
                    <a:pt x="260" y="1626"/>
                    <a:pt x="286" y="43"/>
                  </a:cubicBezTo>
                  <a:cubicBezTo>
                    <a:pt x="286" y="13"/>
                    <a:pt x="268" y="0"/>
                    <a:pt x="2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5" name="Google Shape;125;p2"/>
            <p:cNvSpPr/>
            <p:nvPr/>
          </p:nvSpPr>
          <p:spPr>
            <a:xfrm>
              <a:off x="1768600" y="1716725"/>
              <a:ext cx="167975" cy="255900"/>
            </a:xfrm>
            <a:custGeom>
              <a:avLst/>
              <a:gdLst/>
              <a:ahLst/>
              <a:cxnLst/>
              <a:rect l="l" t="t" r="r" b="b"/>
              <a:pathLst>
                <a:path w="6719" h="10236" extrusionOk="0">
                  <a:moveTo>
                    <a:pt x="1836" y="0"/>
                  </a:moveTo>
                  <a:cubicBezTo>
                    <a:pt x="1799" y="0"/>
                    <a:pt x="1761" y="21"/>
                    <a:pt x="1738" y="66"/>
                  </a:cubicBezTo>
                  <a:cubicBezTo>
                    <a:pt x="753" y="2090"/>
                    <a:pt x="0" y="4165"/>
                    <a:pt x="441" y="6474"/>
                  </a:cubicBezTo>
                  <a:cubicBezTo>
                    <a:pt x="804" y="8290"/>
                    <a:pt x="1790" y="10131"/>
                    <a:pt x="3865" y="10235"/>
                  </a:cubicBezTo>
                  <a:cubicBezTo>
                    <a:pt x="4021" y="10235"/>
                    <a:pt x="4021" y="10002"/>
                    <a:pt x="3865" y="10002"/>
                  </a:cubicBezTo>
                  <a:cubicBezTo>
                    <a:pt x="1609" y="9924"/>
                    <a:pt x="727" y="7537"/>
                    <a:pt x="545" y="5644"/>
                  </a:cubicBezTo>
                  <a:cubicBezTo>
                    <a:pt x="395" y="3774"/>
                    <a:pt x="1037" y="2047"/>
                    <a:pt x="1847" y="396"/>
                  </a:cubicBezTo>
                  <a:lnTo>
                    <a:pt x="1847" y="396"/>
                  </a:lnTo>
                  <a:cubicBezTo>
                    <a:pt x="2879" y="3333"/>
                    <a:pt x="6389" y="6899"/>
                    <a:pt x="3917" y="9950"/>
                  </a:cubicBezTo>
                  <a:cubicBezTo>
                    <a:pt x="3898" y="9969"/>
                    <a:pt x="3935" y="10030"/>
                    <a:pt x="3967" y="10030"/>
                  </a:cubicBezTo>
                  <a:cubicBezTo>
                    <a:pt x="3978" y="10030"/>
                    <a:pt x="3988" y="10022"/>
                    <a:pt x="3995" y="10002"/>
                  </a:cubicBezTo>
                  <a:cubicBezTo>
                    <a:pt x="6719" y="6863"/>
                    <a:pt x="2880" y="3076"/>
                    <a:pt x="1946" y="92"/>
                  </a:cubicBezTo>
                  <a:cubicBezTo>
                    <a:pt x="1931" y="34"/>
                    <a:pt x="1884" y="0"/>
                    <a:pt x="18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6" name="Google Shape;126;p2"/>
            <p:cNvSpPr/>
            <p:nvPr/>
          </p:nvSpPr>
          <p:spPr>
            <a:xfrm>
              <a:off x="1784800" y="1886975"/>
              <a:ext cx="77600" cy="59825"/>
            </a:xfrm>
            <a:custGeom>
              <a:avLst/>
              <a:gdLst/>
              <a:ahLst/>
              <a:cxnLst/>
              <a:rect l="l" t="t" r="r" b="b"/>
              <a:pathLst>
                <a:path w="3104" h="2393" extrusionOk="0">
                  <a:moveTo>
                    <a:pt x="1" y="1"/>
                  </a:moveTo>
                  <a:lnTo>
                    <a:pt x="1" y="1"/>
                  </a:lnTo>
                  <a:cubicBezTo>
                    <a:pt x="494" y="1168"/>
                    <a:pt x="1895" y="1869"/>
                    <a:pt x="2984" y="2388"/>
                  </a:cubicBezTo>
                  <a:cubicBezTo>
                    <a:pt x="2991" y="2391"/>
                    <a:pt x="2998" y="2393"/>
                    <a:pt x="3006" y="2393"/>
                  </a:cubicBezTo>
                  <a:cubicBezTo>
                    <a:pt x="3054" y="2393"/>
                    <a:pt x="3103" y="2325"/>
                    <a:pt x="3036" y="2258"/>
                  </a:cubicBezTo>
                  <a:cubicBezTo>
                    <a:pt x="2491" y="1998"/>
                    <a:pt x="1946" y="1713"/>
                    <a:pt x="1428" y="1350"/>
                  </a:cubicBezTo>
                  <a:cubicBezTo>
                    <a:pt x="883" y="961"/>
                    <a:pt x="442" y="468"/>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7" name="Google Shape;127;p2"/>
            <p:cNvSpPr/>
            <p:nvPr/>
          </p:nvSpPr>
          <p:spPr>
            <a:xfrm>
              <a:off x="1780925" y="1865325"/>
              <a:ext cx="71825" cy="66475"/>
            </a:xfrm>
            <a:custGeom>
              <a:avLst/>
              <a:gdLst/>
              <a:ahLst/>
              <a:cxnLst/>
              <a:rect l="l" t="t" r="r" b="b"/>
              <a:pathLst>
                <a:path w="2873" h="2659" extrusionOk="0">
                  <a:moveTo>
                    <a:pt x="30" y="0"/>
                  </a:moveTo>
                  <a:cubicBezTo>
                    <a:pt x="13" y="0"/>
                    <a:pt x="0" y="19"/>
                    <a:pt x="0" y="37"/>
                  </a:cubicBezTo>
                  <a:cubicBezTo>
                    <a:pt x="649" y="1152"/>
                    <a:pt x="1868" y="1775"/>
                    <a:pt x="2750" y="2631"/>
                  </a:cubicBezTo>
                  <a:cubicBezTo>
                    <a:pt x="2770" y="2651"/>
                    <a:pt x="2788" y="2659"/>
                    <a:pt x="2804" y="2659"/>
                  </a:cubicBezTo>
                  <a:cubicBezTo>
                    <a:pt x="2849" y="2659"/>
                    <a:pt x="2873" y="2592"/>
                    <a:pt x="2854" y="2553"/>
                  </a:cubicBezTo>
                  <a:cubicBezTo>
                    <a:pt x="1972" y="1645"/>
                    <a:pt x="830" y="1023"/>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8" name="Google Shape;128;p2"/>
            <p:cNvSpPr/>
            <p:nvPr/>
          </p:nvSpPr>
          <p:spPr>
            <a:xfrm>
              <a:off x="1778325" y="1831875"/>
              <a:ext cx="64775" cy="65000"/>
            </a:xfrm>
            <a:custGeom>
              <a:avLst/>
              <a:gdLst/>
              <a:ahLst/>
              <a:cxnLst/>
              <a:rect l="l" t="t" r="r" b="b"/>
              <a:pathLst>
                <a:path w="2591" h="2600" extrusionOk="0">
                  <a:moveTo>
                    <a:pt x="0" y="0"/>
                  </a:moveTo>
                  <a:cubicBezTo>
                    <a:pt x="390" y="1193"/>
                    <a:pt x="1583" y="1816"/>
                    <a:pt x="2491" y="2594"/>
                  </a:cubicBezTo>
                  <a:cubicBezTo>
                    <a:pt x="2494" y="2598"/>
                    <a:pt x="2499" y="2599"/>
                    <a:pt x="2504" y="2599"/>
                  </a:cubicBezTo>
                  <a:cubicBezTo>
                    <a:pt x="2536" y="2599"/>
                    <a:pt x="2591" y="2539"/>
                    <a:pt x="2569" y="2516"/>
                  </a:cubicBezTo>
                  <a:cubicBezTo>
                    <a:pt x="1661" y="1738"/>
                    <a:pt x="519" y="1167"/>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29" name="Google Shape;129;p2"/>
            <p:cNvSpPr/>
            <p:nvPr/>
          </p:nvSpPr>
          <p:spPr>
            <a:xfrm>
              <a:off x="1780925" y="1813050"/>
              <a:ext cx="58050" cy="70950"/>
            </a:xfrm>
            <a:custGeom>
              <a:avLst/>
              <a:gdLst/>
              <a:ahLst/>
              <a:cxnLst/>
              <a:rect l="l" t="t" r="r" b="b"/>
              <a:pathLst>
                <a:path w="2322" h="2838" extrusionOk="0">
                  <a:moveTo>
                    <a:pt x="0" y="1"/>
                  </a:moveTo>
                  <a:cubicBezTo>
                    <a:pt x="104" y="494"/>
                    <a:pt x="363" y="883"/>
                    <a:pt x="701" y="1272"/>
                  </a:cubicBezTo>
                  <a:cubicBezTo>
                    <a:pt x="1193" y="1791"/>
                    <a:pt x="1686" y="2361"/>
                    <a:pt x="2231" y="2828"/>
                  </a:cubicBezTo>
                  <a:cubicBezTo>
                    <a:pt x="2238" y="2835"/>
                    <a:pt x="2247" y="2838"/>
                    <a:pt x="2257" y="2838"/>
                  </a:cubicBezTo>
                  <a:cubicBezTo>
                    <a:pt x="2288" y="2838"/>
                    <a:pt x="2322" y="2809"/>
                    <a:pt x="2283" y="2750"/>
                  </a:cubicBezTo>
                  <a:cubicBezTo>
                    <a:pt x="1557" y="1843"/>
                    <a:pt x="311" y="114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0" name="Google Shape;130;p2"/>
            <p:cNvSpPr/>
            <p:nvPr/>
          </p:nvSpPr>
          <p:spPr>
            <a:xfrm>
              <a:off x="1788050" y="1784525"/>
              <a:ext cx="44775" cy="73550"/>
            </a:xfrm>
            <a:custGeom>
              <a:avLst/>
              <a:gdLst/>
              <a:ahLst/>
              <a:cxnLst/>
              <a:rect l="l" t="t" r="r" b="b"/>
              <a:pathLst>
                <a:path w="1791" h="2942" extrusionOk="0">
                  <a:moveTo>
                    <a:pt x="26" y="0"/>
                  </a:moveTo>
                  <a:cubicBezTo>
                    <a:pt x="26" y="0"/>
                    <a:pt x="1" y="0"/>
                    <a:pt x="1" y="26"/>
                  </a:cubicBezTo>
                  <a:cubicBezTo>
                    <a:pt x="104" y="545"/>
                    <a:pt x="364" y="986"/>
                    <a:pt x="649" y="1401"/>
                  </a:cubicBezTo>
                  <a:cubicBezTo>
                    <a:pt x="1038" y="1894"/>
                    <a:pt x="1349" y="2413"/>
                    <a:pt x="1713" y="2932"/>
                  </a:cubicBezTo>
                  <a:cubicBezTo>
                    <a:pt x="1727" y="2939"/>
                    <a:pt x="1739" y="2942"/>
                    <a:pt x="1749" y="2942"/>
                  </a:cubicBezTo>
                  <a:cubicBezTo>
                    <a:pt x="1777" y="2942"/>
                    <a:pt x="1790" y="2918"/>
                    <a:pt x="1790" y="2880"/>
                  </a:cubicBezTo>
                  <a:cubicBezTo>
                    <a:pt x="1609" y="2465"/>
                    <a:pt x="1349" y="2076"/>
                    <a:pt x="1064" y="1686"/>
                  </a:cubicBezTo>
                  <a:cubicBezTo>
                    <a:pt x="649" y="1142"/>
                    <a:pt x="286" y="649"/>
                    <a:pt x="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1" name="Google Shape;131;p2"/>
            <p:cNvSpPr/>
            <p:nvPr/>
          </p:nvSpPr>
          <p:spPr>
            <a:xfrm>
              <a:off x="1795825" y="1762475"/>
              <a:ext cx="29525" cy="51500"/>
            </a:xfrm>
            <a:custGeom>
              <a:avLst/>
              <a:gdLst/>
              <a:ahLst/>
              <a:cxnLst/>
              <a:rect l="l" t="t" r="r" b="b"/>
              <a:pathLst>
                <a:path w="1181" h="2060" extrusionOk="0">
                  <a:moveTo>
                    <a:pt x="105" y="0"/>
                  </a:moveTo>
                  <a:cubicBezTo>
                    <a:pt x="79" y="52"/>
                    <a:pt x="1" y="52"/>
                    <a:pt x="53" y="78"/>
                  </a:cubicBezTo>
                  <a:cubicBezTo>
                    <a:pt x="234" y="753"/>
                    <a:pt x="572" y="1557"/>
                    <a:pt x="1090" y="2050"/>
                  </a:cubicBezTo>
                  <a:cubicBezTo>
                    <a:pt x="1097" y="2057"/>
                    <a:pt x="1108" y="2060"/>
                    <a:pt x="1119" y="2060"/>
                  </a:cubicBezTo>
                  <a:cubicBezTo>
                    <a:pt x="1149" y="2060"/>
                    <a:pt x="1180" y="2036"/>
                    <a:pt x="1142" y="1998"/>
                  </a:cubicBezTo>
                  <a:cubicBezTo>
                    <a:pt x="987" y="1661"/>
                    <a:pt x="753" y="1349"/>
                    <a:pt x="597" y="1012"/>
                  </a:cubicBezTo>
                  <a:cubicBezTo>
                    <a:pt x="442" y="701"/>
                    <a:pt x="286" y="338"/>
                    <a:pt x="1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2" name="Google Shape;132;p2"/>
            <p:cNvSpPr/>
            <p:nvPr/>
          </p:nvSpPr>
          <p:spPr>
            <a:xfrm>
              <a:off x="1817875" y="1771550"/>
              <a:ext cx="22075" cy="56775"/>
            </a:xfrm>
            <a:custGeom>
              <a:avLst/>
              <a:gdLst/>
              <a:ahLst/>
              <a:cxnLst/>
              <a:rect l="l" t="t" r="r" b="b"/>
              <a:pathLst>
                <a:path w="883" h="2271" extrusionOk="0">
                  <a:moveTo>
                    <a:pt x="831" y="1"/>
                  </a:moveTo>
                  <a:lnTo>
                    <a:pt x="831" y="1"/>
                  </a:lnTo>
                  <a:cubicBezTo>
                    <a:pt x="753" y="779"/>
                    <a:pt x="1" y="1453"/>
                    <a:pt x="131" y="2231"/>
                  </a:cubicBezTo>
                  <a:cubicBezTo>
                    <a:pt x="131" y="2257"/>
                    <a:pt x="150" y="2270"/>
                    <a:pt x="169" y="2270"/>
                  </a:cubicBezTo>
                  <a:cubicBezTo>
                    <a:pt x="189" y="2270"/>
                    <a:pt x="208" y="2257"/>
                    <a:pt x="208" y="2231"/>
                  </a:cubicBezTo>
                  <a:cubicBezTo>
                    <a:pt x="312" y="1816"/>
                    <a:pt x="416" y="1453"/>
                    <a:pt x="597" y="1064"/>
                  </a:cubicBezTo>
                  <a:cubicBezTo>
                    <a:pt x="753" y="753"/>
                    <a:pt x="883" y="390"/>
                    <a:pt x="8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3" name="Google Shape;133;p2"/>
            <p:cNvSpPr/>
            <p:nvPr/>
          </p:nvSpPr>
          <p:spPr>
            <a:xfrm>
              <a:off x="1827150" y="1806575"/>
              <a:ext cx="29675" cy="58900"/>
            </a:xfrm>
            <a:custGeom>
              <a:avLst/>
              <a:gdLst/>
              <a:ahLst/>
              <a:cxnLst/>
              <a:rect l="l" t="t" r="r" b="b"/>
              <a:pathLst>
                <a:path w="1187" h="2356" extrusionOk="0">
                  <a:moveTo>
                    <a:pt x="1186" y="0"/>
                  </a:moveTo>
                  <a:lnTo>
                    <a:pt x="1186" y="0"/>
                  </a:lnTo>
                  <a:cubicBezTo>
                    <a:pt x="797" y="753"/>
                    <a:pt x="408" y="1531"/>
                    <a:pt x="19" y="2257"/>
                  </a:cubicBezTo>
                  <a:cubicBezTo>
                    <a:pt x="0" y="2313"/>
                    <a:pt x="49" y="2356"/>
                    <a:pt x="87" y="2356"/>
                  </a:cubicBezTo>
                  <a:cubicBezTo>
                    <a:pt x="102" y="2356"/>
                    <a:pt x="115" y="2349"/>
                    <a:pt x="123" y="2335"/>
                  </a:cubicBezTo>
                  <a:cubicBezTo>
                    <a:pt x="642" y="1661"/>
                    <a:pt x="1031" y="804"/>
                    <a:pt x="11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4" name="Google Shape;134;p2"/>
            <p:cNvSpPr/>
            <p:nvPr/>
          </p:nvSpPr>
          <p:spPr>
            <a:xfrm>
              <a:off x="1835575" y="1835750"/>
              <a:ext cx="35500" cy="52425"/>
            </a:xfrm>
            <a:custGeom>
              <a:avLst/>
              <a:gdLst/>
              <a:ahLst/>
              <a:cxnLst/>
              <a:rect l="l" t="t" r="r" b="b"/>
              <a:pathLst>
                <a:path w="1420" h="2097" extrusionOk="0">
                  <a:moveTo>
                    <a:pt x="1420" y="1"/>
                  </a:moveTo>
                  <a:lnTo>
                    <a:pt x="1420" y="1"/>
                  </a:lnTo>
                  <a:cubicBezTo>
                    <a:pt x="849" y="545"/>
                    <a:pt x="382" y="1298"/>
                    <a:pt x="19" y="1998"/>
                  </a:cubicBezTo>
                  <a:cubicBezTo>
                    <a:pt x="0" y="2054"/>
                    <a:pt x="36" y="2097"/>
                    <a:pt x="76" y="2097"/>
                  </a:cubicBezTo>
                  <a:cubicBezTo>
                    <a:pt x="92" y="2097"/>
                    <a:pt x="108" y="2090"/>
                    <a:pt x="123" y="2076"/>
                  </a:cubicBezTo>
                  <a:cubicBezTo>
                    <a:pt x="330" y="1765"/>
                    <a:pt x="538" y="1427"/>
                    <a:pt x="771" y="1090"/>
                  </a:cubicBezTo>
                  <a:cubicBezTo>
                    <a:pt x="979" y="779"/>
                    <a:pt x="1238" y="416"/>
                    <a:pt x="1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5" name="Google Shape;135;p2"/>
            <p:cNvSpPr/>
            <p:nvPr/>
          </p:nvSpPr>
          <p:spPr>
            <a:xfrm>
              <a:off x="1851600" y="1859350"/>
              <a:ext cx="29875" cy="72750"/>
            </a:xfrm>
            <a:custGeom>
              <a:avLst/>
              <a:gdLst/>
              <a:ahLst/>
              <a:cxnLst/>
              <a:rect l="l" t="t" r="r" b="b"/>
              <a:pathLst>
                <a:path w="1195" h="2910" extrusionOk="0">
                  <a:moveTo>
                    <a:pt x="1133" y="1"/>
                  </a:moveTo>
                  <a:cubicBezTo>
                    <a:pt x="1123" y="1"/>
                    <a:pt x="1116" y="7"/>
                    <a:pt x="1116" y="16"/>
                  </a:cubicBezTo>
                  <a:cubicBezTo>
                    <a:pt x="831" y="1002"/>
                    <a:pt x="182" y="1832"/>
                    <a:pt x="1" y="2844"/>
                  </a:cubicBezTo>
                  <a:cubicBezTo>
                    <a:pt x="1" y="2877"/>
                    <a:pt x="21" y="2910"/>
                    <a:pt x="43" y="2910"/>
                  </a:cubicBezTo>
                  <a:cubicBezTo>
                    <a:pt x="56" y="2910"/>
                    <a:pt x="69" y="2899"/>
                    <a:pt x="79" y="2870"/>
                  </a:cubicBezTo>
                  <a:cubicBezTo>
                    <a:pt x="312" y="1884"/>
                    <a:pt x="1090" y="1054"/>
                    <a:pt x="1194" y="68"/>
                  </a:cubicBezTo>
                  <a:cubicBezTo>
                    <a:pt x="1178" y="19"/>
                    <a:pt x="1151" y="1"/>
                    <a:pt x="11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6" name="Google Shape;136;p2"/>
            <p:cNvSpPr/>
            <p:nvPr/>
          </p:nvSpPr>
          <p:spPr>
            <a:xfrm>
              <a:off x="1856150" y="1884775"/>
              <a:ext cx="26425" cy="56625"/>
            </a:xfrm>
            <a:custGeom>
              <a:avLst/>
              <a:gdLst/>
              <a:ahLst/>
              <a:cxnLst/>
              <a:rect l="l" t="t" r="r" b="b"/>
              <a:pathLst>
                <a:path w="1057" h="2265" extrusionOk="0">
                  <a:moveTo>
                    <a:pt x="1011" y="1"/>
                  </a:moveTo>
                  <a:cubicBezTo>
                    <a:pt x="1002" y="1"/>
                    <a:pt x="993" y="4"/>
                    <a:pt x="986" y="11"/>
                  </a:cubicBezTo>
                  <a:cubicBezTo>
                    <a:pt x="545" y="634"/>
                    <a:pt x="52" y="1464"/>
                    <a:pt x="0" y="2216"/>
                  </a:cubicBezTo>
                  <a:cubicBezTo>
                    <a:pt x="0" y="2234"/>
                    <a:pt x="25" y="2264"/>
                    <a:pt x="40" y="2264"/>
                  </a:cubicBezTo>
                  <a:cubicBezTo>
                    <a:pt x="47" y="2264"/>
                    <a:pt x="52" y="2258"/>
                    <a:pt x="52" y="2242"/>
                  </a:cubicBezTo>
                  <a:cubicBezTo>
                    <a:pt x="234" y="1905"/>
                    <a:pt x="338" y="1516"/>
                    <a:pt x="493" y="1153"/>
                  </a:cubicBezTo>
                  <a:cubicBezTo>
                    <a:pt x="649" y="789"/>
                    <a:pt x="830" y="426"/>
                    <a:pt x="1038" y="63"/>
                  </a:cubicBezTo>
                  <a:cubicBezTo>
                    <a:pt x="1057" y="25"/>
                    <a:pt x="1034" y="1"/>
                    <a:pt x="10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55"/>
        <p:cNvGrpSpPr/>
        <p:nvPr/>
      </p:nvGrpSpPr>
      <p:grpSpPr>
        <a:xfrm>
          <a:off x="0" y="0"/>
          <a:ext cx="0" cy="0"/>
          <a:chOff x="0" y="0"/>
          <a:chExt cx="0" cy="0"/>
        </a:xfrm>
      </p:grpSpPr>
      <p:sp>
        <p:nvSpPr>
          <p:cNvPr id="856" name="Google Shape;856;p11"/>
          <p:cNvSpPr txBox="1">
            <a:spLocks noGrp="1"/>
          </p:cNvSpPr>
          <p:nvPr>
            <p:ph type="title" hasCustomPrompt="1"/>
          </p:nvPr>
        </p:nvSpPr>
        <p:spPr>
          <a:xfrm>
            <a:off x="3889800" y="1459475"/>
            <a:ext cx="4275000" cy="1511100"/>
          </a:xfrm>
          <a:prstGeom prst="rect">
            <a:avLst/>
          </a:prstGeom>
        </p:spPr>
        <p:txBody>
          <a:bodyPr spcFirstLastPara="1" wrap="square" lIns="91425" tIns="91425" rIns="91425" bIns="91425" anchor="ctr" anchorCtr="0">
            <a:noAutofit/>
          </a:bodyPr>
          <a:lstStyle>
            <a:lvl1pPr lvl="0" algn="r">
              <a:spcBef>
                <a:spcPts val="0"/>
              </a:spcBef>
              <a:spcAft>
                <a:spcPts val="0"/>
              </a:spcAft>
              <a:buSzPts val="9600"/>
              <a:buNone/>
              <a:defRPr sz="71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857" name="Google Shape;857;p11"/>
          <p:cNvSpPr txBox="1">
            <a:spLocks noGrp="1"/>
          </p:cNvSpPr>
          <p:nvPr>
            <p:ph type="subTitle" idx="1"/>
          </p:nvPr>
        </p:nvSpPr>
        <p:spPr>
          <a:xfrm>
            <a:off x="4078250" y="2970625"/>
            <a:ext cx="4086600" cy="713400"/>
          </a:xfrm>
          <a:prstGeom prst="rect">
            <a:avLst/>
          </a:prstGeom>
          <a:ln>
            <a:noFill/>
          </a:ln>
        </p:spPr>
        <p:txBody>
          <a:bodyPr spcFirstLastPara="1" wrap="square" lIns="91425" tIns="91425" rIns="91425" bIns="91425" anchor="ctr" anchorCtr="0">
            <a:noAutofit/>
          </a:bodyPr>
          <a:lstStyle>
            <a:lvl1pPr lvl="0" algn="r" rtl="0">
              <a:lnSpc>
                <a:spcPct val="100000"/>
              </a:lnSpc>
              <a:spcBef>
                <a:spcPts val="0"/>
              </a:spcBef>
              <a:spcAft>
                <a:spcPts val="0"/>
              </a:spcAft>
              <a:buSzPts val="1600"/>
              <a:buNone/>
              <a:defRPr sz="20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grpSp>
        <p:nvGrpSpPr>
          <p:cNvPr id="858" name="Google Shape;858;p11"/>
          <p:cNvGrpSpPr/>
          <p:nvPr/>
        </p:nvGrpSpPr>
        <p:grpSpPr>
          <a:xfrm rot="-4423660">
            <a:off x="-620799" y="-226258"/>
            <a:ext cx="2903588" cy="2609313"/>
            <a:chOff x="3912975" y="4332900"/>
            <a:chExt cx="659850" cy="592975"/>
          </a:xfrm>
        </p:grpSpPr>
        <p:sp>
          <p:nvSpPr>
            <p:cNvPr id="859" name="Google Shape;859;p11"/>
            <p:cNvSpPr/>
            <p:nvPr/>
          </p:nvSpPr>
          <p:spPr>
            <a:xfrm>
              <a:off x="3912975" y="4343325"/>
              <a:ext cx="454450" cy="385525"/>
            </a:xfrm>
            <a:custGeom>
              <a:avLst/>
              <a:gdLst/>
              <a:ahLst/>
              <a:cxnLst/>
              <a:rect l="l" t="t" r="r" b="b"/>
              <a:pathLst>
                <a:path w="18178" h="15421" extrusionOk="0">
                  <a:moveTo>
                    <a:pt x="142" y="0"/>
                  </a:moveTo>
                  <a:cubicBezTo>
                    <a:pt x="45" y="0"/>
                    <a:pt x="0" y="122"/>
                    <a:pt x="89" y="166"/>
                  </a:cubicBezTo>
                  <a:cubicBezTo>
                    <a:pt x="1801" y="1282"/>
                    <a:pt x="3591" y="2216"/>
                    <a:pt x="5277" y="3357"/>
                  </a:cubicBezTo>
                  <a:cubicBezTo>
                    <a:pt x="6990" y="4499"/>
                    <a:pt x="8650" y="5718"/>
                    <a:pt x="10232" y="7015"/>
                  </a:cubicBezTo>
                  <a:cubicBezTo>
                    <a:pt x="13189" y="9453"/>
                    <a:pt x="15861" y="12281"/>
                    <a:pt x="18066" y="15394"/>
                  </a:cubicBezTo>
                  <a:cubicBezTo>
                    <a:pt x="18075" y="15412"/>
                    <a:pt x="18094" y="15421"/>
                    <a:pt x="18113" y="15421"/>
                  </a:cubicBezTo>
                  <a:cubicBezTo>
                    <a:pt x="18146" y="15421"/>
                    <a:pt x="18178" y="15392"/>
                    <a:pt x="18144" y="15342"/>
                  </a:cubicBezTo>
                  <a:cubicBezTo>
                    <a:pt x="16017" y="12151"/>
                    <a:pt x="13345" y="9324"/>
                    <a:pt x="10440" y="6859"/>
                  </a:cubicBezTo>
                  <a:cubicBezTo>
                    <a:pt x="8935" y="5614"/>
                    <a:pt x="7431" y="4447"/>
                    <a:pt x="5796" y="3383"/>
                  </a:cubicBezTo>
                  <a:cubicBezTo>
                    <a:pt x="4006" y="2190"/>
                    <a:pt x="2139" y="945"/>
                    <a:pt x="193" y="11"/>
                  </a:cubicBezTo>
                  <a:cubicBezTo>
                    <a:pt x="175" y="4"/>
                    <a:pt x="158" y="0"/>
                    <a:pt x="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1"/>
            <p:cNvSpPr/>
            <p:nvPr/>
          </p:nvSpPr>
          <p:spPr>
            <a:xfrm>
              <a:off x="4032575" y="4368700"/>
              <a:ext cx="254525" cy="53000"/>
            </a:xfrm>
            <a:custGeom>
              <a:avLst/>
              <a:gdLst/>
              <a:ahLst/>
              <a:cxnLst/>
              <a:rect l="l" t="t" r="r" b="b"/>
              <a:pathLst>
                <a:path w="10181" h="2120" extrusionOk="0">
                  <a:moveTo>
                    <a:pt x="10110" y="1"/>
                  </a:moveTo>
                  <a:cubicBezTo>
                    <a:pt x="10103" y="1"/>
                    <a:pt x="10096" y="3"/>
                    <a:pt x="10092" y="8"/>
                  </a:cubicBezTo>
                  <a:cubicBezTo>
                    <a:pt x="7407" y="1183"/>
                    <a:pt x="4571" y="1885"/>
                    <a:pt x="1664" y="1885"/>
                  </a:cubicBezTo>
                  <a:cubicBezTo>
                    <a:pt x="1172" y="1885"/>
                    <a:pt x="678" y="1865"/>
                    <a:pt x="182" y="1823"/>
                  </a:cubicBezTo>
                  <a:cubicBezTo>
                    <a:pt x="1" y="1823"/>
                    <a:pt x="1" y="2057"/>
                    <a:pt x="182" y="2057"/>
                  </a:cubicBezTo>
                  <a:cubicBezTo>
                    <a:pt x="686" y="2099"/>
                    <a:pt x="1189" y="2119"/>
                    <a:pt x="1691" y="2119"/>
                  </a:cubicBezTo>
                  <a:cubicBezTo>
                    <a:pt x="4619" y="2119"/>
                    <a:pt x="7482" y="1414"/>
                    <a:pt x="10117" y="85"/>
                  </a:cubicBezTo>
                  <a:cubicBezTo>
                    <a:pt x="10181" y="43"/>
                    <a:pt x="10141" y="1"/>
                    <a:pt x="101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1"/>
            <p:cNvSpPr/>
            <p:nvPr/>
          </p:nvSpPr>
          <p:spPr>
            <a:xfrm>
              <a:off x="4134400" y="4332900"/>
              <a:ext cx="204950" cy="92100"/>
            </a:xfrm>
            <a:custGeom>
              <a:avLst/>
              <a:gdLst/>
              <a:ahLst/>
              <a:cxnLst/>
              <a:rect l="l" t="t" r="r" b="b"/>
              <a:pathLst>
                <a:path w="8198" h="3684" extrusionOk="0">
                  <a:moveTo>
                    <a:pt x="5548" y="183"/>
                  </a:moveTo>
                  <a:cubicBezTo>
                    <a:pt x="6012" y="183"/>
                    <a:pt x="6495" y="323"/>
                    <a:pt x="7004" y="661"/>
                  </a:cubicBezTo>
                  <a:cubicBezTo>
                    <a:pt x="7705" y="1154"/>
                    <a:pt x="7653" y="1855"/>
                    <a:pt x="7056" y="2451"/>
                  </a:cubicBezTo>
                  <a:cubicBezTo>
                    <a:pt x="6537" y="2970"/>
                    <a:pt x="5785" y="3152"/>
                    <a:pt x="5085" y="3281"/>
                  </a:cubicBezTo>
                  <a:cubicBezTo>
                    <a:pt x="4582" y="3360"/>
                    <a:pt x="4087" y="3391"/>
                    <a:pt x="3595" y="3391"/>
                  </a:cubicBezTo>
                  <a:cubicBezTo>
                    <a:pt x="2574" y="3391"/>
                    <a:pt x="1567" y="3257"/>
                    <a:pt x="544" y="3138"/>
                  </a:cubicBezTo>
                  <a:lnTo>
                    <a:pt x="544" y="3138"/>
                  </a:lnTo>
                  <a:cubicBezTo>
                    <a:pt x="2217" y="2328"/>
                    <a:pt x="3735" y="183"/>
                    <a:pt x="5548" y="183"/>
                  </a:cubicBezTo>
                  <a:close/>
                  <a:moveTo>
                    <a:pt x="5372" y="0"/>
                  </a:moveTo>
                  <a:cubicBezTo>
                    <a:pt x="5206" y="0"/>
                    <a:pt x="5048" y="13"/>
                    <a:pt x="4903" y="39"/>
                  </a:cubicBezTo>
                  <a:cubicBezTo>
                    <a:pt x="4073" y="194"/>
                    <a:pt x="3347" y="739"/>
                    <a:pt x="2698" y="1258"/>
                  </a:cubicBezTo>
                  <a:cubicBezTo>
                    <a:pt x="1910" y="1903"/>
                    <a:pt x="1121" y="2592"/>
                    <a:pt x="231" y="3102"/>
                  </a:cubicBezTo>
                  <a:lnTo>
                    <a:pt x="231" y="3102"/>
                  </a:lnTo>
                  <a:cubicBezTo>
                    <a:pt x="223" y="3101"/>
                    <a:pt x="216" y="3101"/>
                    <a:pt x="208" y="3100"/>
                  </a:cubicBezTo>
                  <a:cubicBezTo>
                    <a:pt x="163" y="3100"/>
                    <a:pt x="132" y="3129"/>
                    <a:pt x="121" y="3164"/>
                  </a:cubicBezTo>
                  <a:lnTo>
                    <a:pt x="121" y="3164"/>
                  </a:lnTo>
                  <a:cubicBezTo>
                    <a:pt x="81" y="3187"/>
                    <a:pt x="41" y="3208"/>
                    <a:pt x="0" y="3229"/>
                  </a:cubicBezTo>
                  <a:cubicBezTo>
                    <a:pt x="0" y="3253"/>
                    <a:pt x="21" y="3337"/>
                    <a:pt x="44" y="3337"/>
                  </a:cubicBezTo>
                  <a:cubicBezTo>
                    <a:pt x="46" y="3337"/>
                    <a:pt x="49" y="3336"/>
                    <a:pt x="52" y="3333"/>
                  </a:cubicBezTo>
                  <a:cubicBezTo>
                    <a:pt x="101" y="3318"/>
                    <a:pt x="149" y="3302"/>
                    <a:pt x="198" y="3285"/>
                  </a:cubicBezTo>
                  <a:lnTo>
                    <a:pt x="198" y="3285"/>
                  </a:lnTo>
                  <a:cubicBezTo>
                    <a:pt x="1217" y="3517"/>
                    <a:pt x="2349" y="3683"/>
                    <a:pt x="3458" y="3683"/>
                  </a:cubicBezTo>
                  <a:cubicBezTo>
                    <a:pt x="4322" y="3683"/>
                    <a:pt x="5171" y="3582"/>
                    <a:pt x="5941" y="3333"/>
                  </a:cubicBezTo>
                  <a:cubicBezTo>
                    <a:pt x="6823" y="3022"/>
                    <a:pt x="8198" y="2114"/>
                    <a:pt x="7601" y="1050"/>
                  </a:cubicBezTo>
                  <a:cubicBezTo>
                    <a:pt x="7232" y="335"/>
                    <a:pt x="6212" y="0"/>
                    <a:pt x="5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1"/>
            <p:cNvSpPr/>
            <p:nvPr/>
          </p:nvSpPr>
          <p:spPr>
            <a:xfrm>
              <a:off x="4163775" y="4497925"/>
              <a:ext cx="259225" cy="29200"/>
            </a:xfrm>
            <a:custGeom>
              <a:avLst/>
              <a:gdLst/>
              <a:ahLst/>
              <a:cxnLst/>
              <a:rect l="l" t="t" r="r" b="b"/>
              <a:pathLst>
                <a:path w="10369" h="1168" extrusionOk="0">
                  <a:moveTo>
                    <a:pt x="10265" y="1"/>
                  </a:moveTo>
                  <a:cubicBezTo>
                    <a:pt x="8208" y="600"/>
                    <a:pt x="6110" y="957"/>
                    <a:pt x="4003" y="957"/>
                  </a:cubicBezTo>
                  <a:cubicBezTo>
                    <a:pt x="2736" y="957"/>
                    <a:pt x="1466" y="828"/>
                    <a:pt x="200" y="546"/>
                  </a:cubicBezTo>
                  <a:cubicBezTo>
                    <a:pt x="192" y="544"/>
                    <a:pt x="184" y="544"/>
                    <a:pt x="177" y="544"/>
                  </a:cubicBezTo>
                  <a:cubicBezTo>
                    <a:pt x="40" y="544"/>
                    <a:pt x="1" y="754"/>
                    <a:pt x="148" y="779"/>
                  </a:cubicBezTo>
                  <a:cubicBezTo>
                    <a:pt x="1414" y="1040"/>
                    <a:pt x="2690" y="1168"/>
                    <a:pt x="3962" y="1168"/>
                  </a:cubicBezTo>
                  <a:cubicBezTo>
                    <a:pt x="6106" y="1168"/>
                    <a:pt x="8240" y="805"/>
                    <a:pt x="10291" y="105"/>
                  </a:cubicBezTo>
                  <a:cubicBezTo>
                    <a:pt x="10369" y="79"/>
                    <a:pt x="10317" y="1"/>
                    <a:pt x="102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1"/>
            <p:cNvSpPr/>
            <p:nvPr/>
          </p:nvSpPr>
          <p:spPr>
            <a:xfrm>
              <a:off x="4264750" y="4459325"/>
              <a:ext cx="208850" cy="87325"/>
            </a:xfrm>
            <a:custGeom>
              <a:avLst/>
              <a:gdLst/>
              <a:ahLst/>
              <a:cxnLst/>
              <a:rect l="l" t="t" r="r" b="b"/>
              <a:pathLst>
                <a:path w="8354" h="3493" extrusionOk="0">
                  <a:moveTo>
                    <a:pt x="5616" y="265"/>
                  </a:moveTo>
                  <a:cubicBezTo>
                    <a:pt x="6158" y="265"/>
                    <a:pt x="6706" y="443"/>
                    <a:pt x="7264" y="896"/>
                  </a:cubicBezTo>
                  <a:cubicBezTo>
                    <a:pt x="7964" y="1467"/>
                    <a:pt x="7834" y="2271"/>
                    <a:pt x="7056" y="2764"/>
                  </a:cubicBezTo>
                  <a:cubicBezTo>
                    <a:pt x="6460" y="3179"/>
                    <a:pt x="5681" y="3283"/>
                    <a:pt x="4929" y="3283"/>
                  </a:cubicBezTo>
                  <a:cubicBezTo>
                    <a:pt x="4841" y="3286"/>
                    <a:pt x="4752" y="3287"/>
                    <a:pt x="4665" y="3287"/>
                  </a:cubicBezTo>
                  <a:cubicBezTo>
                    <a:pt x="3259" y="3287"/>
                    <a:pt x="1963" y="2936"/>
                    <a:pt x="639" y="2575"/>
                  </a:cubicBezTo>
                  <a:lnTo>
                    <a:pt x="639" y="2575"/>
                  </a:lnTo>
                  <a:cubicBezTo>
                    <a:pt x="2288" y="2012"/>
                    <a:pt x="3920" y="265"/>
                    <a:pt x="5616" y="265"/>
                  </a:cubicBezTo>
                  <a:close/>
                  <a:moveTo>
                    <a:pt x="5475" y="0"/>
                  </a:moveTo>
                  <a:cubicBezTo>
                    <a:pt x="5385" y="0"/>
                    <a:pt x="5298" y="5"/>
                    <a:pt x="5214" y="14"/>
                  </a:cubicBezTo>
                  <a:cubicBezTo>
                    <a:pt x="4410" y="92"/>
                    <a:pt x="3658" y="507"/>
                    <a:pt x="3009" y="922"/>
                  </a:cubicBezTo>
                  <a:cubicBezTo>
                    <a:pt x="2024" y="1545"/>
                    <a:pt x="1116" y="2141"/>
                    <a:pt x="52" y="2531"/>
                  </a:cubicBezTo>
                  <a:cubicBezTo>
                    <a:pt x="0" y="2608"/>
                    <a:pt x="26" y="2712"/>
                    <a:pt x="104" y="2712"/>
                  </a:cubicBezTo>
                  <a:cubicBezTo>
                    <a:pt x="177" y="2700"/>
                    <a:pt x="250" y="2685"/>
                    <a:pt x="323" y="2668"/>
                  </a:cubicBezTo>
                  <a:lnTo>
                    <a:pt x="323" y="2668"/>
                  </a:lnTo>
                  <a:cubicBezTo>
                    <a:pt x="1616" y="3148"/>
                    <a:pt x="3108" y="3492"/>
                    <a:pt x="4547" y="3492"/>
                  </a:cubicBezTo>
                  <a:cubicBezTo>
                    <a:pt x="4993" y="3492"/>
                    <a:pt x="5434" y="3459"/>
                    <a:pt x="5863" y="3387"/>
                  </a:cubicBezTo>
                  <a:cubicBezTo>
                    <a:pt x="6771" y="3231"/>
                    <a:pt x="8353" y="2479"/>
                    <a:pt x="7860" y="1311"/>
                  </a:cubicBezTo>
                  <a:cubicBezTo>
                    <a:pt x="7554" y="463"/>
                    <a:pt x="6370" y="0"/>
                    <a:pt x="54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1"/>
            <p:cNvSpPr/>
            <p:nvPr/>
          </p:nvSpPr>
          <p:spPr>
            <a:xfrm>
              <a:off x="4265900" y="4607100"/>
              <a:ext cx="217425" cy="44850"/>
            </a:xfrm>
            <a:custGeom>
              <a:avLst/>
              <a:gdLst/>
              <a:ahLst/>
              <a:cxnLst/>
              <a:rect l="l" t="t" r="r" b="b"/>
              <a:pathLst>
                <a:path w="8697" h="1794" extrusionOk="0">
                  <a:moveTo>
                    <a:pt x="180" y="0"/>
                  </a:moveTo>
                  <a:cubicBezTo>
                    <a:pt x="76" y="0"/>
                    <a:pt x="0" y="155"/>
                    <a:pt x="110" y="199"/>
                  </a:cubicBezTo>
                  <a:cubicBezTo>
                    <a:pt x="2111" y="1346"/>
                    <a:pt x="4214" y="1793"/>
                    <a:pt x="6408" y="1793"/>
                  </a:cubicBezTo>
                  <a:cubicBezTo>
                    <a:pt x="7144" y="1793"/>
                    <a:pt x="7889" y="1743"/>
                    <a:pt x="8645" y="1652"/>
                  </a:cubicBezTo>
                  <a:cubicBezTo>
                    <a:pt x="8696" y="1652"/>
                    <a:pt x="8696" y="1548"/>
                    <a:pt x="8645" y="1548"/>
                  </a:cubicBezTo>
                  <a:cubicBezTo>
                    <a:pt x="8058" y="1589"/>
                    <a:pt x="7477" y="1613"/>
                    <a:pt x="6901" y="1613"/>
                  </a:cubicBezTo>
                  <a:cubicBezTo>
                    <a:pt x="4574" y="1613"/>
                    <a:pt x="2340" y="1224"/>
                    <a:pt x="240" y="18"/>
                  </a:cubicBezTo>
                  <a:cubicBezTo>
                    <a:pt x="220" y="6"/>
                    <a:pt x="200" y="0"/>
                    <a:pt x="1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1"/>
            <p:cNvSpPr/>
            <p:nvPr/>
          </p:nvSpPr>
          <p:spPr>
            <a:xfrm>
              <a:off x="4339325" y="4607250"/>
              <a:ext cx="184625" cy="78925"/>
            </a:xfrm>
            <a:custGeom>
              <a:avLst/>
              <a:gdLst/>
              <a:ahLst/>
              <a:cxnLst/>
              <a:rect l="l" t="t" r="r" b="b"/>
              <a:pathLst>
                <a:path w="7385" h="3157" extrusionOk="0">
                  <a:moveTo>
                    <a:pt x="4889" y="253"/>
                  </a:moveTo>
                  <a:cubicBezTo>
                    <a:pt x="5590" y="253"/>
                    <a:pt x="6236" y="502"/>
                    <a:pt x="6771" y="1231"/>
                  </a:cubicBezTo>
                  <a:cubicBezTo>
                    <a:pt x="7316" y="2009"/>
                    <a:pt x="6745" y="2658"/>
                    <a:pt x="5941" y="2891"/>
                  </a:cubicBezTo>
                  <a:cubicBezTo>
                    <a:pt x="5724" y="2945"/>
                    <a:pt x="5501" y="2968"/>
                    <a:pt x="5275" y="2968"/>
                  </a:cubicBezTo>
                  <a:cubicBezTo>
                    <a:pt x="4854" y="2968"/>
                    <a:pt x="4427" y="2889"/>
                    <a:pt x="4021" y="2787"/>
                  </a:cubicBezTo>
                  <a:cubicBezTo>
                    <a:pt x="2793" y="2522"/>
                    <a:pt x="1699" y="1944"/>
                    <a:pt x="573" y="1365"/>
                  </a:cubicBezTo>
                  <a:lnTo>
                    <a:pt x="573" y="1365"/>
                  </a:lnTo>
                  <a:cubicBezTo>
                    <a:pt x="1944" y="1198"/>
                    <a:pt x="3522" y="253"/>
                    <a:pt x="4889" y="253"/>
                  </a:cubicBezTo>
                  <a:close/>
                  <a:moveTo>
                    <a:pt x="4852" y="1"/>
                  </a:moveTo>
                  <a:cubicBezTo>
                    <a:pt x="4210" y="1"/>
                    <a:pt x="3547" y="192"/>
                    <a:pt x="2984" y="401"/>
                  </a:cubicBezTo>
                  <a:cubicBezTo>
                    <a:pt x="1998" y="738"/>
                    <a:pt x="1090" y="1101"/>
                    <a:pt x="52" y="1257"/>
                  </a:cubicBezTo>
                  <a:cubicBezTo>
                    <a:pt x="1" y="1309"/>
                    <a:pt x="1" y="1387"/>
                    <a:pt x="52" y="1387"/>
                  </a:cubicBezTo>
                  <a:cubicBezTo>
                    <a:pt x="95" y="1389"/>
                    <a:pt x="138" y="1390"/>
                    <a:pt x="181" y="1390"/>
                  </a:cubicBezTo>
                  <a:cubicBezTo>
                    <a:pt x="200" y="1390"/>
                    <a:pt x="219" y="1389"/>
                    <a:pt x="238" y="1389"/>
                  </a:cubicBezTo>
                  <a:lnTo>
                    <a:pt x="238" y="1389"/>
                  </a:lnTo>
                  <a:cubicBezTo>
                    <a:pt x="1586" y="2270"/>
                    <a:pt x="3297" y="3021"/>
                    <a:pt x="4929" y="3151"/>
                  </a:cubicBezTo>
                  <a:cubicBezTo>
                    <a:pt x="4989" y="3154"/>
                    <a:pt x="5054" y="3156"/>
                    <a:pt x="5121" y="3156"/>
                  </a:cubicBezTo>
                  <a:cubicBezTo>
                    <a:pt x="5987" y="3156"/>
                    <a:pt x="7384" y="2831"/>
                    <a:pt x="7264" y="1724"/>
                  </a:cubicBezTo>
                  <a:cubicBezTo>
                    <a:pt x="7160" y="842"/>
                    <a:pt x="6097" y="193"/>
                    <a:pt x="5318" y="38"/>
                  </a:cubicBezTo>
                  <a:cubicBezTo>
                    <a:pt x="5165" y="12"/>
                    <a:pt x="5010" y="1"/>
                    <a:pt x="48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1"/>
            <p:cNvSpPr/>
            <p:nvPr/>
          </p:nvSpPr>
          <p:spPr>
            <a:xfrm>
              <a:off x="4013325" y="4401825"/>
              <a:ext cx="38725" cy="256650"/>
            </a:xfrm>
            <a:custGeom>
              <a:avLst/>
              <a:gdLst/>
              <a:ahLst/>
              <a:cxnLst/>
              <a:rect l="l" t="t" r="r" b="b"/>
              <a:pathLst>
                <a:path w="1549" h="10266" extrusionOk="0">
                  <a:moveTo>
                    <a:pt x="123" y="0"/>
                  </a:moveTo>
                  <a:cubicBezTo>
                    <a:pt x="56" y="0"/>
                    <a:pt x="0" y="47"/>
                    <a:pt x="44" y="135"/>
                  </a:cubicBezTo>
                  <a:cubicBezTo>
                    <a:pt x="1160" y="3378"/>
                    <a:pt x="1289" y="6828"/>
                    <a:pt x="745" y="10200"/>
                  </a:cubicBezTo>
                  <a:cubicBezTo>
                    <a:pt x="745" y="10233"/>
                    <a:pt x="776" y="10266"/>
                    <a:pt x="805" y="10266"/>
                  </a:cubicBezTo>
                  <a:cubicBezTo>
                    <a:pt x="822" y="10266"/>
                    <a:pt x="839" y="10255"/>
                    <a:pt x="848" y="10226"/>
                  </a:cubicBezTo>
                  <a:cubicBezTo>
                    <a:pt x="1549" y="6854"/>
                    <a:pt x="1393" y="3352"/>
                    <a:pt x="252" y="83"/>
                  </a:cubicBezTo>
                  <a:cubicBezTo>
                    <a:pt x="229" y="27"/>
                    <a:pt x="173" y="0"/>
                    <a:pt x="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1"/>
            <p:cNvSpPr/>
            <p:nvPr/>
          </p:nvSpPr>
          <p:spPr>
            <a:xfrm>
              <a:off x="3961800" y="4499400"/>
              <a:ext cx="116200" cy="199925"/>
            </a:xfrm>
            <a:custGeom>
              <a:avLst/>
              <a:gdLst/>
              <a:ahLst/>
              <a:cxnLst/>
              <a:rect l="l" t="t" r="r" b="b"/>
              <a:pathLst>
                <a:path w="4648" h="7997" extrusionOk="0">
                  <a:moveTo>
                    <a:pt x="3108" y="502"/>
                  </a:moveTo>
                  <a:cubicBezTo>
                    <a:pt x="3600" y="1780"/>
                    <a:pt x="4117" y="2963"/>
                    <a:pt x="4336" y="4352"/>
                  </a:cubicBezTo>
                  <a:cubicBezTo>
                    <a:pt x="4440" y="5052"/>
                    <a:pt x="4492" y="5830"/>
                    <a:pt x="4310" y="6557"/>
                  </a:cubicBezTo>
                  <a:cubicBezTo>
                    <a:pt x="4097" y="7157"/>
                    <a:pt x="3653" y="7742"/>
                    <a:pt x="3086" y="7742"/>
                  </a:cubicBezTo>
                  <a:cubicBezTo>
                    <a:pt x="2893" y="7742"/>
                    <a:pt x="2686" y="7675"/>
                    <a:pt x="2468" y="7516"/>
                  </a:cubicBezTo>
                  <a:cubicBezTo>
                    <a:pt x="0" y="5678"/>
                    <a:pt x="2655" y="2778"/>
                    <a:pt x="3108" y="502"/>
                  </a:cubicBezTo>
                  <a:close/>
                  <a:moveTo>
                    <a:pt x="3104" y="0"/>
                  </a:moveTo>
                  <a:cubicBezTo>
                    <a:pt x="3078" y="0"/>
                    <a:pt x="3052" y="7"/>
                    <a:pt x="3039" y="20"/>
                  </a:cubicBezTo>
                  <a:cubicBezTo>
                    <a:pt x="2780" y="1161"/>
                    <a:pt x="2261" y="2173"/>
                    <a:pt x="1794" y="3210"/>
                  </a:cubicBezTo>
                  <a:cubicBezTo>
                    <a:pt x="1483" y="3963"/>
                    <a:pt x="1145" y="4793"/>
                    <a:pt x="1223" y="5597"/>
                  </a:cubicBezTo>
                  <a:cubicBezTo>
                    <a:pt x="1275" y="6505"/>
                    <a:pt x="1976" y="7802"/>
                    <a:pt x="2935" y="7983"/>
                  </a:cubicBezTo>
                  <a:cubicBezTo>
                    <a:pt x="2998" y="7993"/>
                    <a:pt x="3059" y="7997"/>
                    <a:pt x="3117" y="7997"/>
                  </a:cubicBezTo>
                  <a:cubicBezTo>
                    <a:pt x="4221" y="7997"/>
                    <a:pt x="4597" y="6433"/>
                    <a:pt x="4621" y="5571"/>
                  </a:cubicBezTo>
                  <a:cubicBezTo>
                    <a:pt x="4647" y="3755"/>
                    <a:pt x="3999" y="1809"/>
                    <a:pt x="3169" y="201"/>
                  </a:cubicBezTo>
                  <a:cubicBezTo>
                    <a:pt x="3165" y="194"/>
                    <a:pt x="3161" y="188"/>
                    <a:pt x="3157" y="182"/>
                  </a:cubicBezTo>
                  <a:lnTo>
                    <a:pt x="3157" y="182"/>
                  </a:lnTo>
                  <a:cubicBezTo>
                    <a:pt x="3162" y="127"/>
                    <a:pt x="3166" y="73"/>
                    <a:pt x="3169" y="20"/>
                  </a:cubicBezTo>
                  <a:cubicBezTo>
                    <a:pt x="3156" y="7"/>
                    <a:pt x="3130" y="0"/>
                    <a:pt x="3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1"/>
            <p:cNvSpPr/>
            <p:nvPr/>
          </p:nvSpPr>
          <p:spPr>
            <a:xfrm>
              <a:off x="4159525" y="4530325"/>
              <a:ext cx="47525" cy="256925"/>
            </a:xfrm>
            <a:custGeom>
              <a:avLst/>
              <a:gdLst/>
              <a:ahLst/>
              <a:cxnLst/>
              <a:rect l="l" t="t" r="r" b="b"/>
              <a:pathLst>
                <a:path w="1901" h="10277" extrusionOk="0">
                  <a:moveTo>
                    <a:pt x="1278" y="1"/>
                  </a:moveTo>
                  <a:cubicBezTo>
                    <a:pt x="1208" y="1"/>
                    <a:pt x="1133" y="65"/>
                    <a:pt x="1148" y="157"/>
                  </a:cubicBezTo>
                  <a:cubicBezTo>
                    <a:pt x="1641" y="3556"/>
                    <a:pt x="1200" y="7006"/>
                    <a:pt x="33" y="10222"/>
                  </a:cubicBezTo>
                  <a:cubicBezTo>
                    <a:pt x="1" y="10255"/>
                    <a:pt x="28" y="10277"/>
                    <a:pt x="60" y="10277"/>
                  </a:cubicBezTo>
                  <a:cubicBezTo>
                    <a:pt x="80" y="10277"/>
                    <a:pt x="101" y="10268"/>
                    <a:pt x="111" y="10248"/>
                  </a:cubicBezTo>
                  <a:cubicBezTo>
                    <a:pt x="1460" y="7032"/>
                    <a:pt x="1901" y="3530"/>
                    <a:pt x="1382" y="106"/>
                  </a:cubicBezTo>
                  <a:cubicBezTo>
                    <a:pt x="1371" y="31"/>
                    <a:pt x="1326" y="1"/>
                    <a:pt x="12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1"/>
            <p:cNvSpPr/>
            <p:nvPr/>
          </p:nvSpPr>
          <p:spPr>
            <a:xfrm>
              <a:off x="4100250" y="4633150"/>
              <a:ext cx="118475" cy="197925"/>
            </a:xfrm>
            <a:custGeom>
              <a:avLst/>
              <a:gdLst/>
              <a:ahLst/>
              <a:cxnLst/>
              <a:rect l="l" t="t" r="r" b="b"/>
              <a:pathLst>
                <a:path w="4739" h="7917" extrusionOk="0">
                  <a:moveTo>
                    <a:pt x="3768" y="549"/>
                  </a:moveTo>
                  <a:cubicBezTo>
                    <a:pt x="4041" y="2029"/>
                    <a:pt x="4319" y="3488"/>
                    <a:pt x="4220" y="4994"/>
                  </a:cubicBezTo>
                  <a:cubicBezTo>
                    <a:pt x="4142" y="5772"/>
                    <a:pt x="3986" y="6654"/>
                    <a:pt x="3442" y="7225"/>
                  </a:cubicBezTo>
                  <a:cubicBezTo>
                    <a:pt x="3153" y="7525"/>
                    <a:pt x="2843" y="7675"/>
                    <a:pt x="2546" y="7675"/>
                  </a:cubicBezTo>
                  <a:cubicBezTo>
                    <a:pt x="2202" y="7675"/>
                    <a:pt x="1876" y="7473"/>
                    <a:pt x="1626" y="7069"/>
                  </a:cubicBezTo>
                  <a:cubicBezTo>
                    <a:pt x="0" y="4619"/>
                    <a:pt x="2936" y="2735"/>
                    <a:pt x="3768" y="549"/>
                  </a:cubicBezTo>
                  <a:close/>
                  <a:moveTo>
                    <a:pt x="3864" y="1"/>
                  </a:moveTo>
                  <a:cubicBezTo>
                    <a:pt x="3852" y="1"/>
                    <a:pt x="3840" y="12"/>
                    <a:pt x="3831" y="39"/>
                  </a:cubicBezTo>
                  <a:cubicBezTo>
                    <a:pt x="3803" y="99"/>
                    <a:pt x="3775" y="158"/>
                    <a:pt x="3746" y="217"/>
                  </a:cubicBezTo>
                  <a:lnTo>
                    <a:pt x="3746" y="217"/>
                  </a:lnTo>
                  <a:cubicBezTo>
                    <a:pt x="3730" y="231"/>
                    <a:pt x="3719" y="250"/>
                    <a:pt x="3718" y="275"/>
                  </a:cubicBezTo>
                  <a:lnTo>
                    <a:pt x="3718" y="275"/>
                  </a:lnTo>
                  <a:cubicBezTo>
                    <a:pt x="3290" y="1133"/>
                    <a:pt x="2741" y="1876"/>
                    <a:pt x="2170" y="2685"/>
                  </a:cubicBezTo>
                  <a:cubicBezTo>
                    <a:pt x="1652" y="3386"/>
                    <a:pt x="1133" y="4164"/>
                    <a:pt x="977" y="5020"/>
                  </a:cubicBezTo>
                  <a:cubicBezTo>
                    <a:pt x="796" y="5928"/>
                    <a:pt x="1159" y="7329"/>
                    <a:pt x="2041" y="7796"/>
                  </a:cubicBezTo>
                  <a:cubicBezTo>
                    <a:pt x="2208" y="7879"/>
                    <a:pt x="2370" y="7916"/>
                    <a:pt x="2525" y="7916"/>
                  </a:cubicBezTo>
                  <a:cubicBezTo>
                    <a:pt x="3385" y="7916"/>
                    <a:pt x="4048" y="6779"/>
                    <a:pt x="4246" y="6032"/>
                  </a:cubicBezTo>
                  <a:cubicBezTo>
                    <a:pt x="4739" y="4216"/>
                    <a:pt x="4427" y="2037"/>
                    <a:pt x="3883" y="273"/>
                  </a:cubicBezTo>
                  <a:cubicBezTo>
                    <a:pt x="3880" y="260"/>
                    <a:pt x="3876" y="249"/>
                    <a:pt x="3871" y="240"/>
                  </a:cubicBezTo>
                  <a:lnTo>
                    <a:pt x="3871" y="240"/>
                  </a:lnTo>
                  <a:cubicBezTo>
                    <a:pt x="3885" y="190"/>
                    <a:pt x="3897" y="141"/>
                    <a:pt x="3908" y="91"/>
                  </a:cubicBezTo>
                  <a:cubicBezTo>
                    <a:pt x="3908" y="41"/>
                    <a:pt x="3886" y="1"/>
                    <a:pt x="38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1"/>
            <p:cNvSpPr/>
            <p:nvPr/>
          </p:nvSpPr>
          <p:spPr>
            <a:xfrm>
              <a:off x="4279025" y="4625975"/>
              <a:ext cx="30500" cy="237625"/>
            </a:xfrm>
            <a:custGeom>
              <a:avLst/>
              <a:gdLst/>
              <a:ahLst/>
              <a:cxnLst/>
              <a:rect l="l" t="t" r="r" b="b"/>
              <a:pathLst>
                <a:path w="1220" h="9505" extrusionOk="0">
                  <a:moveTo>
                    <a:pt x="364" y="1"/>
                  </a:moveTo>
                  <a:cubicBezTo>
                    <a:pt x="294" y="1"/>
                    <a:pt x="218" y="63"/>
                    <a:pt x="234" y="171"/>
                  </a:cubicBezTo>
                  <a:cubicBezTo>
                    <a:pt x="986" y="3284"/>
                    <a:pt x="752" y="6345"/>
                    <a:pt x="0" y="9432"/>
                  </a:cubicBezTo>
                  <a:cubicBezTo>
                    <a:pt x="0" y="9477"/>
                    <a:pt x="35" y="9504"/>
                    <a:pt x="64" y="9504"/>
                  </a:cubicBezTo>
                  <a:cubicBezTo>
                    <a:pt x="86" y="9504"/>
                    <a:pt x="104" y="9490"/>
                    <a:pt x="104" y="9457"/>
                  </a:cubicBezTo>
                  <a:cubicBezTo>
                    <a:pt x="1012" y="6396"/>
                    <a:pt x="1219" y="3232"/>
                    <a:pt x="467" y="93"/>
                  </a:cubicBezTo>
                  <a:cubicBezTo>
                    <a:pt x="456" y="30"/>
                    <a:pt x="412" y="1"/>
                    <a:pt x="3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1"/>
            <p:cNvSpPr/>
            <p:nvPr/>
          </p:nvSpPr>
          <p:spPr>
            <a:xfrm>
              <a:off x="4211225" y="4706075"/>
              <a:ext cx="119050" cy="199625"/>
            </a:xfrm>
            <a:custGeom>
              <a:avLst/>
              <a:gdLst/>
              <a:ahLst/>
              <a:cxnLst/>
              <a:rect l="l" t="t" r="r" b="b"/>
              <a:pathLst>
                <a:path w="4762" h="7985" extrusionOk="0">
                  <a:moveTo>
                    <a:pt x="3486" y="501"/>
                  </a:moveTo>
                  <a:lnTo>
                    <a:pt x="3486" y="501"/>
                  </a:lnTo>
                  <a:cubicBezTo>
                    <a:pt x="3906" y="1866"/>
                    <a:pt x="4349" y="3174"/>
                    <a:pt x="4398" y="4645"/>
                  </a:cubicBezTo>
                  <a:cubicBezTo>
                    <a:pt x="4450" y="5320"/>
                    <a:pt x="4450" y="5994"/>
                    <a:pt x="4191" y="6643"/>
                  </a:cubicBezTo>
                  <a:cubicBezTo>
                    <a:pt x="3956" y="7238"/>
                    <a:pt x="3482" y="7746"/>
                    <a:pt x="2954" y="7746"/>
                  </a:cubicBezTo>
                  <a:cubicBezTo>
                    <a:pt x="2723" y="7746"/>
                    <a:pt x="2482" y="7649"/>
                    <a:pt x="2245" y="7421"/>
                  </a:cubicBezTo>
                  <a:cubicBezTo>
                    <a:pt x="1" y="5298"/>
                    <a:pt x="2896" y="2740"/>
                    <a:pt x="3486" y="501"/>
                  </a:cubicBezTo>
                  <a:close/>
                  <a:moveTo>
                    <a:pt x="3494" y="1"/>
                  </a:moveTo>
                  <a:cubicBezTo>
                    <a:pt x="3477" y="1"/>
                    <a:pt x="3464" y="9"/>
                    <a:pt x="3464" y="28"/>
                  </a:cubicBezTo>
                  <a:cubicBezTo>
                    <a:pt x="3101" y="1169"/>
                    <a:pt x="2530" y="2077"/>
                    <a:pt x="1986" y="3115"/>
                  </a:cubicBezTo>
                  <a:cubicBezTo>
                    <a:pt x="1597" y="3841"/>
                    <a:pt x="1207" y="4645"/>
                    <a:pt x="1207" y="5475"/>
                  </a:cubicBezTo>
                  <a:cubicBezTo>
                    <a:pt x="1207" y="6383"/>
                    <a:pt x="1778" y="7810"/>
                    <a:pt x="2816" y="7966"/>
                  </a:cubicBezTo>
                  <a:cubicBezTo>
                    <a:pt x="2888" y="7978"/>
                    <a:pt x="2958" y="7984"/>
                    <a:pt x="3025" y="7984"/>
                  </a:cubicBezTo>
                  <a:cubicBezTo>
                    <a:pt x="4070" y="7984"/>
                    <a:pt x="4533" y="6536"/>
                    <a:pt x="4606" y="5683"/>
                  </a:cubicBezTo>
                  <a:cubicBezTo>
                    <a:pt x="4761" y="3867"/>
                    <a:pt x="4269" y="1844"/>
                    <a:pt x="3568" y="183"/>
                  </a:cubicBezTo>
                  <a:cubicBezTo>
                    <a:pt x="3566" y="176"/>
                    <a:pt x="3562" y="169"/>
                    <a:pt x="3556" y="164"/>
                  </a:cubicBezTo>
                  <a:lnTo>
                    <a:pt x="3556" y="164"/>
                  </a:lnTo>
                  <a:cubicBezTo>
                    <a:pt x="3561" y="136"/>
                    <a:pt x="3565" y="108"/>
                    <a:pt x="3568" y="80"/>
                  </a:cubicBezTo>
                  <a:cubicBezTo>
                    <a:pt x="3568" y="29"/>
                    <a:pt x="3525" y="1"/>
                    <a:pt x="3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1"/>
            <p:cNvSpPr/>
            <p:nvPr/>
          </p:nvSpPr>
          <p:spPr>
            <a:xfrm>
              <a:off x="4092650" y="4455550"/>
              <a:ext cx="159150" cy="17475"/>
            </a:xfrm>
            <a:custGeom>
              <a:avLst/>
              <a:gdLst/>
              <a:ahLst/>
              <a:cxnLst/>
              <a:rect l="l" t="t" r="r" b="b"/>
              <a:pathLst>
                <a:path w="6366" h="699" extrusionOk="0">
                  <a:moveTo>
                    <a:pt x="104" y="0"/>
                  </a:moveTo>
                  <a:cubicBezTo>
                    <a:pt x="26" y="0"/>
                    <a:pt x="0" y="143"/>
                    <a:pt x="114" y="165"/>
                  </a:cubicBezTo>
                  <a:cubicBezTo>
                    <a:pt x="1035" y="534"/>
                    <a:pt x="2031" y="699"/>
                    <a:pt x="3038" y="699"/>
                  </a:cubicBezTo>
                  <a:cubicBezTo>
                    <a:pt x="4157" y="699"/>
                    <a:pt x="5288" y="494"/>
                    <a:pt x="6340" y="139"/>
                  </a:cubicBezTo>
                  <a:cubicBezTo>
                    <a:pt x="6366" y="139"/>
                    <a:pt x="6340" y="61"/>
                    <a:pt x="6262" y="61"/>
                  </a:cubicBezTo>
                  <a:cubicBezTo>
                    <a:pt x="5305" y="345"/>
                    <a:pt x="4381" y="467"/>
                    <a:pt x="3462" y="467"/>
                  </a:cubicBezTo>
                  <a:cubicBezTo>
                    <a:pt x="2362" y="467"/>
                    <a:pt x="1270" y="292"/>
                    <a:pt x="140" y="10"/>
                  </a:cubicBezTo>
                  <a:cubicBezTo>
                    <a:pt x="127" y="3"/>
                    <a:pt x="115" y="0"/>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1"/>
            <p:cNvSpPr/>
            <p:nvPr/>
          </p:nvSpPr>
          <p:spPr>
            <a:xfrm>
              <a:off x="4244650" y="4432600"/>
              <a:ext cx="45350" cy="37800"/>
            </a:xfrm>
            <a:custGeom>
              <a:avLst/>
              <a:gdLst/>
              <a:ahLst/>
              <a:cxnLst/>
              <a:rect l="l" t="t" r="r" b="b"/>
              <a:pathLst>
                <a:path w="1814" h="1512" extrusionOk="0">
                  <a:moveTo>
                    <a:pt x="865" y="1"/>
                  </a:moveTo>
                  <a:cubicBezTo>
                    <a:pt x="778" y="1"/>
                    <a:pt x="687" y="15"/>
                    <a:pt x="597" y="46"/>
                  </a:cubicBezTo>
                  <a:cubicBezTo>
                    <a:pt x="260" y="175"/>
                    <a:pt x="0" y="564"/>
                    <a:pt x="156" y="954"/>
                  </a:cubicBezTo>
                  <a:cubicBezTo>
                    <a:pt x="156" y="984"/>
                    <a:pt x="160" y="995"/>
                    <a:pt x="165" y="995"/>
                  </a:cubicBezTo>
                  <a:cubicBezTo>
                    <a:pt x="172" y="995"/>
                    <a:pt x="182" y="969"/>
                    <a:pt x="182" y="954"/>
                  </a:cubicBezTo>
                  <a:cubicBezTo>
                    <a:pt x="100" y="481"/>
                    <a:pt x="480" y="141"/>
                    <a:pt x="857" y="141"/>
                  </a:cubicBezTo>
                  <a:cubicBezTo>
                    <a:pt x="1080" y="141"/>
                    <a:pt x="1302" y="259"/>
                    <a:pt x="1427" y="538"/>
                  </a:cubicBezTo>
                  <a:cubicBezTo>
                    <a:pt x="1632" y="999"/>
                    <a:pt x="1242" y="1348"/>
                    <a:pt x="847" y="1348"/>
                  </a:cubicBezTo>
                  <a:cubicBezTo>
                    <a:pt x="642" y="1348"/>
                    <a:pt x="436" y="1253"/>
                    <a:pt x="311" y="1031"/>
                  </a:cubicBezTo>
                  <a:cubicBezTo>
                    <a:pt x="296" y="1000"/>
                    <a:pt x="273" y="988"/>
                    <a:pt x="250" y="988"/>
                  </a:cubicBezTo>
                  <a:cubicBezTo>
                    <a:pt x="196" y="988"/>
                    <a:pt x="138" y="1055"/>
                    <a:pt x="156" y="1109"/>
                  </a:cubicBezTo>
                  <a:cubicBezTo>
                    <a:pt x="306" y="1392"/>
                    <a:pt x="561" y="1512"/>
                    <a:pt x="817" y="1512"/>
                  </a:cubicBezTo>
                  <a:cubicBezTo>
                    <a:pt x="1314" y="1512"/>
                    <a:pt x="1813" y="1060"/>
                    <a:pt x="1557" y="461"/>
                  </a:cubicBezTo>
                  <a:cubicBezTo>
                    <a:pt x="1417" y="162"/>
                    <a:pt x="1155" y="1"/>
                    <a:pt x="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1"/>
            <p:cNvSpPr/>
            <p:nvPr/>
          </p:nvSpPr>
          <p:spPr>
            <a:xfrm>
              <a:off x="4246350" y="4585250"/>
              <a:ext cx="158500" cy="17475"/>
            </a:xfrm>
            <a:custGeom>
              <a:avLst/>
              <a:gdLst/>
              <a:ahLst/>
              <a:cxnLst/>
              <a:rect l="l" t="t" r="r" b="b"/>
              <a:pathLst>
                <a:path w="6340" h="699" extrusionOk="0">
                  <a:moveTo>
                    <a:pt x="111" y="0"/>
                  </a:moveTo>
                  <a:cubicBezTo>
                    <a:pt x="46" y="0"/>
                    <a:pt x="0" y="143"/>
                    <a:pt x="114" y="165"/>
                  </a:cubicBezTo>
                  <a:cubicBezTo>
                    <a:pt x="1035" y="534"/>
                    <a:pt x="2037" y="699"/>
                    <a:pt x="3047" y="699"/>
                  </a:cubicBezTo>
                  <a:cubicBezTo>
                    <a:pt x="4170" y="699"/>
                    <a:pt x="5301" y="495"/>
                    <a:pt x="6340" y="139"/>
                  </a:cubicBezTo>
                  <a:cubicBezTo>
                    <a:pt x="6340" y="139"/>
                    <a:pt x="6340" y="57"/>
                    <a:pt x="6303" y="57"/>
                  </a:cubicBezTo>
                  <a:cubicBezTo>
                    <a:pt x="6299" y="57"/>
                    <a:pt x="6293" y="59"/>
                    <a:pt x="6288" y="62"/>
                  </a:cubicBezTo>
                  <a:cubicBezTo>
                    <a:pt x="5319" y="345"/>
                    <a:pt x="4388" y="467"/>
                    <a:pt x="3466" y="467"/>
                  </a:cubicBezTo>
                  <a:cubicBezTo>
                    <a:pt x="2362" y="467"/>
                    <a:pt x="1270" y="292"/>
                    <a:pt x="140" y="10"/>
                  </a:cubicBezTo>
                  <a:cubicBezTo>
                    <a:pt x="130" y="3"/>
                    <a:pt x="120" y="0"/>
                    <a:pt x="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1"/>
            <p:cNvSpPr/>
            <p:nvPr/>
          </p:nvSpPr>
          <p:spPr>
            <a:xfrm>
              <a:off x="4398350" y="4562300"/>
              <a:ext cx="45350" cy="37825"/>
            </a:xfrm>
            <a:custGeom>
              <a:avLst/>
              <a:gdLst/>
              <a:ahLst/>
              <a:cxnLst/>
              <a:rect l="l" t="t" r="r" b="b"/>
              <a:pathLst>
                <a:path w="1814" h="1513" extrusionOk="0">
                  <a:moveTo>
                    <a:pt x="891" y="1"/>
                  </a:moveTo>
                  <a:cubicBezTo>
                    <a:pt x="803" y="1"/>
                    <a:pt x="713" y="16"/>
                    <a:pt x="623" y="46"/>
                  </a:cubicBezTo>
                  <a:cubicBezTo>
                    <a:pt x="260" y="175"/>
                    <a:pt x="0" y="565"/>
                    <a:pt x="156" y="954"/>
                  </a:cubicBezTo>
                  <a:cubicBezTo>
                    <a:pt x="156" y="967"/>
                    <a:pt x="169" y="973"/>
                    <a:pt x="182" y="973"/>
                  </a:cubicBezTo>
                  <a:cubicBezTo>
                    <a:pt x="195" y="973"/>
                    <a:pt x="208" y="967"/>
                    <a:pt x="208" y="954"/>
                  </a:cubicBezTo>
                  <a:cubicBezTo>
                    <a:pt x="126" y="481"/>
                    <a:pt x="506" y="141"/>
                    <a:pt x="877" y="141"/>
                  </a:cubicBezTo>
                  <a:cubicBezTo>
                    <a:pt x="1096" y="141"/>
                    <a:pt x="1311" y="259"/>
                    <a:pt x="1427" y="539"/>
                  </a:cubicBezTo>
                  <a:cubicBezTo>
                    <a:pt x="1649" y="999"/>
                    <a:pt x="1253" y="1348"/>
                    <a:pt x="861" y="1348"/>
                  </a:cubicBezTo>
                  <a:cubicBezTo>
                    <a:pt x="656" y="1348"/>
                    <a:pt x="453" y="1253"/>
                    <a:pt x="337" y="1032"/>
                  </a:cubicBezTo>
                  <a:cubicBezTo>
                    <a:pt x="314" y="1000"/>
                    <a:pt x="286" y="988"/>
                    <a:pt x="259" y="988"/>
                  </a:cubicBezTo>
                  <a:cubicBezTo>
                    <a:pt x="196" y="988"/>
                    <a:pt x="138" y="1055"/>
                    <a:pt x="156" y="1109"/>
                  </a:cubicBezTo>
                  <a:cubicBezTo>
                    <a:pt x="315" y="1392"/>
                    <a:pt x="573" y="1512"/>
                    <a:pt x="829" y="1512"/>
                  </a:cubicBezTo>
                  <a:cubicBezTo>
                    <a:pt x="1325" y="1512"/>
                    <a:pt x="1813" y="1060"/>
                    <a:pt x="1557" y="461"/>
                  </a:cubicBezTo>
                  <a:cubicBezTo>
                    <a:pt x="1437" y="162"/>
                    <a:pt x="1180" y="1"/>
                    <a:pt x="8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1"/>
            <p:cNvSpPr/>
            <p:nvPr/>
          </p:nvSpPr>
          <p:spPr>
            <a:xfrm>
              <a:off x="4055650" y="4429950"/>
              <a:ext cx="89150" cy="177125"/>
            </a:xfrm>
            <a:custGeom>
              <a:avLst/>
              <a:gdLst/>
              <a:ahLst/>
              <a:cxnLst/>
              <a:rect l="l" t="t" r="r" b="b"/>
              <a:pathLst>
                <a:path w="3566" h="7085" extrusionOk="0">
                  <a:moveTo>
                    <a:pt x="120" y="1"/>
                  </a:moveTo>
                  <a:cubicBezTo>
                    <a:pt x="56" y="1"/>
                    <a:pt x="1" y="110"/>
                    <a:pt x="63" y="152"/>
                  </a:cubicBezTo>
                  <a:cubicBezTo>
                    <a:pt x="2009" y="2123"/>
                    <a:pt x="3098" y="4276"/>
                    <a:pt x="3436" y="7026"/>
                  </a:cubicBezTo>
                  <a:cubicBezTo>
                    <a:pt x="3449" y="7065"/>
                    <a:pt x="3481" y="7084"/>
                    <a:pt x="3510" y="7084"/>
                  </a:cubicBezTo>
                  <a:cubicBezTo>
                    <a:pt x="3539" y="7084"/>
                    <a:pt x="3565" y="7065"/>
                    <a:pt x="3565" y="7026"/>
                  </a:cubicBezTo>
                  <a:cubicBezTo>
                    <a:pt x="3565" y="4432"/>
                    <a:pt x="2216" y="1604"/>
                    <a:pt x="167" y="22"/>
                  </a:cubicBezTo>
                  <a:cubicBezTo>
                    <a:pt x="152" y="7"/>
                    <a:pt x="136" y="1"/>
                    <a:pt x="1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1"/>
            <p:cNvSpPr/>
            <p:nvPr/>
          </p:nvSpPr>
          <p:spPr>
            <a:xfrm>
              <a:off x="4118075" y="4604675"/>
              <a:ext cx="47475" cy="37550"/>
            </a:xfrm>
            <a:custGeom>
              <a:avLst/>
              <a:gdLst/>
              <a:ahLst/>
              <a:cxnLst/>
              <a:rect l="l" t="t" r="r" b="b"/>
              <a:pathLst>
                <a:path w="1899" h="1502" extrusionOk="0">
                  <a:moveTo>
                    <a:pt x="1123" y="0"/>
                  </a:moveTo>
                  <a:cubicBezTo>
                    <a:pt x="1088" y="0"/>
                    <a:pt x="1052" y="4"/>
                    <a:pt x="1016" y="11"/>
                  </a:cubicBezTo>
                  <a:cubicBezTo>
                    <a:pt x="965" y="11"/>
                    <a:pt x="965" y="63"/>
                    <a:pt x="991" y="63"/>
                  </a:cubicBezTo>
                  <a:cubicBezTo>
                    <a:pt x="1717" y="167"/>
                    <a:pt x="1898" y="1178"/>
                    <a:pt x="1120" y="1360"/>
                  </a:cubicBezTo>
                  <a:cubicBezTo>
                    <a:pt x="1064" y="1373"/>
                    <a:pt x="1010" y="1379"/>
                    <a:pt x="960" y="1379"/>
                  </a:cubicBezTo>
                  <a:cubicBezTo>
                    <a:pt x="292" y="1379"/>
                    <a:pt x="165" y="335"/>
                    <a:pt x="913" y="167"/>
                  </a:cubicBezTo>
                  <a:cubicBezTo>
                    <a:pt x="981" y="144"/>
                    <a:pt x="969" y="2"/>
                    <a:pt x="896" y="2"/>
                  </a:cubicBezTo>
                  <a:cubicBezTo>
                    <a:pt x="885" y="2"/>
                    <a:pt x="874" y="5"/>
                    <a:pt x="861" y="11"/>
                  </a:cubicBezTo>
                  <a:cubicBezTo>
                    <a:pt x="0" y="232"/>
                    <a:pt x="142" y="1502"/>
                    <a:pt x="976" y="1502"/>
                  </a:cubicBezTo>
                  <a:cubicBezTo>
                    <a:pt x="1022" y="1502"/>
                    <a:pt x="1070" y="1498"/>
                    <a:pt x="1120" y="1490"/>
                  </a:cubicBezTo>
                  <a:cubicBezTo>
                    <a:pt x="1509" y="1438"/>
                    <a:pt x="1821" y="1101"/>
                    <a:pt x="1769" y="685"/>
                  </a:cubicBezTo>
                  <a:cubicBezTo>
                    <a:pt x="1745" y="332"/>
                    <a:pt x="1465" y="0"/>
                    <a:pt x="1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1"/>
            <p:cNvSpPr/>
            <p:nvPr/>
          </p:nvSpPr>
          <p:spPr>
            <a:xfrm>
              <a:off x="4215850" y="4559100"/>
              <a:ext cx="52800" cy="194200"/>
            </a:xfrm>
            <a:custGeom>
              <a:avLst/>
              <a:gdLst/>
              <a:ahLst/>
              <a:cxnLst/>
              <a:rect l="l" t="t" r="r" b="b"/>
              <a:pathLst>
                <a:path w="2112" h="7768" extrusionOk="0">
                  <a:moveTo>
                    <a:pt x="106" y="0"/>
                  </a:moveTo>
                  <a:cubicBezTo>
                    <a:pt x="53" y="0"/>
                    <a:pt x="0" y="67"/>
                    <a:pt x="37" y="122"/>
                  </a:cubicBezTo>
                  <a:cubicBezTo>
                    <a:pt x="1334" y="2586"/>
                    <a:pt x="1749" y="4947"/>
                    <a:pt x="1282" y="7671"/>
                  </a:cubicBezTo>
                  <a:cubicBezTo>
                    <a:pt x="1250" y="7734"/>
                    <a:pt x="1276" y="7768"/>
                    <a:pt x="1307" y="7768"/>
                  </a:cubicBezTo>
                  <a:cubicBezTo>
                    <a:pt x="1327" y="7768"/>
                    <a:pt x="1349" y="7753"/>
                    <a:pt x="1360" y="7723"/>
                  </a:cubicBezTo>
                  <a:cubicBezTo>
                    <a:pt x="2112" y="5258"/>
                    <a:pt x="1645" y="2145"/>
                    <a:pt x="166" y="44"/>
                  </a:cubicBezTo>
                  <a:cubicBezTo>
                    <a:pt x="151" y="13"/>
                    <a:pt x="128" y="0"/>
                    <a:pt x="1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1"/>
            <p:cNvSpPr/>
            <p:nvPr/>
          </p:nvSpPr>
          <p:spPr>
            <a:xfrm>
              <a:off x="4224550" y="4749525"/>
              <a:ext cx="38275" cy="38450"/>
            </a:xfrm>
            <a:custGeom>
              <a:avLst/>
              <a:gdLst/>
              <a:ahLst/>
              <a:cxnLst/>
              <a:rect l="l" t="t" r="r" b="b"/>
              <a:pathLst>
                <a:path w="1531" h="1538" extrusionOk="0">
                  <a:moveTo>
                    <a:pt x="814" y="1"/>
                  </a:moveTo>
                  <a:cubicBezTo>
                    <a:pt x="389" y="1"/>
                    <a:pt x="0" y="380"/>
                    <a:pt x="0" y="832"/>
                  </a:cubicBezTo>
                  <a:cubicBezTo>
                    <a:pt x="0" y="1221"/>
                    <a:pt x="337" y="1506"/>
                    <a:pt x="726" y="1532"/>
                  </a:cubicBezTo>
                  <a:cubicBezTo>
                    <a:pt x="757" y="1536"/>
                    <a:pt x="787" y="1538"/>
                    <a:pt x="817" y="1538"/>
                  </a:cubicBezTo>
                  <a:cubicBezTo>
                    <a:pt x="1189" y="1538"/>
                    <a:pt x="1481" y="1244"/>
                    <a:pt x="1505" y="884"/>
                  </a:cubicBezTo>
                  <a:cubicBezTo>
                    <a:pt x="1531" y="521"/>
                    <a:pt x="1349" y="157"/>
                    <a:pt x="986" y="80"/>
                  </a:cubicBezTo>
                  <a:cubicBezTo>
                    <a:pt x="960" y="80"/>
                    <a:pt x="934" y="106"/>
                    <a:pt x="960" y="106"/>
                  </a:cubicBezTo>
                  <a:cubicBezTo>
                    <a:pt x="1245" y="235"/>
                    <a:pt x="1401" y="469"/>
                    <a:pt x="1401" y="806"/>
                  </a:cubicBezTo>
                  <a:cubicBezTo>
                    <a:pt x="1401" y="1117"/>
                    <a:pt x="1141" y="1377"/>
                    <a:pt x="830" y="1403"/>
                  </a:cubicBezTo>
                  <a:cubicBezTo>
                    <a:pt x="796" y="1408"/>
                    <a:pt x="762" y="1410"/>
                    <a:pt x="729" y="1410"/>
                  </a:cubicBezTo>
                  <a:cubicBezTo>
                    <a:pt x="437" y="1410"/>
                    <a:pt x="205" y="1210"/>
                    <a:pt x="182" y="884"/>
                  </a:cubicBezTo>
                  <a:cubicBezTo>
                    <a:pt x="130" y="495"/>
                    <a:pt x="467" y="183"/>
                    <a:pt x="856" y="183"/>
                  </a:cubicBezTo>
                  <a:cubicBezTo>
                    <a:pt x="960" y="183"/>
                    <a:pt x="960" y="2"/>
                    <a:pt x="856" y="2"/>
                  </a:cubicBezTo>
                  <a:cubicBezTo>
                    <a:pt x="842" y="1"/>
                    <a:pt x="828" y="1"/>
                    <a:pt x="8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1"/>
            <p:cNvSpPr/>
            <p:nvPr/>
          </p:nvSpPr>
          <p:spPr>
            <a:xfrm>
              <a:off x="4348975" y="4703400"/>
              <a:ext cx="188025" cy="123000"/>
            </a:xfrm>
            <a:custGeom>
              <a:avLst/>
              <a:gdLst/>
              <a:ahLst/>
              <a:cxnLst/>
              <a:rect l="l" t="t" r="r" b="b"/>
              <a:pathLst>
                <a:path w="7521" h="4920" extrusionOk="0">
                  <a:moveTo>
                    <a:pt x="288" y="322"/>
                  </a:moveTo>
                  <a:lnTo>
                    <a:pt x="288" y="322"/>
                  </a:lnTo>
                  <a:cubicBezTo>
                    <a:pt x="1222" y="936"/>
                    <a:pt x="2305" y="1030"/>
                    <a:pt x="3390" y="1030"/>
                  </a:cubicBezTo>
                  <a:cubicBezTo>
                    <a:pt x="3698" y="1030"/>
                    <a:pt x="4005" y="1022"/>
                    <a:pt x="4310" y="1017"/>
                  </a:cubicBezTo>
                  <a:cubicBezTo>
                    <a:pt x="5114" y="1017"/>
                    <a:pt x="5944" y="1017"/>
                    <a:pt x="6696" y="861"/>
                  </a:cubicBezTo>
                  <a:cubicBezTo>
                    <a:pt x="6895" y="818"/>
                    <a:pt x="7022" y="789"/>
                    <a:pt x="7097" y="789"/>
                  </a:cubicBezTo>
                  <a:cubicBezTo>
                    <a:pt x="7247" y="789"/>
                    <a:pt x="7189" y="904"/>
                    <a:pt x="7085" y="1250"/>
                  </a:cubicBezTo>
                  <a:cubicBezTo>
                    <a:pt x="7008" y="1665"/>
                    <a:pt x="6930" y="2054"/>
                    <a:pt x="6826" y="2469"/>
                  </a:cubicBezTo>
                  <a:cubicBezTo>
                    <a:pt x="6649" y="3204"/>
                    <a:pt x="6299" y="4729"/>
                    <a:pt x="5341" y="4729"/>
                  </a:cubicBezTo>
                  <a:cubicBezTo>
                    <a:pt x="5318" y="4729"/>
                    <a:pt x="5294" y="4728"/>
                    <a:pt x="5270" y="4726"/>
                  </a:cubicBezTo>
                  <a:cubicBezTo>
                    <a:pt x="4621" y="4648"/>
                    <a:pt x="3895" y="4156"/>
                    <a:pt x="3376" y="3818"/>
                  </a:cubicBezTo>
                  <a:cubicBezTo>
                    <a:pt x="2082" y="2915"/>
                    <a:pt x="996" y="1714"/>
                    <a:pt x="288" y="322"/>
                  </a:cubicBezTo>
                  <a:close/>
                  <a:moveTo>
                    <a:pt x="102" y="1"/>
                  </a:moveTo>
                  <a:cubicBezTo>
                    <a:pt x="97" y="1"/>
                    <a:pt x="92" y="1"/>
                    <a:pt x="87" y="2"/>
                  </a:cubicBezTo>
                  <a:lnTo>
                    <a:pt x="87" y="2"/>
                  </a:lnTo>
                  <a:cubicBezTo>
                    <a:pt x="86" y="2"/>
                    <a:pt x="85" y="2"/>
                    <a:pt x="84" y="2"/>
                  </a:cubicBezTo>
                  <a:cubicBezTo>
                    <a:pt x="62" y="2"/>
                    <a:pt x="42" y="12"/>
                    <a:pt x="30" y="32"/>
                  </a:cubicBezTo>
                  <a:lnTo>
                    <a:pt x="30" y="32"/>
                  </a:lnTo>
                  <a:cubicBezTo>
                    <a:pt x="4" y="62"/>
                    <a:pt x="1" y="106"/>
                    <a:pt x="30" y="135"/>
                  </a:cubicBezTo>
                  <a:cubicBezTo>
                    <a:pt x="704" y="2080"/>
                    <a:pt x="2598" y="3896"/>
                    <a:pt x="4543" y="4674"/>
                  </a:cubicBezTo>
                  <a:cubicBezTo>
                    <a:pt x="4920" y="4827"/>
                    <a:pt x="5216" y="4920"/>
                    <a:pt x="5468" y="4920"/>
                  </a:cubicBezTo>
                  <a:cubicBezTo>
                    <a:pt x="5857" y="4920"/>
                    <a:pt x="6137" y="4697"/>
                    <a:pt x="6437" y="4130"/>
                  </a:cubicBezTo>
                  <a:cubicBezTo>
                    <a:pt x="7060" y="3014"/>
                    <a:pt x="7189" y="1717"/>
                    <a:pt x="7475" y="550"/>
                  </a:cubicBezTo>
                  <a:cubicBezTo>
                    <a:pt x="7521" y="503"/>
                    <a:pt x="7464" y="416"/>
                    <a:pt x="7378" y="416"/>
                  </a:cubicBezTo>
                  <a:cubicBezTo>
                    <a:pt x="7367" y="416"/>
                    <a:pt x="7356" y="417"/>
                    <a:pt x="7345" y="420"/>
                  </a:cubicBezTo>
                  <a:cubicBezTo>
                    <a:pt x="6300" y="815"/>
                    <a:pt x="5152" y="835"/>
                    <a:pt x="4049" y="835"/>
                  </a:cubicBezTo>
                  <a:cubicBezTo>
                    <a:pt x="3919" y="835"/>
                    <a:pt x="3790" y="835"/>
                    <a:pt x="3661" y="835"/>
                  </a:cubicBezTo>
                  <a:cubicBezTo>
                    <a:pt x="2364" y="835"/>
                    <a:pt x="1275" y="731"/>
                    <a:pt x="133" y="5"/>
                  </a:cubicBezTo>
                  <a:cubicBezTo>
                    <a:pt x="122" y="2"/>
                    <a:pt x="112" y="1"/>
                    <a:pt x="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1"/>
            <p:cNvSpPr/>
            <p:nvPr/>
          </p:nvSpPr>
          <p:spPr>
            <a:xfrm>
              <a:off x="4362875" y="4716375"/>
              <a:ext cx="95800" cy="35150"/>
            </a:xfrm>
            <a:custGeom>
              <a:avLst/>
              <a:gdLst/>
              <a:ahLst/>
              <a:cxnLst/>
              <a:rect l="l" t="t" r="r" b="b"/>
              <a:pathLst>
                <a:path w="3832" h="1406" extrusionOk="0">
                  <a:moveTo>
                    <a:pt x="73" y="1"/>
                  </a:moveTo>
                  <a:cubicBezTo>
                    <a:pt x="14" y="1"/>
                    <a:pt x="1" y="85"/>
                    <a:pt x="70" y="109"/>
                  </a:cubicBezTo>
                  <a:cubicBezTo>
                    <a:pt x="1186" y="835"/>
                    <a:pt x="2483" y="1198"/>
                    <a:pt x="3780" y="1406"/>
                  </a:cubicBezTo>
                  <a:cubicBezTo>
                    <a:pt x="3832" y="1406"/>
                    <a:pt x="3832" y="1354"/>
                    <a:pt x="3780" y="1354"/>
                  </a:cubicBezTo>
                  <a:cubicBezTo>
                    <a:pt x="2457" y="1120"/>
                    <a:pt x="1289" y="627"/>
                    <a:pt x="96" y="5"/>
                  </a:cubicBezTo>
                  <a:cubicBezTo>
                    <a:pt x="88" y="2"/>
                    <a:pt x="80" y="1"/>
                    <a:pt x="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11"/>
            <p:cNvSpPr/>
            <p:nvPr/>
          </p:nvSpPr>
          <p:spPr>
            <a:xfrm>
              <a:off x="4353200" y="4712875"/>
              <a:ext cx="84475" cy="59125"/>
            </a:xfrm>
            <a:custGeom>
              <a:avLst/>
              <a:gdLst/>
              <a:ahLst/>
              <a:cxnLst/>
              <a:rect l="l" t="t" r="r" b="b"/>
              <a:pathLst>
                <a:path w="3379" h="2365" extrusionOk="0">
                  <a:moveTo>
                    <a:pt x="111" y="1"/>
                  </a:moveTo>
                  <a:cubicBezTo>
                    <a:pt x="59" y="1"/>
                    <a:pt x="0" y="72"/>
                    <a:pt x="42" y="93"/>
                  </a:cubicBezTo>
                  <a:cubicBezTo>
                    <a:pt x="872" y="1157"/>
                    <a:pt x="2092" y="1909"/>
                    <a:pt x="3337" y="2350"/>
                  </a:cubicBezTo>
                  <a:cubicBezTo>
                    <a:pt x="3342" y="2360"/>
                    <a:pt x="3347" y="2364"/>
                    <a:pt x="3352" y="2364"/>
                  </a:cubicBezTo>
                  <a:cubicBezTo>
                    <a:pt x="3370" y="2364"/>
                    <a:pt x="3378" y="2298"/>
                    <a:pt x="3337" y="2298"/>
                  </a:cubicBezTo>
                  <a:cubicBezTo>
                    <a:pt x="2066" y="1779"/>
                    <a:pt x="1132" y="975"/>
                    <a:pt x="146" y="15"/>
                  </a:cubicBezTo>
                  <a:cubicBezTo>
                    <a:pt x="136" y="5"/>
                    <a:pt x="124" y="1"/>
                    <a:pt x="1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11"/>
            <p:cNvSpPr/>
            <p:nvPr/>
          </p:nvSpPr>
          <p:spPr>
            <a:xfrm>
              <a:off x="4345175" y="4705450"/>
              <a:ext cx="84325" cy="162175"/>
            </a:xfrm>
            <a:custGeom>
              <a:avLst/>
              <a:gdLst/>
              <a:ahLst/>
              <a:cxnLst/>
              <a:rect l="l" t="t" r="r" b="b"/>
              <a:pathLst>
                <a:path w="3373" h="6487" extrusionOk="0">
                  <a:moveTo>
                    <a:pt x="182" y="1"/>
                  </a:moveTo>
                  <a:cubicBezTo>
                    <a:pt x="182" y="1"/>
                    <a:pt x="182" y="2"/>
                    <a:pt x="182" y="2"/>
                  </a:cubicBezTo>
                  <a:lnTo>
                    <a:pt x="182" y="2"/>
                  </a:lnTo>
                  <a:cubicBezTo>
                    <a:pt x="188" y="1"/>
                    <a:pt x="189" y="1"/>
                    <a:pt x="182" y="1"/>
                  </a:cubicBezTo>
                  <a:close/>
                  <a:moveTo>
                    <a:pt x="182" y="2"/>
                  </a:moveTo>
                  <a:lnTo>
                    <a:pt x="182" y="2"/>
                  </a:lnTo>
                  <a:cubicBezTo>
                    <a:pt x="168" y="5"/>
                    <a:pt x="130" y="16"/>
                    <a:pt x="130" y="53"/>
                  </a:cubicBezTo>
                  <a:cubicBezTo>
                    <a:pt x="259" y="2050"/>
                    <a:pt x="545" y="3944"/>
                    <a:pt x="0" y="5863"/>
                  </a:cubicBezTo>
                  <a:cubicBezTo>
                    <a:pt x="0" y="5889"/>
                    <a:pt x="26" y="5993"/>
                    <a:pt x="52" y="5993"/>
                  </a:cubicBezTo>
                  <a:cubicBezTo>
                    <a:pt x="986" y="6123"/>
                    <a:pt x="1946" y="6278"/>
                    <a:pt x="2854" y="6486"/>
                  </a:cubicBezTo>
                  <a:cubicBezTo>
                    <a:pt x="2905" y="6486"/>
                    <a:pt x="2983" y="6434"/>
                    <a:pt x="2983" y="6408"/>
                  </a:cubicBezTo>
                  <a:cubicBezTo>
                    <a:pt x="3372" y="5371"/>
                    <a:pt x="3295" y="4333"/>
                    <a:pt x="2854" y="3321"/>
                  </a:cubicBezTo>
                  <a:cubicBezTo>
                    <a:pt x="2830" y="3282"/>
                    <a:pt x="2800" y="3267"/>
                    <a:pt x="2770" y="3267"/>
                  </a:cubicBezTo>
                  <a:cubicBezTo>
                    <a:pt x="2699" y="3267"/>
                    <a:pt x="2628" y="3352"/>
                    <a:pt x="2646" y="3425"/>
                  </a:cubicBezTo>
                  <a:cubicBezTo>
                    <a:pt x="2905" y="3970"/>
                    <a:pt x="3035" y="4540"/>
                    <a:pt x="3009" y="5111"/>
                  </a:cubicBezTo>
                  <a:cubicBezTo>
                    <a:pt x="2985" y="5734"/>
                    <a:pt x="2983" y="6158"/>
                    <a:pt x="2411" y="6158"/>
                  </a:cubicBezTo>
                  <a:cubicBezTo>
                    <a:pt x="2364" y="6158"/>
                    <a:pt x="2313" y="6155"/>
                    <a:pt x="2257" y="6149"/>
                  </a:cubicBezTo>
                  <a:cubicBezTo>
                    <a:pt x="1816" y="6097"/>
                    <a:pt x="1323" y="5993"/>
                    <a:pt x="856" y="5889"/>
                  </a:cubicBezTo>
                  <a:cubicBezTo>
                    <a:pt x="285" y="5812"/>
                    <a:pt x="208" y="5838"/>
                    <a:pt x="311" y="5189"/>
                  </a:cubicBezTo>
                  <a:cubicBezTo>
                    <a:pt x="648" y="3503"/>
                    <a:pt x="467" y="1688"/>
                    <a:pt x="182" y="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1"/>
            <p:cNvSpPr/>
            <p:nvPr/>
          </p:nvSpPr>
          <p:spPr>
            <a:xfrm>
              <a:off x="4386025" y="4766500"/>
              <a:ext cx="13000" cy="63175"/>
            </a:xfrm>
            <a:custGeom>
              <a:avLst/>
              <a:gdLst/>
              <a:ahLst/>
              <a:cxnLst/>
              <a:rect l="l" t="t" r="r" b="b"/>
              <a:pathLst>
                <a:path w="520" h="2527" extrusionOk="0">
                  <a:moveTo>
                    <a:pt x="60" y="1"/>
                  </a:moveTo>
                  <a:cubicBezTo>
                    <a:pt x="37" y="1"/>
                    <a:pt x="0" y="31"/>
                    <a:pt x="0" y="49"/>
                  </a:cubicBezTo>
                  <a:cubicBezTo>
                    <a:pt x="312" y="827"/>
                    <a:pt x="467" y="1632"/>
                    <a:pt x="441" y="2488"/>
                  </a:cubicBezTo>
                  <a:cubicBezTo>
                    <a:pt x="415" y="2514"/>
                    <a:pt x="422" y="2526"/>
                    <a:pt x="435" y="2526"/>
                  </a:cubicBezTo>
                  <a:cubicBezTo>
                    <a:pt x="448" y="2526"/>
                    <a:pt x="467" y="2514"/>
                    <a:pt x="467" y="2488"/>
                  </a:cubicBezTo>
                  <a:cubicBezTo>
                    <a:pt x="519" y="1632"/>
                    <a:pt x="389" y="801"/>
                    <a:pt x="78" y="23"/>
                  </a:cubicBezTo>
                  <a:cubicBezTo>
                    <a:pt x="78" y="7"/>
                    <a:pt x="71"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11"/>
            <p:cNvSpPr/>
            <p:nvPr/>
          </p:nvSpPr>
          <p:spPr>
            <a:xfrm>
              <a:off x="4349900" y="4707875"/>
              <a:ext cx="31600" cy="106825"/>
            </a:xfrm>
            <a:custGeom>
              <a:avLst/>
              <a:gdLst/>
              <a:ahLst/>
              <a:cxnLst/>
              <a:rect l="l" t="t" r="r" b="b"/>
              <a:pathLst>
                <a:path w="1264" h="4273" extrusionOk="0">
                  <a:moveTo>
                    <a:pt x="83" y="1"/>
                  </a:moveTo>
                  <a:cubicBezTo>
                    <a:pt x="45" y="1"/>
                    <a:pt x="0" y="49"/>
                    <a:pt x="19" y="85"/>
                  </a:cubicBezTo>
                  <a:cubicBezTo>
                    <a:pt x="745" y="1434"/>
                    <a:pt x="1134" y="2679"/>
                    <a:pt x="1056" y="4236"/>
                  </a:cubicBezTo>
                  <a:cubicBezTo>
                    <a:pt x="1045" y="4259"/>
                    <a:pt x="1054" y="4272"/>
                    <a:pt x="1070" y="4272"/>
                  </a:cubicBezTo>
                  <a:cubicBezTo>
                    <a:pt x="1090" y="4272"/>
                    <a:pt x="1120" y="4253"/>
                    <a:pt x="1134" y="4210"/>
                  </a:cubicBezTo>
                  <a:cubicBezTo>
                    <a:pt x="1264" y="2757"/>
                    <a:pt x="978" y="1227"/>
                    <a:pt x="122" y="34"/>
                  </a:cubicBezTo>
                  <a:cubicBezTo>
                    <a:pt x="114" y="10"/>
                    <a:pt x="99" y="1"/>
                    <a:pt x="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11"/>
            <p:cNvSpPr/>
            <p:nvPr/>
          </p:nvSpPr>
          <p:spPr>
            <a:xfrm>
              <a:off x="4420075" y="4758500"/>
              <a:ext cx="152750" cy="126025"/>
            </a:xfrm>
            <a:custGeom>
              <a:avLst/>
              <a:gdLst/>
              <a:ahLst/>
              <a:cxnLst/>
              <a:rect l="l" t="t" r="r" b="b"/>
              <a:pathLst>
                <a:path w="6110" h="5041" extrusionOk="0">
                  <a:moveTo>
                    <a:pt x="6052" y="1"/>
                  </a:moveTo>
                  <a:cubicBezTo>
                    <a:pt x="6045" y="1"/>
                    <a:pt x="6039" y="2"/>
                    <a:pt x="6031" y="6"/>
                  </a:cubicBezTo>
                  <a:cubicBezTo>
                    <a:pt x="5854" y="21"/>
                    <a:pt x="5672" y="25"/>
                    <a:pt x="5488" y="25"/>
                  </a:cubicBezTo>
                  <a:cubicBezTo>
                    <a:pt x="5293" y="25"/>
                    <a:pt x="5094" y="21"/>
                    <a:pt x="4896" y="21"/>
                  </a:cubicBezTo>
                  <a:cubicBezTo>
                    <a:pt x="4651" y="21"/>
                    <a:pt x="4405" y="28"/>
                    <a:pt x="4164" y="58"/>
                  </a:cubicBezTo>
                  <a:cubicBezTo>
                    <a:pt x="4152" y="55"/>
                    <a:pt x="4142" y="54"/>
                    <a:pt x="4133" y="54"/>
                  </a:cubicBezTo>
                  <a:cubicBezTo>
                    <a:pt x="4061" y="54"/>
                    <a:pt x="4069" y="136"/>
                    <a:pt x="4138" y="136"/>
                  </a:cubicBezTo>
                  <a:cubicBezTo>
                    <a:pt x="4314" y="136"/>
                    <a:pt x="4495" y="132"/>
                    <a:pt x="4676" y="132"/>
                  </a:cubicBezTo>
                  <a:cubicBezTo>
                    <a:pt x="4948" y="132"/>
                    <a:pt x="5222" y="141"/>
                    <a:pt x="5487" y="188"/>
                  </a:cubicBezTo>
                  <a:cubicBezTo>
                    <a:pt x="5902" y="239"/>
                    <a:pt x="5876" y="213"/>
                    <a:pt x="5902" y="654"/>
                  </a:cubicBezTo>
                  <a:cubicBezTo>
                    <a:pt x="5954" y="914"/>
                    <a:pt x="5876" y="1251"/>
                    <a:pt x="5824" y="1511"/>
                  </a:cubicBezTo>
                  <a:cubicBezTo>
                    <a:pt x="5746" y="2029"/>
                    <a:pt x="5642" y="2548"/>
                    <a:pt x="5513" y="3041"/>
                  </a:cubicBezTo>
                  <a:cubicBezTo>
                    <a:pt x="5435" y="3378"/>
                    <a:pt x="5201" y="4546"/>
                    <a:pt x="4916" y="4753"/>
                  </a:cubicBezTo>
                  <a:cubicBezTo>
                    <a:pt x="4829" y="4814"/>
                    <a:pt x="4719" y="4840"/>
                    <a:pt x="4593" y="4840"/>
                  </a:cubicBezTo>
                  <a:cubicBezTo>
                    <a:pt x="3963" y="4840"/>
                    <a:pt x="2940" y="4191"/>
                    <a:pt x="2529" y="3975"/>
                  </a:cubicBezTo>
                  <a:cubicBezTo>
                    <a:pt x="1673" y="3456"/>
                    <a:pt x="895" y="2834"/>
                    <a:pt x="143" y="2133"/>
                  </a:cubicBezTo>
                  <a:cubicBezTo>
                    <a:pt x="123" y="2113"/>
                    <a:pt x="103" y="2105"/>
                    <a:pt x="85" y="2105"/>
                  </a:cubicBezTo>
                  <a:cubicBezTo>
                    <a:pt x="34" y="2105"/>
                    <a:pt x="1" y="2172"/>
                    <a:pt x="39" y="2211"/>
                  </a:cubicBezTo>
                  <a:cubicBezTo>
                    <a:pt x="688" y="3041"/>
                    <a:pt x="1570" y="3638"/>
                    <a:pt x="2452" y="4131"/>
                  </a:cubicBezTo>
                  <a:cubicBezTo>
                    <a:pt x="2789" y="4338"/>
                    <a:pt x="3178" y="4520"/>
                    <a:pt x="3567" y="4675"/>
                  </a:cubicBezTo>
                  <a:cubicBezTo>
                    <a:pt x="3864" y="4799"/>
                    <a:pt x="4396" y="5040"/>
                    <a:pt x="4737" y="5040"/>
                  </a:cubicBezTo>
                  <a:cubicBezTo>
                    <a:pt x="4754" y="5040"/>
                    <a:pt x="4770" y="5040"/>
                    <a:pt x="4786" y="5038"/>
                  </a:cubicBezTo>
                  <a:cubicBezTo>
                    <a:pt x="5253" y="4935"/>
                    <a:pt x="5461" y="3871"/>
                    <a:pt x="5590" y="3482"/>
                  </a:cubicBezTo>
                  <a:cubicBezTo>
                    <a:pt x="5902" y="2393"/>
                    <a:pt x="6083" y="1251"/>
                    <a:pt x="6109" y="84"/>
                  </a:cubicBezTo>
                  <a:cubicBezTo>
                    <a:pt x="6109" y="61"/>
                    <a:pt x="6090" y="1"/>
                    <a:pt x="60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1"/>
            <p:cNvSpPr/>
            <p:nvPr/>
          </p:nvSpPr>
          <p:spPr>
            <a:xfrm>
              <a:off x="4417350" y="4797250"/>
              <a:ext cx="85300" cy="48500"/>
            </a:xfrm>
            <a:custGeom>
              <a:avLst/>
              <a:gdLst/>
              <a:ahLst/>
              <a:cxnLst/>
              <a:rect l="l" t="t" r="r" b="b"/>
              <a:pathLst>
                <a:path w="3412" h="1940" extrusionOk="0">
                  <a:moveTo>
                    <a:pt x="86" y="0"/>
                  </a:moveTo>
                  <a:cubicBezTo>
                    <a:pt x="30" y="0"/>
                    <a:pt x="1" y="94"/>
                    <a:pt x="44" y="116"/>
                  </a:cubicBezTo>
                  <a:cubicBezTo>
                    <a:pt x="1056" y="894"/>
                    <a:pt x="2197" y="1517"/>
                    <a:pt x="3391" y="1932"/>
                  </a:cubicBezTo>
                  <a:cubicBezTo>
                    <a:pt x="3391" y="1937"/>
                    <a:pt x="3392" y="1939"/>
                    <a:pt x="3393" y="1939"/>
                  </a:cubicBezTo>
                  <a:cubicBezTo>
                    <a:pt x="3399" y="1939"/>
                    <a:pt x="3412" y="1901"/>
                    <a:pt x="3391" y="1880"/>
                  </a:cubicBezTo>
                  <a:cubicBezTo>
                    <a:pt x="2197" y="1413"/>
                    <a:pt x="1134" y="791"/>
                    <a:pt x="122" y="12"/>
                  </a:cubicBezTo>
                  <a:cubicBezTo>
                    <a:pt x="109" y="4"/>
                    <a:pt x="97"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11"/>
            <p:cNvSpPr/>
            <p:nvPr/>
          </p:nvSpPr>
          <p:spPr>
            <a:xfrm>
              <a:off x="4499500" y="4810525"/>
              <a:ext cx="24675" cy="5850"/>
            </a:xfrm>
            <a:custGeom>
              <a:avLst/>
              <a:gdLst/>
              <a:ahLst/>
              <a:cxnLst/>
              <a:rect l="l" t="t" r="r" b="b"/>
              <a:pathLst>
                <a:path w="987" h="234" extrusionOk="0">
                  <a:moveTo>
                    <a:pt x="53" y="0"/>
                  </a:moveTo>
                  <a:cubicBezTo>
                    <a:pt x="1" y="0"/>
                    <a:pt x="1" y="26"/>
                    <a:pt x="1" y="78"/>
                  </a:cubicBezTo>
                  <a:cubicBezTo>
                    <a:pt x="260" y="234"/>
                    <a:pt x="649" y="234"/>
                    <a:pt x="961" y="234"/>
                  </a:cubicBezTo>
                  <a:cubicBezTo>
                    <a:pt x="987" y="208"/>
                    <a:pt x="987" y="130"/>
                    <a:pt x="961" y="130"/>
                  </a:cubicBezTo>
                  <a:cubicBezTo>
                    <a:pt x="779" y="104"/>
                    <a:pt x="598" y="104"/>
                    <a:pt x="442" y="78"/>
                  </a:cubicBezTo>
                  <a:cubicBezTo>
                    <a:pt x="312" y="26"/>
                    <a:pt x="183"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11"/>
            <p:cNvSpPr/>
            <p:nvPr/>
          </p:nvSpPr>
          <p:spPr>
            <a:xfrm>
              <a:off x="4339975" y="4833600"/>
              <a:ext cx="110275" cy="92275"/>
            </a:xfrm>
            <a:custGeom>
              <a:avLst/>
              <a:gdLst/>
              <a:ahLst/>
              <a:cxnLst/>
              <a:rect l="l" t="t" r="r" b="b"/>
              <a:pathLst>
                <a:path w="4411" h="3691" extrusionOk="0">
                  <a:moveTo>
                    <a:pt x="4066" y="1"/>
                  </a:moveTo>
                  <a:cubicBezTo>
                    <a:pt x="4045" y="1"/>
                    <a:pt x="4021" y="20"/>
                    <a:pt x="4021" y="63"/>
                  </a:cubicBezTo>
                  <a:cubicBezTo>
                    <a:pt x="4125" y="945"/>
                    <a:pt x="4177" y="1749"/>
                    <a:pt x="4021" y="2631"/>
                  </a:cubicBezTo>
                  <a:cubicBezTo>
                    <a:pt x="3969" y="3020"/>
                    <a:pt x="3969" y="3357"/>
                    <a:pt x="3399" y="3461"/>
                  </a:cubicBezTo>
                  <a:cubicBezTo>
                    <a:pt x="3359" y="3472"/>
                    <a:pt x="3314" y="3477"/>
                    <a:pt x="3265" y="3477"/>
                  </a:cubicBezTo>
                  <a:cubicBezTo>
                    <a:pt x="2966" y="3477"/>
                    <a:pt x="2529" y="3295"/>
                    <a:pt x="2283" y="3228"/>
                  </a:cubicBezTo>
                  <a:cubicBezTo>
                    <a:pt x="1972" y="3176"/>
                    <a:pt x="390" y="3072"/>
                    <a:pt x="234" y="2761"/>
                  </a:cubicBezTo>
                  <a:cubicBezTo>
                    <a:pt x="208" y="2709"/>
                    <a:pt x="545" y="2112"/>
                    <a:pt x="597" y="2009"/>
                  </a:cubicBezTo>
                  <a:cubicBezTo>
                    <a:pt x="727" y="1645"/>
                    <a:pt x="779" y="1334"/>
                    <a:pt x="857" y="945"/>
                  </a:cubicBezTo>
                  <a:cubicBezTo>
                    <a:pt x="857" y="882"/>
                    <a:pt x="809" y="848"/>
                    <a:pt x="760" y="848"/>
                  </a:cubicBezTo>
                  <a:cubicBezTo>
                    <a:pt x="728" y="848"/>
                    <a:pt x="695" y="862"/>
                    <a:pt x="675" y="893"/>
                  </a:cubicBezTo>
                  <a:cubicBezTo>
                    <a:pt x="623" y="1360"/>
                    <a:pt x="545" y="1775"/>
                    <a:pt x="364" y="2164"/>
                  </a:cubicBezTo>
                  <a:cubicBezTo>
                    <a:pt x="286" y="2294"/>
                    <a:pt x="78" y="2553"/>
                    <a:pt x="26" y="2709"/>
                  </a:cubicBezTo>
                  <a:cubicBezTo>
                    <a:pt x="26" y="2787"/>
                    <a:pt x="0" y="2839"/>
                    <a:pt x="78" y="2916"/>
                  </a:cubicBezTo>
                  <a:cubicBezTo>
                    <a:pt x="234" y="3150"/>
                    <a:pt x="805" y="3150"/>
                    <a:pt x="1064" y="3176"/>
                  </a:cubicBezTo>
                  <a:lnTo>
                    <a:pt x="2932" y="3565"/>
                  </a:lnTo>
                  <a:cubicBezTo>
                    <a:pt x="3256" y="3628"/>
                    <a:pt x="3474" y="3690"/>
                    <a:pt x="3635" y="3690"/>
                  </a:cubicBezTo>
                  <a:cubicBezTo>
                    <a:pt x="3874" y="3690"/>
                    <a:pt x="3986" y="3552"/>
                    <a:pt x="4125" y="3072"/>
                  </a:cubicBezTo>
                  <a:cubicBezTo>
                    <a:pt x="4384" y="2060"/>
                    <a:pt x="4410" y="997"/>
                    <a:pt x="4099" y="37"/>
                  </a:cubicBezTo>
                  <a:cubicBezTo>
                    <a:pt x="4099" y="14"/>
                    <a:pt x="4083" y="1"/>
                    <a:pt x="4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1"/>
            <p:cNvSpPr/>
            <p:nvPr/>
          </p:nvSpPr>
          <p:spPr>
            <a:xfrm>
              <a:off x="4421700" y="4829225"/>
              <a:ext cx="11050" cy="65300"/>
            </a:xfrm>
            <a:custGeom>
              <a:avLst/>
              <a:gdLst/>
              <a:ahLst/>
              <a:cxnLst/>
              <a:rect l="l" t="t" r="r" b="b"/>
              <a:pathLst>
                <a:path w="442" h="2612" extrusionOk="0">
                  <a:moveTo>
                    <a:pt x="224" y="1"/>
                  </a:moveTo>
                  <a:cubicBezTo>
                    <a:pt x="216" y="1"/>
                    <a:pt x="208" y="15"/>
                    <a:pt x="208" y="30"/>
                  </a:cubicBezTo>
                  <a:cubicBezTo>
                    <a:pt x="182" y="887"/>
                    <a:pt x="130" y="1691"/>
                    <a:pt x="0" y="2573"/>
                  </a:cubicBezTo>
                  <a:cubicBezTo>
                    <a:pt x="0" y="2599"/>
                    <a:pt x="26" y="2612"/>
                    <a:pt x="52" y="2612"/>
                  </a:cubicBezTo>
                  <a:cubicBezTo>
                    <a:pt x="78" y="2612"/>
                    <a:pt x="104" y="2599"/>
                    <a:pt x="104" y="2573"/>
                  </a:cubicBezTo>
                  <a:cubicBezTo>
                    <a:pt x="363" y="1794"/>
                    <a:pt x="441" y="861"/>
                    <a:pt x="234" y="30"/>
                  </a:cubicBezTo>
                  <a:cubicBezTo>
                    <a:pt x="234" y="9"/>
                    <a:pt x="229" y="1"/>
                    <a:pt x="2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11"/>
            <p:cNvSpPr/>
            <p:nvPr/>
          </p:nvSpPr>
          <p:spPr>
            <a:xfrm>
              <a:off x="4387325" y="4859650"/>
              <a:ext cx="8450" cy="35025"/>
            </a:xfrm>
            <a:custGeom>
              <a:avLst/>
              <a:gdLst/>
              <a:ahLst/>
              <a:cxnLst/>
              <a:rect l="l" t="t" r="r" b="b"/>
              <a:pathLst>
                <a:path w="338" h="1401" extrusionOk="0">
                  <a:moveTo>
                    <a:pt x="221" y="0"/>
                  </a:moveTo>
                  <a:cubicBezTo>
                    <a:pt x="188" y="0"/>
                    <a:pt x="156" y="20"/>
                    <a:pt x="156" y="59"/>
                  </a:cubicBezTo>
                  <a:cubicBezTo>
                    <a:pt x="130" y="474"/>
                    <a:pt x="78" y="889"/>
                    <a:pt x="0" y="1304"/>
                  </a:cubicBezTo>
                  <a:cubicBezTo>
                    <a:pt x="0" y="1367"/>
                    <a:pt x="29" y="1401"/>
                    <a:pt x="63" y="1401"/>
                  </a:cubicBezTo>
                  <a:cubicBezTo>
                    <a:pt x="85" y="1401"/>
                    <a:pt x="109" y="1386"/>
                    <a:pt x="130" y="1356"/>
                  </a:cubicBezTo>
                  <a:cubicBezTo>
                    <a:pt x="286" y="967"/>
                    <a:pt x="337" y="474"/>
                    <a:pt x="286" y="59"/>
                  </a:cubicBezTo>
                  <a:cubicBezTo>
                    <a:pt x="286" y="20"/>
                    <a:pt x="253" y="0"/>
                    <a:pt x="2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11"/>
            <p:cNvSpPr/>
            <p:nvPr/>
          </p:nvSpPr>
          <p:spPr>
            <a:xfrm>
              <a:off x="4437900" y="4872850"/>
              <a:ext cx="83025" cy="34325"/>
            </a:xfrm>
            <a:custGeom>
              <a:avLst/>
              <a:gdLst/>
              <a:ahLst/>
              <a:cxnLst/>
              <a:rect l="l" t="t" r="r" b="b"/>
              <a:pathLst>
                <a:path w="3321" h="1373" extrusionOk="0">
                  <a:moveTo>
                    <a:pt x="2769" y="0"/>
                  </a:moveTo>
                  <a:cubicBezTo>
                    <a:pt x="2748" y="0"/>
                    <a:pt x="2724" y="21"/>
                    <a:pt x="2724" y="49"/>
                  </a:cubicBezTo>
                  <a:cubicBezTo>
                    <a:pt x="2776" y="179"/>
                    <a:pt x="2984" y="750"/>
                    <a:pt x="2958" y="854"/>
                  </a:cubicBezTo>
                  <a:cubicBezTo>
                    <a:pt x="2906" y="983"/>
                    <a:pt x="2128" y="983"/>
                    <a:pt x="1998" y="983"/>
                  </a:cubicBezTo>
                  <a:lnTo>
                    <a:pt x="130" y="1191"/>
                  </a:lnTo>
                  <a:cubicBezTo>
                    <a:pt x="1" y="1191"/>
                    <a:pt x="1" y="1372"/>
                    <a:pt x="130" y="1372"/>
                  </a:cubicBezTo>
                  <a:cubicBezTo>
                    <a:pt x="649" y="1346"/>
                    <a:pt x="1142" y="1269"/>
                    <a:pt x="1661" y="1217"/>
                  </a:cubicBezTo>
                  <a:cubicBezTo>
                    <a:pt x="2050" y="1191"/>
                    <a:pt x="2517" y="1139"/>
                    <a:pt x="2854" y="1061"/>
                  </a:cubicBezTo>
                  <a:cubicBezTo>
                    <a:pt x="3321" y="880"/>
                    <a:pt x="2958" y="413"/>
                    <a:pt x="2802" y="49"/>
                  </a:cubicBezTo>
                  <a:cubicBezTo>
                    <a:pt x="2802" y="14"/>
                    <a:pt x="2786" y="0"/>
                    <a:pt x="27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1"/>
            <p:cNvSpPr/>
            <p:nvPr/>
          </p:nvSpPr>
          <p:spPr>
            <a:xfrm>
              <a:off x="4447625" y="4838125"/>
              <a:ext cx="26800" cy="45725"/>
            </a:xfrm>
            <a:custGeom>
              <a:avLst/>
              <a:gdLst/>
              <a:ahLst/>
              <a:cxnLst/>
              <a:rect l="l" t="t" r="r" b="b"/>
              <a:pathLst>
                <a:path w="1072" h="1829" extrusionOk="0">
                  <a:moveTo>
                    <a:pt x="51" y="1"/>
                  </a:moveTo>
                  <a:cubicBezTo>
                    <a:pt x="27" y="1"/>
                    <a:pt x="1" y="19"/>
                    <a:pt x="1" y="38"/>
                  </a:cubicBezTo>
                  <a:cubicBezTo>
                    <a:pt x="338" y="634"/>
                    <a:pt x="701" y="1179"/>
                    <a:pt x="960" y="1802"/>
                  </a:cubicBezTo>
                  <a:cubicBezTo>
                    <a:pt x="970" y="1820"/>
                    <a:pt x="989" y="1829"/>
                    <a:pt x="1007" y="1829"/>
                  </a:cubicBezTo>
                  <a:cubicBezTo>
                    <a:pt x="1040" y="1829"/>
                    <a:pt x="1072" y="1800"/>
                    <a:pt x="1038" y="1750"/>
                  </a:cubicBezTo>
                  <a:cubicBezTo>
                    <a:pt x="779" y="1153"/>
                    <a:pt x="494" y="531"/>
                    <a:pt x="78" y="12"/>
                  </a:cubicBezTo>
                  <a:cubicBezTo>
                    <a:pt x="71" y="4"/>
                    <a:pt x="61" y="1"/>
                    <a:pt x="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11"/>
            <p:cNvSpPr/>
            <p:nvPr/>
          </p:nvSpPr>
          <p:spPr>
            <a:xfrm>
              <a:off x="4436850" y="4834175"/>
              <a:ext cx="20525" cy="58725"/>
            </a:xfrm>
            <a:custGeom>
              <a:avLst/>
              <a:gdLst/>
              <a:ahLst/>
              <a:cxnLst/>
              <a:rect l="l" t="t" r="r" b="b"/>
              <a:pathLst>
                <a:path w="821" h="2349" extrusionOk="0">
                  <a:moveTo>
                    <a:pt x="71" y="0"/>
                  </a:moveTo>
                  <a:cubicBezTo>
                    <a:pt x="36" y="0"/>
                    <a:pt x="0" y="33"/>
                    <a:pt x="17" y="66"/>
                  </a:cubicBezTo>
                  <a:cubicBezTo>
                    <a:pt x="302" y="792"/>
                    <a:pt x="613" y="1467"/>
                    <a:pt x="691" y="2271"/>
                  </a:cubicBezTo>
                  <a:cubicBezTo>
                    <a:pt x="691" y="2323"/>
                    <a:pt x="723" y="2349"/>
                    <a:pt x="756" y="2349"/>
                  </a:cubicBezTo>
                  <a:cubicBezTo>
                    <a:pt x="788" y="2349"/>
                    <a:pt x="821" y="2323"/>
                    <a:pt x="821" y="2271"/>
                  </a:cubicBezTo>
                  <a:cubicBezTo>
                    <a:pt x="769" y="1493"/>
                    <a:pt x="561" y="689"/>
                    <a:pt x="120" y="40"/>
                  </a:cubicBezTo>
                  <a:cubicBezTo>
                    <a:pt x="111" y="11"/>
                    <a:pt x="91" y="0"/>
                    <a:pt x="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11"/>
            <p:cNvSpPr/>
            <p:nvPr/>
          </p:nvSpPr>
          <p:spPr>
            <a:xfrm>
              <a:off x="4349700" y="4695950"/>
              <a:ext cx="48675" cy="17650"/>
            </a:xfrm>
            <a:custGeom>
              <a:avLst/>
              <a:gdLst/>
              <a:ahLst/>
              <a:cxnLst/>
              <a:rect l="l" t="t" r="r" b="b"/>
              <a:pathLst>
                <a:path w="1947" h="706" extrusionOk="0">
                  <a:moveTo>
                    <a:pt x="1863" y="1"/>
                  </a:moveTo>
                  <a:cubicBezTo>
                    <a:pt x="1838" y="1"/>
                    <a:pt x="1812" y="7"/>
                    <a:pt x="1791" y="18"/>
                  </a:cubicBezTo>
                  <a:cubicBezTo>
                    <a:pt x="1246" y="225"/>
                    <a:pt x="597" y="277"/>
                    <a:pt x="1" y="303"/>
                  </a:cubicBezTo>
                  <a:lnTo>
                    <a:pt x="130" y="536"/>
                  </a:lnTo>
                  <a:cubicBezTo>
                    <a:pt x="406" y="621"/>
                    <a:pt x="664" y="706"/>
                    <a:pt x="947" y="706"/>
                  </a:cubicBezTo>
                  <a:cubicBezTo>
                    <a:pt x="1010" y="706"/>
                    <a:pt x="1075" y="702"/>
                    <a:pt x="1142" y="692"/>
                  </a:cubicBezTo>
                  <a:cubicBezTo>
                    <a:pt x="1505" y="640"/>
                    <a:pt x="1816" y="433"/>
                    <a:pt x="1946" y="121"/>
                  </a:cubicBezTo>
                  <a:lnTo>
                    <a:pt x="1946" y="44"/>
                  </a:lnTo>
                  <a:cubicBezTo>
                    <a:pt x="1931" y="13"/>
                    <a:pt x="1898" y="1"/>
                    <a:pt x="18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1"/>
            <p:cNvSpPr/>
            <p:nvPr/>
          </p:nvSpPr>
          <p:spPr>
            <a:xfrm>
              <a:off x="4349050" y="4704800"/>
              <a:ext cx="42175" cy="40250"/>
            </a:xfrm>
            <a:custGeom>
              <a:avLst/>
              <a:gdLst/>
              <a:ahLst/>
              <a:cxnLst/>
              <a:rect l="l" t="t" r="r" b="b"/>
              <a:pathLst>
                <a:path w="1687" h="1610" extrusionOk="0">
                  <a:moveTo>
                    <a:pt x="53" y="1"/>
                  </a:moveTo>
                  <a:cubicBezTo>
                    <a:pt x="1" y="416"/>
                    <a:pt x="182" y="805"/>
                    <a:pt x="494" y="1090"/>
                  </a:cubicBezTo>
                  <a:cubicBezTo>
                    <a:pt x="779" y="1350"/>
                    <a:pt x="1168" y="1505"/>
                    <a:pt x="1557" y="1609"/>
                  </a:cubicBezTo>
                  <a:cubicBezTo>
                    <a:pt x="1583" y="1609"/>
                    <a:pt x="1661" y="1609"/>
                    <a:pt x="1687" y="1583"/>
                  </a:cubicBezTo>
                  <a:cubicBezTo>
                    <a:pt x="1453" y="1376"/>
                    <a:pt x="1298" y="1064"/>
                    <a:pt x="1090" y="831"/>
                  </a:cubicBezTo>
                  <a:cubicBezTo>
                    <a:pt x="805" y="520"/>
                    <a:pt x="519" y="286"/>
                    <a:pt x="130" y="131"/>
                  </a:cubicBezTo>
                  <a:lnTo>
                    <a:pt x="5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11"/>
            <p:cNvSpPr/>
            <p:nvPr/>
          </p:nvSpPr>
          <p:spPr>
            <a:xfrm>
              <a:off x="4332850" y="4706100"/>
              <a:ext cx="20125" cy="55150"/>
            </a:xfrm>
            <a:custGeom>
              <a:avLst/>
              <a:gdLst/>
              <a:ahLst/>
              <a:cxnLst/>
              <a:rect l="l" t="t" r="r" b="b"/>
              <a:pathLst>
                <a:path w="805" h="2206" extrusionOk="0">
                  <a:moveTo>
                    <a:pt x="675" y="1"/>
                  </a:moveTo>
                  <a:cubicBezTo>
                    <a:pt x="571" y="130"/>
                    <a:pt x="545" y="286"/>
                    <a:pt x="441" y="416"/>
                  </a:cubicBezTo>
                  <a:cubicBezTo>
                    <a:pt x="363" y="520"/>
                    <a:pt x="285" y="623"/>
                    <a:pt x="234" y="753"/>
                  </a:cubicBezTo>
                  <a:cubicBezTo>
                    <a:pt x="0" y="1194"/>
                    <a:pt x="0" y="1765"/>
                    <a:pt x="260" y="2206"/>
                  </a:cubicBezTo>
                  <a:cubicBezTo>
                    <a:pt x="649" y="1609"/>
                    <a:pt x="804" y="909"/>
                    <a:pt x="701" y="234"/>
                  </a:cubicBezTo>
                  <a:lnTo>
                    <a:pt x="6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8" name="Google Shape;898;p11"/>
          <p:cNvGrpSpPr/>
          <p:nvPr/>
        </p:nvGrpSpPr>
        <p:grpSpPr>
          <a:xfrm>
            <a:off x="7018817" y="3684075"/>
            <a:ext cx="2195719" cy="2943200"/>
            <a:chOff x="4659950" y="301550"/>
            <a:chExt cx="527500" cy="707075"/>
          </a:xfrm>
        </p:grpSpPr>
        <p:sp>
          <p:nvSpPr>
            <p:cNvPr id="899" name="Google Shape;899;p11"/>
            <p:cNvSpPr/>
            <p:nvPr/>
          </p:nvSpPr>
          <p:spPr>
            <a:xfrm>
              <a:off x="4659950" y="417275"/>
              <a:ext cx="193025" cy="591350"/>
            </a:xfrm>
            <a:custGeom>
              <a:avLst/>
              <a:gdLst/>
              <a:ahLst/>
              <a:cxnLst/>
              <a:rect l="l" t="t" r="r" b="b"/>
              <a:pathLst>
                <a:path w="7721" h="23654" extrusionOk="0">
                  <a:moveTo>
                    <a:pt x="4217" y="0"/>
                  </a:moveTo>
                  <a:cubicBezTo>
                    <a:pt x="4194" y="0"/>
                    <a:pt x="4175" y="49"/>
                    <a:pt x="4193" y="85"/>
                  </a:cubicBezTo>
                  <a:cubicBezTo>
                    <a:pt x="6787" y="3327"/>
                    <a:pt x="7591" y="8282"/>
                    <a:pt x="6631" y="12251"/>
                  </a:cubicBezTo>
                  <a:cubicBezTo>
                    <a:pt x="5568" y="16557"/>
                    <a:pt x="2688" y="20085"/>
                    <a:pt x="42" y="23509"/>
                  </a:cubicBezTo>
                  <a:cubicBezTo>
                    <a:pt x="0" y="23573"/>
                    <a:pt x="44" y="23653"/>
                    <a:pt x="117" y="23653"/>
                  </a:cubicBezTo>
                  <a:cubicBezTo>
                    <a:pt x="134" y="23653"/>
                    <a:pt x="152" y="23649"/>
                    <a:pt x="172" y="23639"/>
                  </a:cubicBezTo>
                  <a:cubicBezTo>
                    <a:pt x="1754" y="22005"/>
                    <a:pt x="3103" y="20059"/>
                    <a:pt x="4245" y="18114"/>
                  </a:cubicBezTo>
                  <a:cubicBezTo>
                    <a:pt x="5464" y="16142"/>
                    <a:pt x="6501" y="14041"/>
                    <a:pt x="6942" y="11758"/>
                  </a:cubicBezTo>
                  <a:cubicBezTo>
                    <a:pt x="7721" y="7867"/>
                    <a:pt x="6813" y="3094"/>
                    <a:pt x="4245" y="33"/>
                  </a:cubicBezTo>
                  <a:cubicBezTo>
                    <a:pt x="4237" y="9"/>
                    <a:pt x="4226" y="0"/>
                    <a:pt x="42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11"/>
            <p:cNvSpPr/>
            <p:nvPr/>
          </p:nvSpPr>
          <p:spPr>
            <a:xfrm>
              <a:off x="4828550" y="742400"/>
              <a:ext cx="246450" cy="123200"/>
            </a:xfrm>
            <a:custGeom>
              <a:avLst/>
              <a:gdLst/>
              <a:ahLst/>
              <a:cxnLst/>
              <a:rect l="l" t="t" r="r" b="b"/>
              <a:pathLst>
                <a:path w="9858" h="4928" extrusionOk="0">
                  <a:moveTo>
                    <a:pt x="9797" y="102"/>
                  </a:moveTo>
                  <a:cubicBezTo>
                    <a:pt x="9797" y="108"/>
                    <a:pt x="9795" y="110"/>
                    <a:pt x="9793" y="110"/>
                  </a:cubicBezTo>
                  <a:cubicBezTo>
                    <a:pt x="9792" y="110"/>
                    <a:pt x="9792" y="110"/>
                    <a:pt x="9791" y="110"/>
                  </a:cubicBezTo>
                  <a:lnTo>
                    <a:pt x="9791" y="110"/>
                  </a:lnTo>
                  <a:cubicBezTo>
                    <a:pt x="9793" y="107"/>
                    <a:pt x="9795" y="105"/>
                    <a:pt x="9797" y="102"/>
                  </a:cubicBezTo>
                  <a:close/>
                  <a:moveTo>
                    <a:pt x="9547" y="355"/>
                  </a:moveTo>
                  <a:lnTo>
                    <a:pt x="9547" y="355"/>
                  </a:lnTo>
                  <a:cubicBezTo>
                    <a:pt x="8912" y="1083"/>
                    <a:pt x="8273" y="1810"/>
                    <a:pt x="7592" y="2515"/>
                  </a:cubicBezTo>
                  <a:cubicBezTo>
                    <a:pt x="6761" y="3423"/>
                    <a:pt x="5905" y="3786"/>
                    <a:pt x="4712" y="4019"/>
                  </a:cubicBezTo>
                  <a:cubicBezTo>
                    <a:pt x="3339" y="4298"/>
                    <a:pt x="1925" y="4285"/>
                    <a:pt x="562" y="4598"/>
                  </a:cubicBezTo>
                  <a:lnTo>
                    <a:pt x="562" y="4598"/>
                  </a:lnTo>
                  <a:cubicBezTo>
                    <a:pt x="1127" y="4074"/>
                    <a:pt x="1601" y="3449"/>
                    <a:pt x="2196" y="2982"/>
                  </a:cubicBezTo>
                  <a:cubicBezTo>
                    <a:pt x="3000" y="2333"/>
                    <a:pt x="4012" y="2074"/>
                    <a:pt x="4972" y="1840"/>
                  </a:cubicBezTo>
                  <a:cubicBezTo>
                    <a:pt x="6532" y="1499"/>
                    <a:pt x="8229" y="1341"/>
                    <a:pt x="9547" y="355"/>
                  </a:cubicBezTo>
                  <a:close/>
                  <a:moveTo>
                    <a:pt x="9757" y="0"/>
                  </a:moveTo>
                  <a:cubicBezTo>
                    <a:pt x="9744" y="0"/>
                    <a:pt x="9730" y="7"/>
                    <a:pt x="9719" y="24"/>
                  </a:cubicBezTo>
                  <a:cubicBezTo>
                    <a:pt x="8110" y="1140"/>
                    <a:pt x="6243" y="1321"/>
                    <a:pt x="4401" y="1762"/>
                  </a:cubicBezTo>
                  <a:cubicBezTo>
                    <a:pt x="3649" y="1970"/>
                    <a:pt x="2870" y="2229"/>
                    <a:pt x="2248" y="2670"/>
                  </a:cubicBezTo>
                  <a:cubicBezTo>
                    <a:pt x="1444" y="3267"/>
                    <a:pt x="899" y="4097"/>
                    <a:pt x="69" y="4720"/>
                  </a:cubicBezTo>
                  <a:cubicBezTo>
                    <a:pt x="0" y="4765"/>
                    <a:pt x="32" y="4910"/>
                    <a:pt x="111" y="4910"/>
                  </a:cubicBezTo>
                  <a:cubicBezTo>
                    <a:pt x="122" y="4910"/>
                    <a:pt x="134" y="4908"/>
                    <a:pt x="147" y="4901"/>
                  </a:cubicBezTo>
                  <a:cubicBezTo>
                    <a:pt x="155" y="4899"/>
                    <a:pt x="163" y="4896"/>
                    <a:pt x="171" y="4894"/>
                  </a:cubicBezTo>
                  <a:lnTo>
                    <a:pt x="171" y="4894"/>
                  </a:lnTo>
                  <a:cubicBezTo>
                    <a:pt x="172" y="4904"/>
                    <a:pt x="172" y="4916"/>
                    <a:pt x="172" y="4927"/>
                  </a:cubicBezTo>
                  <a:cubicBezTo>
                    <a:pt x="197" y="4909"/>
                    <a:pt x="220" y="4890"/>
                    <a:pt x="244" y="4872"/>
                  </a:cubicBezTo>
                  <a:lnTo>
                    <a:pt x="244" y="4872"/>
                  </a:lnTo>
                  <a:cubicBezTo>
                    <a:pt x="1044" y="4638"/>
                    <a:pt x="1867" y="4587"/>
                    <a:pt x="2715" y="4512"/>
                  </a:cubicBezTo>
                  <a:cubicBezTo>
                    <a:pt x="3623" y="4434"/>
                    <a:pt x="4531" y="4253"/>
                    <a:pt x="5438" y="4045"/>
                  </a:cubicBezTo>
                  <a:cubicBezTo>
                    <a:pt x="7349" y="3593"/>
                    <a:pt x="8554" y="1751"/>
                    <a:pt x="9689" y="244"/>
                  </a:cubicBezTo>
                  <a:lnTo>
                    <a:pt x="9689" y="244"/>
                  </a:lnTo>
                  <a:cubicBezTo>
                    <a:pt x="9725" y="215"/>
                    <a:pt x="9761" y="185"/>
                    <a:pt x="9797" y="154"/>
                  </a:cubicBezTo>
                  <a:cubicBezTo>
                    <a:pt x="9857" y="93"/>
                    <a:pt x="9807" y="0"/>
                    <a:pt x="97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1"/>
            <p:cNvSpPr/>
            <p:nvPr/>
          </p:nvSpPr>
          <p:spPr>
            <a:xfrm>
              <a:off x="4717175" y="856225"/>
              <a:ext cx="127375" cy="81300"/>
            </a:xfrm>
            <a:custGeom>
              <a:avLst/>
              <a:gdLst/>
              <a:ahLst/>
              <a:cxnLst/>
              <a:rect l="l" t="t" r="r" b="b"/>
              <a:pathLst>
                <a:path w="5095" h="3252" extrusionOk="0">
                  <a:moveTo>
                    <a:pt x="5053" y="0"/>
                  </a:moveTo>
                  <a:cubicBezTo>
                    <a:pt x="5047" y="0"/>
                    <a:pt x="5043" y="3"/>
                    <a:pt x="5043" y="11"/>
                  </a:cubicBezTo>
                  <a:cubicBezTo>
                    <a:pt x="4135" y="556"/>
                    <a:pt x="3071" y="815"/>
                    <a:pt x="2163" y="1360"/>
                  </a:cubicBezTo>
                  <a:cubicBezTo>
                    <a:pt x="1411" y="1827"/>
                    <a:pt x="607" y="2372"/>
                    <a:pt x="62" y="3098"/>
                  </a:cubicBezTo>
                  <a:cubicBezTo>
                    <a:pt x="1" y="3159"/>
                    <a:pt x="51" y="3252"/>
                    <a:pt x="126" y="3252"/>
                  </a:cubicBezTo>
                  <a:cubicBezTo>
                    <a:pt x="147" y="3252"/>
                    <a:pt x="169" y="3245"/>
                    <a:pt x="192" y="3228"/>
                  </a:cubicBezTo>
                  <a:cubicBezTo>
                    <a:pt x="944" y="2501"/>
                    <a:pt x="1722" y="1853"/>
                    <a:pt x="2630" y="1334"/>
                  </a:cubicBezTo>
                  <a:cubicBezTo>
                    <a:pt x="3434" y="893"/>
                    <a:pt x="4368" y="634"/>
                    <a:pt x="5094" y="37"/>
                  </a:cubicBezTo>
                  <a:cubicBezTo>
                    <a:pt x="5094" y="19"/>
                    <a:pt x="5068" y="0"/>
                    <a:pt x="50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1"/>
            <p:cNvSpPr/>
            <p:nvPr/>
          </p:nvSpPr>
          <p:spPr>
            <a:xfrm>
              <a:off x="4677800" y="854050"/>
              <a:ext cx="35750" cy="131950"/>
            </a:xfrm>
            <a:custGeom>
              <a:avLst/>
              <a:gdLst/>
              <a:ahLst/>
              <a:cxnLst/>
              <a:rect l="l" t="t" r="r" b="b"/>
              <a:pathLst>
                <a:path w="1430" h="5278" extrusionOk="0">
                  <a:moveTo>
                    <a:pt x="1413" y="1"/>
                  </a:moveTo>
                  <a:cubicBezTo>
                    <a:pt x="1403" y="1"/>
                    <a:pt x="1390" y="7"/>
                    <a:pt x="1378" y="20"/>
                  </a:cubicBezTo>
                  <a:cubicBezTo>
                    <a:pt x="1274" y="928"/>
                    <a:pt x="1144" y="1810"/>
                    <a:pt x="911" y="2640"/>
                  </a:cubicBezTo>
                  <a:cubicBezTo>
                    <a:pt x="729" y="3470"/>
                    <a:pt x="496" y="4430"/>
                    <a:pt x="55" y="5156"/>
                  </a:cubicBezTo>
                  <a:cubicBezTo>
                    <a:pt x="0" y="5211"/>
                    <a:pt x="47" y="5278"/>
                    <a:pt x="107" y="5278"/>
                  </a:cubicBezTo>
                  <a:cubicBezTo>
                    <a:pt x="133" y="5278"/>
                    <a:pt x="161" y="5266"/>
                    <a:pt x="184" y="5234"/>
                  </a:cubicBezTo>
                  <a:cubicBezTo>
                    <a:pt x="651" y="4586"/>
                    <a:pt x="859" y="3600"/>
                    <a:pt x="1040" y="2848"/>
                  </a:cubicBezTo>
                  <a:cubicBezTo>
                    <a:pt x="1274" y="1914"/>
                    <a:pt x="1429" y="954"/>
                    <a:pt x="1429" y="20"/>
                  </a:cubicBezTo>
                  <a:cubicBezTo>
                    <a:pt x="1429" y="7"/>
                    <a:pt x="1423" y="1"/>
                    <a:pt x="14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1"/>
            <p:cNvSpPr/>
            <p:nvPr/>
          </p:nvSpPr>
          <p:spPr>
            <a:xfrm>
              <a:off x="4686275" y="611650"/>
              <a:ext cx="55150" cy="249075"/>
            </a:xfrm>
            <a:custGeom>
              <a:avLst/>
              <a:gdLst/>
              <a:ahLst/>
              <a:cxnLst/>
              <a:rect l="l" t="t" r="r" b="b"/>
              <a:pathLst>
                <a:path w="2206" h="9963" extrusionOk="0">
                  <a:moveTo>
                    <a:pt x="950" y="624"/>
                  </a:moveTo>
                  <a:cubicBezTo>
                    <a:pt x="1044" y="2171"/>
                    <a:pt x="1548" y="3524"/>
                    <a:pt x="1946" y="5047"/>
                  </a:cubicBezTo>
                  <a:cubicBezTo>
                    <a:pt x="2128" y="5929"/>
                    <a:pt x="1998" y="6966"/>
                    <a:pt x="1713" y="7771"/>
                  </a:cubicBezTo>
                  <a:cubicBezTo>
                    <a:pt x="1496" y="8400"/>
                    <a:pt x="1188" y="8939"/>
                    <a:pt x="1093" y="9570"/>
                  </a:cubicBezTo>
                  <a:lnTo>
                    <a:pt x="1093" y="9570"/>
                  </a:lnTo>
                  <a:cubicBezTo>
                    <a:pt x="1006" y="8902"/>
                    <a:pt x="697" y="8339"/>
                    <a:pt x="520" y="7719"/>
                  </a:cubicBezTo>
                  <a:cubicBezTo>
                    <a:pt x="208" y="6759"/>
                    <a:pt x="208" y="5773"/>
                    <a:pt x="312" y="4787"/>
                  </a:cubicBezTo>
                  <a:cubicBezTo>
                    <a:pt x="450" y="3473"/>
                    <a:pt x="548" y="1934"/>
                    <a:pt x="950" y="624"/>
                  </a:cubicBezTo>
                  <a:close/>
                  <a:moveTo>
                    <a:pt x="1065" y="9895"/>
                  </a:moveTo>
                  <a:cubicBezTo>
                    <a:pt x="1065" y="9913"/>
                    <a:pt x="1064" y="9931"/>
                    <a:pt x="1064" y="9950"/>
                  </a:cubicBezTo>
                  <a:cubicBezTo>
                    <a:pt x="1039" y="9924"/>
                    <a:pt x="1064" y="9924"/>
                    <a:pt x="1064" y="9898"/>
                  </a:cubicBezTo>
                  <a:cubicBezTo>
                    <a:pt x="1065" y="9897"/>
                    <a:pt x="1065" y="9896"/>
                    <a:pt x="1065" y="9895"/>
                  </a:cubicBezTo>
                  <a:close/>
                  <a:moveTo>
                    <a:pt x="994" y="0"/>
                  </a:moveTo>
                  <a:cubicBezTo>
                    <a:pt x="956" y="0"/>
                    <a:pt x="920" y="21"/>
                    <a:pt x="909" y="66"/>
                  </a:cubicBezTo>
                  <a:cubicBezTo>
                    <a:pt x="416" y="1415"/>
                    <a:pt x="312" y="3049"/>
                    <a:pt x="157" y="4476"/>
                  </a:cubicBezTo>
                  <a:cubicBezTo>
                    <a:pt x="53" y="5280"/>
                    <a:pt x="1" y="6084"/>
                    <a:pt x="131" y="6889"/>
                  </a:cubicBezTo>
                  <a:cubicBezTo>
                    <a:pt x="286" y="7926"/>
                    <a:pt x="909" y="8834"/>
                    <a:pt x="987" y="9924"/>
                  </a:cubicBezTo>
                  <a:cubicBezTo>
                    <a:pt x="987" y="9950"/>
                    <a:pt x="1019" y="9963"/>
                    <a:pt x="1051" y="9963"/>
                  </a:cubicBezTo>
                  <a:cubicBezTo>
                    <a:pt x="1084" y="9963"/>
                    <a:pt x="1116" y="9950"/>
                    <a:pt x="1116" y="9924"/>
                  </a:cubicBezTo>
                  <a:cubicBezTo>
                    <a:pt x="1116" y="9847"/>
                    <a:pt x="1113" y="9772"/>
                    <a:pt x="1107" y="9698"/>
                  </a:cubicBezTo>
                  <a:lnTo>
                    <a:pt x="1107" y="9698"/>
                  </a:lnTo>
                  <a:cubicBezTo>
                    <a:pt x="1282" y="8958"/>
                    <a:pt x="1630" y="8332"/>
                    <a:pt x="1869" y="7641"/>
                  </a:cubicBezTo>
                  <a:cubicBezTo>
                    <a:pt x="2102" y="6941"/>
                    <a:pt x="2206" y="6110"/>
                    <a:pt x="2128" y="5384"/>
                  </a:cubicBezTo>
                  <a:cubicBezTo>
                    <a:pt x="2076" y="4606"/>
                    <a:pt x="1713" y="3879"/>
                    <a:pt x="1531" y="3127"/>
                  </a:cubicBezTo>
                  <a:cubicBezTo>
                    <a:pt x="1282" y="2179"/>
                    <a:pt x="1104" y="1206"/>
                    <a:pt x="1091" y="210"/>
                  </a:cubicBezTo>
                  <a:lnTo>
                    <a:pt x="1091" y="210"/>
                  </a:lnTo>
                  <a:cubicBezTo>
                    <a:pt x="1099" y="188"/>
                    <a:pt x="1108" y="166"/>
                    <a:pt x="1116" y="144"/>
                  </a:cubicBezTo>
                  <a:cubicBezTo>
                    <a:pt x="1108" y="144"/>
                    <a:pt x="1100" y="143"/>
                    <a:pt x="1091" y="142"/>
                  </a:cubicBezTo>
                  <a:lnTo>
                    <a:pt x="1091" y="142"/>
                  </a:lnTo>
                  <a:cubicBezTo>
                    <a:pt x="1090" y="126"/>
                    <a:pt x="1090" y="109"/>
                    <a:pt x="1090" y="92"/>
                  </a:cubicBezTo>
                  <a:cubicBezTo>
                    <a:pt x="1090" y="34"/>
                    <a:pt x="1041" y="0"/>
                    <a:pt x="99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1"/>
            <p:cNvSpPr/>
            <p:nvPr/>
          </p:nvSpPr>
          <p:spPr>
            <a:xfrm>
              <a:off x="4808775" y="677025"/>
              <a:ext cx="182975" cy="99500"/>
            </a:xfrm>
            <a:custGeom>
              <a:avLst/>
              <a:gdLst/>
              <a:ahLst/>
              <a:cxnLst/>
              <a:rect l="l" t="t" r="r" b="b"/>
              <a:pathLst>
                <a:path w="7319" h="3980" extrusionOk="0">
                  <a:moveTo>
                    <a:pt x="6304" y="1"/>
                  </a:moveTo>
                  <a:cubicBezTo>
                    <a:pt x="3780" y="1"/>
                    <a:pt x="1410" y="1835"/>
                    <a:pt x="56" y="3833"/>
                  </a:cubicBezTo>
                  <a:cubicBezTo>
                    <a:pt x="1" y="3906"/>
                    <a:pt x="75" y="3979"/>
                    <a:pt x="142" y="3979"/>
                  </a:cubicBezTo>
                  <a:cubicBezTo>
                    <a:pt x="170" y="3979"/>
                    <a:pt x="196" y="3967"/>
                    <a:pt x="211" y="3936"/>
                  </a:cubicBezTo>
                  <a:cubicBezTo>
                    <a:pt x="1709" y="1892"/>
                    <a:pt x="3948" y="130"/>
                    <a:pt x="6568" y="130"/>
                  </a:cubicBezTo>
                  <a:cubicBezTo>
                    <a:pt x="6807" y="130"/>
                    <a:pt x="7049" y="145"/>
                    <a:pt x="7293" y="175"/>
                  </a:cubicBezTo>
                  <a:cubicBezTo>
                    <a:pt x="7319" y="175"/>
                    <a:pt x="7319" y="97"/>
                    <a:pt x="7293" y="97"/>
                  </a:cubicBezTo>
                  <a:cubicBezTo>
                    <a:pt x="6962" y="32"/>
                    <a:pt x="6631" y="1"/>
                    <a:pt x="63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1"/>
            <p:cNvSpPr/>
            <p:nvPr/>
          </p:nvSpPr>
          <p:spPr>
            <a:xfrm>
              <a:off x="4991425" y="658700"/>
              <a:ext cx="47100" cy="43925"/>
            </a:xfrm>
            <a:custGeom>
              <a:avLst/>
              <a:gdLst/>
              <a:ahLst/>
              <a:cxnLst/>
              <a:rect l="l" t="t" r="r" b="b"/>
              <a:pathLst>
                <a:path w="1884" h="1757" extrusionOk="0">
                  <a:moveTo>
                    <a:pt x="999" y="0"/>
                  </a:moveTo>
                  <a:cubicBezTo>
                    <a:pt x="532" y="0"/>
                    <a:pt x="117" y="285"/>
                    <a:pt x="91" y="778"/>
                  </a:cubicBezTo>
                  <a:cubicBezTo>
                    <a:pt x="60" y="809"/>
                    <a:pt x="66" y="821"/>
                    <a:pt x="75" y="821"/>
                  </a:cubicBezTo>
                  <a:cubicBezTo>
                    <a:pt x="82" y="821"/>
                    <a:pt x="91" y="815"/>
                    <a:pt x="91" y="804"/>
                  </a:cubicBezTo>
                  <a:cubicBezTo>
                    <a:pt x="189" y="384"/>
                    <a:pt x="567" y="145"/>
                    <a:pt x="930" y="145"/>
                  </a:cubicBezTo>
                  <a:cubicBezTo>
                    <a:pt x="1240" y="145"/>
                    <a:pt x="1540" y="319"/>
                    <a:pt x="1647" y="700"/>
                  </a:cubicBezTo>
                  <a:cubicBezTo>
                    <a:pt x="1725" y="1064"/>
                    <a:pt x="1569" y="1453"/>
                    <a:pt x="1232" y="1582"/>
                  </a:cubicBezTo>
                  <a:cubicBezTo>
                    <a:pt x="1137" y="1625"/>
                    <a:pt x="1037" y="1645"/>
                    <a:pt x="938" y="1645"/>
                  </a:cubicBezTo>
                  <a:cubicBezTo>
                    <a:pt x="555" y="1645"/>
                    <a:pt x="189" y="1347"/>
                    <a:pt x="169" y="934"/>
                  </a:cubicBezTo>
                  <a:cubicBezTo>
                    <a:pt x="169" y="882"/>
                    <a:pt x="123" y="856"/>
                    <a:pt x="81" y="856"/>
                  </a:cubicBezTo>
                  <a:cubicBezTo>
                    <a:pt x="39" y="856"/>
                    <a:pt x="0" y="882"/>
                    <a:pt x="13" y="934"/>
                  </a:cubicBezTo>
                  <a:cubicBezTo>
                    <a:pt x="75" y="1489"/>
                    <a:pt x="511" y="1756"/>
                    <a:pt x="942" y="1756"/>
                  </a:cubicBezTo>
                  <a:cubicBezTo>
                    <a:pt x="1416" y="1756"/>
                    <a:pt x="1883" y="1430"/>
                    <a:pt x="1829" y="804"/>
                  </a:cubicBezTo>
                  <a:cubicBezTo>
                    <a:pt x="1803" y="363"/>
                    <a:pt x="1440" y="0"/>
                    <a:pt x="9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1"/>
            <p:cNvSpPr/>
            <p:nvPr/>
          </p:nvSpPr>
          <p:spPr>
            <a:xfrm>
              <a:off x="4937900" y="603650"/>
              <a:ext cx="53950" cy="44575"/>
            </a:xfrm>
            <a:custGeom>
              <a:avLst/>
              <a:gdLst/>
              <a:ahLst/>
              <a:cxnLst/>
              <a:rect l="l" t="t" r="r" b="b"/>
              <a:pathLst>
                <a:path w="2158" h="1783" extrusionOk="0">
                  <a:moveTo>
                    <a:pt x="1019" y="1"/>
                  </a:moveTo>
                  <a:cubicBezTo>
                    <a:pt x="924" y="1"/>
                    <a:pt x="825" y="16"/>
                    <a:pt x="727" y="49"/>
                  </a:cubicBezTo>
                  <a:cubicBezTo>
                    <a:pt x="286" y="231"/>
                    <a:pt x="1" y="672"/>
                    <a:pt x="182" y="1138"/>
                  </a:cubicBezTo>
                  <a:cubicBezTo>
                    <a:pt x="208" y="1138"/>
                    <a:pt x="234" y="1138"/>
                    <a:pt x="234" y="1087"/>
                  </a:cubicBezTo>
                  <a:cubicBezTo>
                    <a:pt x="138" y="523"/>
                    <a:pt x="601" y="129"/>
                    <a:pt x="1054" y="129"/>
                  </a:cubicBezTo>
                  <a:cubicBezTo>
                    <a:pt x="1330" y="129"/>
                    <a:pt x="1601" y="276"/>
                    <a:pt x="1739" y="620"/>
                  </a:cubicBezTo>
                  <a:cubicBezTo>
                    <a:pt x="1994" y="1181"/>
                    <a:pt x="1523" y="1598"/>
                    <a:pt x="1038" y="1598"/>
                  </a:cubicBezTo>
                  <a:cubicBezTo>
                    <a:pt x="783" y="1598"/>
                    <a:pt x="525" y="1484"/>
                    <a:pt x="364" y="1216"/>
                  </a:cubicBezTo>
                  <a:cubicBezTo>
                    <a:pt x="349" y="1194"/>
                    <a:pt x="328" y="1185"/>
                    <a:pt x="306" y="1185"/>
                  </a:cubicBezTo>
                  <a:cubicBezTo>
                    <a:pt x="251" y="1185"/>
                    <a:pt x="190" y="1246"/>
                    <a:pt x="208" y="1320"/>
                  </a:cubicBezTo>
                  <a:cubicBezTo>
                    <a:pt x="397" y="1643"/>
                    <a:pt x="706" y="1783"/>
                    <a:pt x="1011" y="1783"/>
                  </a:cubicBezTo>
                  <a:cubicBezTo>
                    <a:pt x="1590" y="1783"/>
                    <a:pt x="2157" y="1281"/>
                    <a:pt x="1869" y="568"/>
                  </a:cubicBezTo>
                  <a:cubicBezTo>
                    <a:pt x="1705" y="220"/>
                    <a:pt x="1379" y="1"/>
                    <a:pt x="10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1"/>
            <p:cNvSpPr/>
            <p:nvPr/>
          </p:nvSpPr>
          <p:spPr>
            <a:xfrm>
              <a:off x="4686275" y="395075"/>
              <a:ext cx="48675" cy="45275"/>
            </a:xfrm>
            <a:custGeom>
              <a:avLst/>
              <a:gdLst/>
              <a:ahLst/>
              <a:cxnLst/>
              <a:rect l="l" t="t" r="r" b="b"/>
              <a:pathLst>
                <a:path w="1947" h="1811" extrusionOk="0">
                  <a:moveTo>
                    <a:pt x="919" y="0"/>
                  </a:moveTo>
                  <a:cubicBezTo>
                    <a:pt x="530" y="0"/>
                    <a:pt x="171" y="272"/>
                    <a:pt x="79" y="688"/>
                  </a:cubicBezTo>
                  <a:cubicBezTo>
                    <a:pt x="1" y="1129"/>
                    <a:pt x="208" y="1595"/>
                    <a:pt x="649" y="1751"/>
                  </a:cubicBezTo>
                  <a:cubicBezTo>
                    <a:pt x="755" y="1791"/>
                    <a:pt x="867" y="1810"/>
                    <a:pt x="976" y="1810"/>
                  </a:cubicBezTo>
                  <a:cubicBezTo>
                    <a:pt x="1294" y="1810"/>
                    <a:pt x="1597" y="1645"/>
                    <a:pt x="1713" y="1336"/>
                  </a:cubicBezTo>
                  <a:cubicBezTo>
                    <a:pt x="1730" y="1336"/>
                    <a:pt x="1713" y="1325"/>
                    <a:pt x="1700" y="1325"/>
                  </a:cubicBezTo>
                  <a:cubicBezTo>
                    <a:pt x="1693" y="1325"/>
                    <a:pt x="1687" y="1327"/>
                    <a:pt x="1687" y="1336"/>
                  </a:cubicBezTo>
                  <a:cubicBezTo>
                    <a:pt x="1518" y="1590"/>
                    <a:pt x="1252" y="1704"/>
                    <a:pt x="991" y="1704"/>
                  </a:cubicBezTo>
                  <a:cubicBezTo>
                    <a:pt x="531" y="1704"/>
                    <a:pt x="83" y="1353"/>
                    <a:pt x="182" y="791"/>
                  </a:cubicBezTo>
                  <a:cubicBezTo>
                    <a:pt x="275" y="422"/>
                    <a:pt x="551" y="156"/>
                    <a:pt x="903" y="156"/>
                  </a:cubicBezTo>
                  <a:cubicBezTo>
                    <a:pt x="947" y="156"/>
                    <a:pt x="992" y="160"/>
                    <a:pt x="1039" y="169"/>
                  </a:cubicBezTo>
                  <a:cubicBezTo>
                    <a:pt x="1479" y="272"/>
                    <a:pt x="1765" y="688"/>
                    <a:pt x="1635" y="1129"/>
                  </a:cubicBezTo>
                  <a:cubicBezTo>
                    <a:pt x="1619" y="1194"/>
                    <a:pt x="1674" y="1248"/>
                    <a:pt x="1730" y="1248"/>
                  </a:cubicBezTo>
                  <a:cubicBezTo>
                    <a:pt x="1763" y="1248"/>
                    <a:pt x="1797" y="1229"/>
                    <a:pt x="1817" y="1180"/>
                  </a:cubicBezTo>
                  <a:cubicBezTo>
                    <a:pt x="1946" y="662"/>
                    <a:pt x="1609" y="91"/>
                    <a:pt x="1064" y="13"/>
                  </a:cubicBezTo>
                  <a:cubicBezTo>
                    <a:pt x="1016" y="5"/>
                    <a:pt x="967" y="0"/>
                    <a:pt x="9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1"/>
            <p:cNvSpPr/>
            <p:nvPr/>
          </p:nvSpPr>
          <p:spPr>
            <a:xfrm>
              <a:off x="4765400" y="341200"/>
              <a:ext cx="57650" cy="45200"/>
            </a:xfrm>
            <a:custGeom>
              <a:avLst/>
              <a:gdLst/>
              <a:ahLst/>
              <a:cxnLst/>
              <a:rect l="l" t="t" r="r" b="b"/>
              <a:pathLst>
                <a:path w="2306" h="1808" extrusionOk="0">
                  <a:moveTo>
                    <a:pt x="1142" y="1779"/>
                  </a:moveTo>
                  <a:cubicBezTo>
                    <a:pt x="1168" y="1788"/>
                    <a:pt x="1180" y="1790"/>
                    <a:pt x="1182" y="1790"/>
                  </a:cubicBezTo>
                  <a:cubicBezTo>
                    <a:pt x="1188" y="1790"/>
                    <a:pt x="1159" y="1779"/>
                    <a:pt x="1142" y="1779"/>
                  </a:cubicBezTo>
                  <a:close/>
                  <a:moveTo>
                    <a:pt x="1129" y="1"/>
                  </a:moveTo>
                  <a:cubicBezTo>
                    <a:pt x="1075" y="1"/>
                    <a:pt x="1019" y="5"/>
                    <a:pt x="960" y="15"/>
                  </a:cubicBezTo>
                  <a:cubicBezTo>
                    <a:pt x="494" y="119"/>
                    <a:pt x="182" y="508"/>
                    <a:pt x="208" y="949"/>
                  </a:cubicBezTo>
                  <a:cubicBezTo>
                    <a:pt x="233" y="1412"/>
                    <a:pt x="578" y="1784"/>
                    <a:pt x="1050" y="1784"/>
                  </a:cubicBezTo>
                  <a:cubicBezTo>
                    <a:pt x="1080" y="1784"/>
                    <a:pt x="1111" y="1782"/>
                    <a:pt x="1142" y="1779"/>
                  </a:cubicBezTo>
                  <a:cubicBezTo>
                    <a:pt x="234" y="1701"/>
                    <a:pt x="1" y="404"/>
                    <a:pt x="960" y="171"/>
                  </a:cubicBezTo>
                  <a:cubicBezTo>
                    <a:pt x="1023" y="157"/>
                    <a:pt x="1083" y="150"/>
                    <a:pt x="1140" y="150"/>
                  </a:cubicBezTo>
                  <a:cubicBezTo>
                    <a:pt x="1927" y="150"/>
                    <a:pt x="2118" y="1407"/>
                    <a:pt x="1272" y="1649"/>
                  </a:cubicBezTo>
                  <a:cubicBezTo>
                    <a:pt x="1176" y="1673"/>
                    <a:pt x="1191" y="1808"/>
                    <a:pt x="1275" y="1808"/>
                  </a:cubicBezTo>
                  <a:cubicBezTo>
                    <a:pt x="1282" y="1808"/>
                    <a:pt x="1290" y="1807"/>
                    <a:pt x="1298" y="1805"/>
                  </a:cubicBezTo>
                  <a:cubicBezTo>
                    <a:pt x="2306" y="1485"/>
                    <a:pt x="2102" y="1"/>
                    <a:pt x="11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1"/>
            <p:cNvSpPr/>
            <p:nvPr/>
          </p:nvSpPr>
          <p:spPr>
            <a:xfrm>
              <a:off x="4982000" y="301550"/>
              <a:ext cx="57500" cy="45300"/>
            </a:xfrm>
            <a:custGeom>
              <a:avLst/>
              <a:gdLst/>
              <a:ahLst/>
              <a:cxnLst/>
              <a:rect l="l" t="t" r="r" b="b"/>
              <a:pathLst>
                <a:path w="2300" h="1812" extrusionOk="0">
                  <a:moveTo>
                    <a:pt x="1142" y="1757"/>
                  </a:moveTo>
                  <a:cubicBezTo>
                    <a:pt x="1151" y="1783"/>
                    <a:pt x="1157" y="1791"/>
                    <a:pt x="1160" y="1791"/>
                  </a:cubicBezTo>
                  <a:cubicBezTo>
                    <a:pt x="1165" y="1791"/>
                    <a:pt x="1160" y="1757"/>
                    <a:pt x="1142" y="1757"/>
                  </a:cubicBezTo>
                  <a:close/>
                  <a:moveTo>
                    <a:pt x="1126" y="1"/>
                  </a:moveTo>
                  <a:cubicBezTo>
                    <a:pt x="1065" y="1"/>
                    <a:pt x="1001" y="6"/>
                    <a:pt x="935" y="19"/>
                  </a:cubicBezTo>
                  <a:cubicBezTo>
                    <a:pt x="494" y="122"/>
                    <a:pt x="157" y="511"/>
                    <a:pt x="208" y="952"/>
                  </a:cubicBezTo>
                  <a:cubicBezTo>
                    <a:pt x="232" y="1403"/>
                    <a:pt x="559" y="1767"/>
                    <a:pt x="1011" y="1767"/>
                  </a:cubicBezTo>
                  <a:cubicBezTo>
                    <a:pt x="1054" y="1767"/>
                    <a:pt x="1098" y="1763"/>
                    <a:pt x="1142" y="1757"/>
                  </a:cubicBezTo>
                  <a:cubicBezTo>
                    <a:pt x="234" y="1705"/>
                    <a:pt x="1" y="408"/>
                    <a:pt x="935" y="174"/>
                  </a:cubicBezTo>
                  <a:cubicBezTo>
                    <a:pt x="1007" y="157"/>
                    <a:pt x="1075" y="149"/>
                    <a:pt x="1139" y="149"/>
                  </a:cubicBezTo>
                  <a:cubicBezTo>
                    <a:pt x="1931" y="149"/>
                    <a:pt x="2112" y="1387"/>
                    <a:pt x="1272" y="1627"/>
                  </a:cubicBezTo>
                  <a:cubicBezTo>
                    <a:pt x="1176" y="1675"/>
                    <a:pt x="1191" y="1811"/>
                    <a:pt x="1276" y="1811"/>
                  </a:cubicBezTo>
                  <a:cubicBezTo>
                    <a:pt x="1283" y="1811"/>
                    <a:pt x="1290" y="1810"/>
                    <a:pt x="1298" y="1809"/>
                  </a:cubicBezTo>
                  <a:cubicBezTo>
                    <a:pt x="2299" y="1491"/>
                    <a:pt x="2105" y="1"/>
                    <a:pt x="11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1"/>
            <p:cNvSpPr/>
            <p:nvPr/>
          </p:nvSpPr>
          <p:spPr>
            <a:xfrm>
              <a:off x="4738200" y="385125"/>
              <a:ext cx="47400" cy="36500"/>
            </a:xfrm>
            <a:custGeom>
              <a:avLst/>
              <a:gdLst/>
              <a:ahLst/>
              <a:cxnLst/>
              <a:rect l="l" t="t" r="r" b="b"/>
              <a:pathLst>
                <a:path w="1896" h="1460" extrusionOk="0">
                  <a:moveTo>
                    <a:pt x="919" y="1"/>
                  </a:moveTo>
                  <a:cubicBezTo>
                    <a:pt x="819" y="1"/>
                    <a:pt x="710" y="23"/>
                    <a:pt x="596" y="74"/>
                  </a:cubicBezTo>
                  <a:cubicBezTo>
                    <a:pt x="259" y="229"/>
                    <a:pt x="51" y="619"/>
                    <a:pt x="181" y="982"/>
                  </a:cubicBezTo>
                  <a:cubicBezTo>
                    <a:pt x="280" y="1258"/>
                    <a:pt x="514" y="1460"/>
                    <a:pt x="792" y="1460"/>
                  </a:cubicBezTo>
                  <a:cubicBezTo>
                    <a:pt x="879" y="1460"/>
                    <a:pt x="970" y="1440"/>
                    <a:pt x="1063" y="1397"/>
                  </a:cubicBezTo>
                  <a:cubicBezTo>
                    <a:pt x="1089" y="1371"/>
                    <a:pt x="1089" y="1345"/>
                    <a:pt x="1063" y="1345"/>
                  </a:cubicBezTo>
                  <a:cubicBezTo>
                    <a:pt x="1035" y="1348"/>
                    <a:pt x="1007" y="1349"/>
                    <a:pt x="980" y="1349"/>
                  </a:cubicBezTo>
                  <a:cubicBezTo>
                    <a:pt x="310" y="1349"/>
                    <a:pt x="0" y="452"/>
                    <a:pt x="674" y="178"/>
                  </a:cubicBezTo>
                  <a:cubicBezTo>
                    <a:pt x="757" y="142"/>
                    <a:pt x="836" y="126"/>
                    <a:pt x="910" y="126"/>
                  </a:cubicBezTo>
                  <a:cubicBezTo>
                    <a:pt x="1434" y="126"/>
                    <a:pt x="1683" y="923"/>
                    <a:pt x="1115" y="1241"/>
                  </a:cubicBezTo>
                  <a:cubicBezTo>
                    <a:pt x="1045" y="1311"/>
                    <a:pt x="1100" y="1401"/>
                    <a:pt x="1186" y="1401"/>
                  </a:cubicBezTo>
                  <a:cubicBezTo>
                    <a:pt x="1196" y="1401"/>
                    <a:pt x="1207" y="1400"/>
                    <a:pt x="1218" y="1397"/>
                  </a:cubicBezTo>
                  <a:cubicBezTo>
                    <a:pt x="1896" y="1013"/>
                    <a:pt x="1591" y="1"/>
                    <a:pt x="9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1"/>
            <p:cNvSpPr/>
            <p:nvPr/>
          </p:nvSpPr>
          <p:spPr>
            <a:xfrm>
              <a:off x="5021575" y="373025"/>
              <a:ext cx="41525" cy="37225"/>
            </a:xfrm>
            <a:custGeom>
              <a:avLst/>
              <a:gdLst/>
              <a:ahLst/>
              <a:cxnLst/>
              <a:rect l="l" t="t" r="r" b="b"/>
              <a:pathLst>
                <a:path w="1661" h="1489" extrusionOk="0">
                  <a:moveTo>
                    <a:pt x="810" y="0"/>
                  </a:moveTo>
                  <a:cubicBezTo>
                    <a:pt x="551" y="0"/>
                    <a:pt x="313" y="141"/>
                    <a:pt x="182" y="402"/>
                  </a:cubicBezTo>
                  <a:cubicBezTo>
                    <a:pt x="0" y="713"/>
                    <a:pt x="78" y="1154"/>
                    <a:pt x="389" y="1310"/>
                  </a:cubicBezTo>
                  <a:cubicBezTo>
                    <a:pt x="415" y="1319"/>
                    <a:pt x="435" y="1322"/>
                    <a:pt x="450" y="1322"/>
                  </a:cubicBezTo>
                  <a:cubicBezTo>
                    <a:pt x="479" y="1322"/>
                    <a:pt x="484" y="1310"/>
                    <a:pt x="467" y="1310"/>
                  </a:cubicBezTo>
                  <a:cubicBezTo>
                    <a:pt x="234" y="1103"/>
                    <a:pt x="130" y="817"/>
                    <a:pt x="260" y="532"/>
                  </a:cubicBezTo>
                  <a:cubicBezTo>
                    <a:pt x="360" y="311"/>
                    <a:pt x="585" y="152"/>
                    <a:pt x="814" y="152"/>
                  </a:cubicBezTo>
                  <a:cubicBezTo>
                    <a:pt x="881" y="152"/>
                    <a:pt x="948" y="165"/>
                    <a:pt x="1012" y="195"/>
                  </a:cubicBezTo>
                  <a:cubicBezTo>
                    <a:pt x="1297" y="298"/>
                    <a:pt x="1453" y="584"/>
                    <a:pt x="1401" y="895"/>
                  </a:cubicBezTo>
                  <a:cubicBezTo>
                    <a:pt x="1321" y="1154"/>
                    <a:pt x="1073" y="1337"/>
                    <a:pt x="798" y="1337"/>
                  </a:cubicBezTo>
                  <a:cubicBezTo>
                    <a:pt x="715" y="1337"/>
                    <a:pt x="629" y="1320"/>
                    <a:pt x="545" y="1284"/>
                  </a:cubicBezTo>
                  <a:cubicBezTo>
                    <a:pt x="535" y="1278"/>
                    <a:pt x="527" y="1275"/>
                    <a:pt x="519" y="1275"/>
                  </a:cubicBezTo>
                  <a:cubicBezTo>
                    <a:pt x="462" y="1275"/>
                    <a:pt x="451" y="1417"/>
                    <a:pt x="519" y="1440"/>
                  </a:cubicBezTo>
                  <a:cubicBezTo>
                    <a:pt x="607" y="1473"/>
                    <a:pt x="697" y="1488"/>
                    <a:pt x="786" y="1488"/>
                  </a:cubicBezTo>
                  <a:cubicBezTo>
                    <a:pt x="1117" y="1488"/>
                    <a:pt x="1429" y="1274"/>
                    <a:pt x="1531" y="947"/>
                  </a:cubicBezTo>
                  <a:cubicBezTo>
                    <a:pt x="1660" y="584"/>
                    <a:pt x="1453" y="247"/>
                    <a:pt x="1116" y="65"/>
                  </a:cubicBezTo>
                  <a:cubicBezTo>
                    <a:pt x="1014" y="21"/>
                    <a:pt x="910" y="0"/>
                    <a:pt x="8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1"/>
            <p:cNvSpPr/>
            <p:nvPr/>
          </p:nvSpPr>
          <p:spPr>
            <a:xfrm>
              <a:off x="4854450" y="631675"/>
              <a:ext cx="91600" cy="93750"/>
            </a:xfrm>
            <a:custGeom>
              <a:avLst/>
              <a:gdLst/>
              <a:ahLst/>
              <a:cxnLst/>
              <a:rect l="l" t="t" r="r" b="b"/>
              <a:pathLst>
                <a:path w="3664" h="3750" extrusionOk="0">
                  <a:moveTo>
                    <a:pt x="3619" y="0"/>
                  </a:moveTo>
                  <a:cubicBezTo>
                    <a:pt x="3607" y="0"/>
                    <a:pt x="3591" y="5"/>
                    <a:pt x="3572" y="17"/>
                  </a:cubicBezTo>
                  <a:cubicBezTo>
                    <a:pt x="2042" y="822"/>
                    <a:pt x="667" y="2119"/>
                    <a:pt x="18" y="3701"/>
                  </a:cubicBezTo>
                  <a:cubicBezTo>
                    <a:pt x="1" y="3719"/>
                    <a:pt x="32" y="3749"/>
                    <a:pt x="53" y="3749"/>
                  </a:cubicBezTo>
                  <a:cubicBezTo>
                    <a:pt x="63" y="3749"/>
                    <a:pt x="70" y="3743"/>
                    <a:pt x="70" y="3727"/>
                  </a:cubicBezTo>
                  <a:cubicBezTo>
                    <a:pt x="978" y="2222"/>
                    <a:pt x="2016" y="977"/>
                    <a:pt x="3624" y="69"/>
                  </a:cubicBezTo>
                  <a:cubicBezTo>
                    <a:pt x="3664" y="50"/>
                    <a:pt x="3658" y="0"/>
                    <a:pt x="36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1"/>
            <p:cNvSpPr/>
            <p:nvPr/>
          </p:nvSpPr>
          <p:spPr>
            <a:xfrm>
              <a:off x="4771900" y="638975"/>
              <a:ext cx="45400" cy="179100"/>
            </a:xfrm>
            <a:custGeom>
              <a:avLst/>
              <a:gdLst/>
              <a:ahLst/>
              <a:cxnLst/>
              <a:rect l="l" t="t" r="r" b="b"/>
              <a:pathLst>
                <a:path w="1816" h="7164" extrusionOk="0">
                  <a:moveTo>
                    <a:pt x="50" y="0"/>
                  </a:moveTo>
                  <a:cubicBezTo>
                    <a:pt x="26" y="0"/>
                    <a:pt x="0" y="18"/>
                    <a:pt x="0" y="37"/>
                  </a:cubicBezTo>
                  <a:cubicBezTo>
                    <a:pt x="882" y="2346"/>
                    <a:pt x="1349" y="4654"/>
                    <a:pt x="778" y="7067"/>
                  </a:cubicBezTo>
                  <a:cubicBezTo>
                    <a:pt x="763" y="7130"/>
                    <a:pt x="804" y="7164"/>
                    <a:pt x="845" y="7164"/>
                  </a:cubicBezTo>
                  <a:cubicBezTo>
                    <a:pt x="871" y="7164"/>
                    <a:pt x="898" y="7149"/>
                    <a:pt x="908" y="7119"/>
                  </a:cubicBezTo>
                  <a:cubicBezTo>
                    <a:pt x="1816" y="4862"/>
                    <a:pt x="934" y="2086"/>
                    <a:pt x="78" y="11"/>
                  </a:cubicBezTo>
                  <a:cubicBezTo>
                    <a:pt x="70" y="3"/>
                    <a:pt x="60" y="0"/>
                    <a:pt x="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1"/>
            <p:cNvSpPr/>
            <p:nvPr/>
          </p:nvSpPr>
          <p:spPr>
            <a:xfrm>
              <a:off x="4720475" y="483650"/>
              <a:ext cx="60975" cy="173300"/>
            </a:xfrm>
            <a:custGeom>
              <a:avLst/>
              <a:gdLst/>
              <a:ahLst/>
              <a:cxnLst/>
              <a:rect l="l" t="t" r="r" b="b"/>
              <a:pathLst>
                <a:path w="2439" h="6932" extrusionOk="0">
                  <a:moveTo>
                    <a:pt x="360" y="829"/>
                  </a:moveTo>
                  <a:lnTo>
                    <a:pt x="360" y="829"/>
                  </a:lnTo>
                  <a:cubicBezTo>
                    <a:pt x="865" y="1798"/>
                    <a:pt x="1422" y="2788"/>
                    <a:pt x="1694" y="3811"/>
                  </a:cubicBezTo>
                  <a:cubicBezTo>
                    <a:pt x="1913" y="4524"/>
                    <a:pt x="1810" y="5302"/>
                    <a:pt x="1976" y="5990"/>
                  </a:cubicBezTo>
                  <a:lnTo>
                    <a:pt x="1976" y="5990"/>
                  </a:lnTo>
                  <a:cubicBezTo>
                    <a:pt x="1530" y="5219"/>
                    <a:pt x="1020" y="4488"/>
                    <a:pt x="734" y="3630"/>
                  </a:cubicBezTo>
                  <a:cubicBezTo>
                    <a:pt x="430" y="2719"/>
                    <a:pt x="474" y="1760"/>
                    <a:pt x="360" y="829"/>
                  </a:cubicBezTo>
                  <a:close/>
                  <a:moveTo>
                    <a:pt x="134" y="1"/>
                  </a:moveTo>
                  <a:cubicBezTo>
                    <a:pt x="69" y="1"/>
                    <a:pt x="0" y="58"/>
                    <a:pt x="33" y="126"/>
                  </a:cubicBezTo>
                  <a:lnTo>
                    <a:pt x="33" y="126"/>
                  </a:lnTo>
                  <a:cubicBezTo>
                    <a:pt x="25" y="127"/>
                    <a:pt x="16" y="128"/>
                    <a:pt x="8" y="128"/>
                  </a:cubicBezTo>
                  <a:cubicBezTo>
                    <a:pt x="26" y="166"/>
                    <a:pt x="45" y="204"/>
                    <a:pt x="63" y="242"/>
                  </a:cubicBezTo>
                  <a:lnTo>
                    <a:pt x="63" y="242"/>
                  </a:lnTo>
                  <a:cubicBezTo>
                    <a:pt x="359" y="1454"/>
                    <a:pt x="178" y="2733"/>
                    <a:pt x="630" y="3915"/>
                  </a:cubicBezTo>
                  <a:cubicBezTo>
                    <a:pt x="1045" y="4953"/>
                    <a:pt x="1694" y="5938"/>
                    <a:pt x="2291" y="6898"/>
                  </a:cubicBezTo>
                  <a:cubicBezTo>
                    <a:pt x="2314" y="6922"/>
                    <a:pt x="2338" y="6931"/>
                    <a:pt x="2359" y="6931"/>
                  </a:cubicBezTo>
                  <a:cubicBezTo>
                    <a:pt x="2406" y="6931"/>
                    <a:pt x="2438" y="6883"/>
                    <a:pt x="2420" y="6846"/>
                  </a:cubicBezTo>
                  <a:cubicBezTo>
                    <a:pt x="2347" y="6680"/>
                    <a:pt x="2266" y="6517"/>
                    <a:pt x="2181" y="6357"/>
                  </a:cubicBezTo>
                  <a:lnTo>
                    <a:pt x="2181" y="6357"/>
                  </a:lnTo>
                  <a:cubicBezTo>
                    <a:pt x="1859" y="5368"/>
                    <a:pt x="2103" y="4259"/>
                    <a:pt x="1720" y="3267"/>
                  </a:cubicBezTo>
                  <a:cubicBezTo>
                    <a:pt x="1253" y="2151"/>
                    <a:pt x="708" y="1139"/>
                    <a:pt x="215" y="50"/>
                  </a:cubicBezTo>
                  <a:lnTo>
                    <a:pt x="215" y="50"/>
                  </a:lnTo>
                  <a:cubicBezTo>
                    <a:pt x="215" y="50"/>
                    <a:pt x="215" y="50"/>
                    <a:pt x="215" y="50"/>
                  </a:cubicBezTo>
                  <a:cubicBezTo>
                    <a:pt x="198" y="15"/>
                    <a:pt x="166" y="1"/>
                    <a:pt x="1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1"/>
            <p:cNvSpPr/>
            <p:nvPr/>
          </p:nvSpPr>
          <p:spPr>
            <a:xfrm>
              <a:off x="4869600" y="342325"/>
              <a:ext cx="69350" cy="207375"/>
            </a:xfrm>
            <a:custGeom>
              <a:avLst/>
              <a:gdLst/>
              <a:ahLst/>
              <a:cxnLst/>
              <a:rect l="l" t="t" r="r" b="b"/>
              <a:pathLst>
                <a:path w="2774" h="8295" extrusionOk="0">
                  <a:moveTo>
                    <a:pt x="2702" y="1"/>
                  </a:moveTo>
                  <a:cubicBezTo>
                    <a:pt x="2678" y="1"/>
                    <a:pt x="2655" y="15"/>
                    <a:pt x="2655" y="48"/>
                  </a:cubicBezTo>
                  <a:cubicBezTo>
                    <a:pt x="2733" y="48"/>
                    <a:pt x="2707" y="48"/>
                    <a:pt x="2707" y="74"/>
                  </a:cubicBezTo>
                  <a:cubicBezTo>
                    <a:pt x="2693" y="178"/>
                    <a:pt x="2682" y="282"/>
                    <a:pt x="2673" y="387"/>
                  </a:cubicBezTo>
                  <a:lnTo>
                    <a:pt x="2673" y="387"/>
                  </a:lnTo>
                  <a:cubicBezTo>
                    <a:pt x="2705" y="284"/>
                    <a:pt x="2733" y="180"/>
                    <a:pt x="2759" y="74"/>
                  </a:cubicBezTo>
                  <a:cubicBezTo>
                    <a:pt x="2774" y="29"/>
                    <a:pt x="2736" y="1"/>
                    <a:pt x="2702" y="1"/>
                  </a:cubicBezTo>
                  <a:close/>
                  <a:moveTo>
                    <a:pt x="2655" y="48"/>
                  </a:moveTo>
                  <a:lnTo>
                    <a:pt x="2655" y="48"/>
                  </a:lnTo>
                  <a:cubicBezTo>
                    <a:pt x="2136" y="1345"/>
                    <a:pt x="1358" y="2538"/>
                    <a:pt x="865" y="3861"/>
                  </a:cubicBezTo>
                  <a:cubicBezTo>
                    <a:pt x="684" y="4406"/>
                    <a:pt x="606" y="4977"/>
                    <a:pt x="580" y="5547"/>
                  </a:cubicBezTo>
                  <a:cubicBezTo>
                    <a:pt x="554" y="6040"/>
                    <a:pt x="554" y="6559"/>
                    <a:pt x="372" y="7052"/>
                  </a:cubicBezTo>
                  <a:cubicBezTo>
                    <a:pt x="294" y="7441"/>
                    <a:pt x="87" y="7778"/>
                    <a:pt x="35" y="8167"/>
                  </a:cubicBezTo>
                  <a:cubicBezTo>
                    <a:pt x="0" y="8236"/>
                    <a:pt x="47" y="8294"/>
                    <a:pt x="104" y="8294"/>
                  </a:cubicBezTo>
                  <a:cubicBezTo>
                    <a:pt x="133" y="8294"/>
                    <a:pt x="165" y="8280"/>
                    <a:pt x="191" y="8245"/>
                  </a:cubicBezTo>
                  <a:cubicBezTo>
                    <a:pt x="196" y="8238"/>
                    <a:pt x="200" y="8231"/>
                    <a:pt x="205" y="8224"/>
                  </a:cubicBezTo>
                  <a:lnTo>
                    <a:pt x="205" y="8224"/>
                  </a:lnTo>
                  <a:cubicBezTo>
                    <a:pt x="221" y="8230"/>
                    <a:pt x="233" y="8236"/>
                    <a:pt x="243" y="8245"/>
                  </a:cubicBezTo>
                  <a:cubicBezTo>
                    <a:pt x="250" y="8209"/>
                    <a:pt x="257" y="8173"/>
                    <a:pt x="265" y="8137"/>
                  </a:cubicBezTo>
                  <a:lnTo>
                    <a:pt x="265" y="8137"/>
                  </a:lnTo>
                  <a:cubicBezTo>
                    <a:pt x="1049" y="7000"/>
                    <a:pt x="1890" y="5765"/>
                    <a:pt x="2318" y="4458"/>
                  </a:cubicBezTo>
                  <a:cubicBezTo>
                    <a:pt x="2654" y="3534"/>
                    <a:pt x="2642" y="2568"/>
                    <a:pt x="2627" y="1607"/>
                  </a:cubicBezTo>
                  <a:lnTo>
                    <a:pt x="2627" y="1607"/>
                  </a:lnTo>
                  <a:cubicBezTo>
                    <a:pt x="2615" y="2525"/>
                    <a:pt x="2608" y="3448"/>
                    <a:pt x="2292" y="4328"/>
                  </a:cubicBezTo>
                  <a:cubicBezTo>
                    <a:pt x="1850" y="5538"/>
                    <a:pt x="1116" y="6727"/>
                    <a:pt x="351" y="7801"/>
                  </a:cubicBezTo>
                  <a:lnTo>
                    <a:pt x="351" y="7801"/>
                  </a:lnTo>
                  <a:cubicBezTo>
                    <a:pt x="498" y="7291"/>
                    <a:pt x="695" y="6798"/>
                    <a:pt x="735" y="6274"/>
                  </a:cubicBezTo>
                  <a:cubicBezTo>
                    <a:pt x="813" y="5495"/>
                    <a:pt x="761" y="4717"/>
                    <a:pt x="1073" y="3939"/>
                  </a:cubicBezTo>
                  <a:cubicBezTo>
                    <a:pt x="1487" y="2741"/>
                    <a:pt x="2229" y="1727"/>
                    <a:pt x="2626" y="534"/>
                  </a:cubicBezTo>
                  <a:lnTo>
                    <a:pt x="2626" y="534"/>
                  </a:lnTo>
                  <a:cubicBezTo>
                    <a:pt x="2615" y="889"/>
                    <a:pt x="2621" y="1248"/>
                    <a:pt x="2627" y="1607"/>
                  </a:cubicBezTo>
                  <a:lnTo>
                    <a:pt x="2627" y="1607"/>
                  </a:lnTo>
                  <a:cubicBezTo>
                    <a:pt x="2632" y="1198"/>
                    <a:pt x="2638" y="790"/>
                    <a:pt x="2673" y="387"/>
                  </a:cubicBezTo>
                  <a:lnTo>
                    <a:pt x="2673" y="387"/>
                  </a:lnTo>
                  <a:cubicBezTo>
                    <a:pt x="2658" y="437"/>
                    <a:pt x="2643" y="486"/>
                    <a:pt x="2626" y="534"/>
                  </a:cubicBezTo>
                  <a:lnTo>
                    <a:pt x="2626" y="534"/>
                  </a:lnTo>
                  <a:cubicBezTo>
                    <a:pt x="2632" y="371"/>
                    <a:pt x="2641" y="209"/>
                    <a:pt x="2655" y="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1"/>
            <p:cNvSpPr/>
            <p:nvPr/>
          </p:nvSpPr>
          <p:spPr>
            <a:xfrm>
              <a:off x="4834800" y="541675"/>
              <a:ext cx="43475" cy="116875"/>
            </a:xfrm>
            <a:custGeom>
              <a:avLst/>
              <a:gdLst/>
              <a:ahLst/>
              <a:cxnLst/>
              <a:rect l="l" t="t" r="r" b="b"/>
              <a:pathLst>
                <a:path w="1739" h="4675" extrusionOk="0">
                  <a:moveTo>
                    <a:pt x="1697" y="1"/>
                  </a:moveTo>
                  <a:cubicBezTo>
                    <a:pt x="1691" y="1"/>
                    <a:pt x="1686" y="4"/>
                    <a:pt x="1686" y="12"/>
                  </a:cubicBezTo>
                  <a:cubicBezTo>
                    <a:pt x="856" y="1335"/>
                    <a:pt x="0" y="3021"/>
                    <a:pt x="130" y="4655"/>
                  </a:cubicBezTo>
                  <a:cubicBezTo>
                    <a:pt x="130" y="4668"/>
                    <a:pt x="143" y="4675"/>
                    <a:pt x="156" y="4675"/>
                  </a:cubicBezTo>
                  <a:cubicBezTo>
                    <a:pt x="169" y="4675"/>
                    <a:pt x="182" y="4668"/>
                    <a:pt x="182" y="4655"/>
                  </a:cubicBezTo>
                  <a:cubicBezTo>
                    <a:pt x="389" y="2995"/>
                    <a:pt x="960" y="1490"/>
                    <a:pt x="1738" y="38"/>
                  </a:cubicBezTo>
                  <a:cubicBezTo>
                    <a:pt x="1738" y="19"/>
                    <a:pt x="1712" y="1"/>
                    <a:pt x="169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1"/>
            <p:cNvSpPr/>
            <p:nvPr/>
          </p:nvSpPr>
          <p:spPr>
            <a:xfrm>
              <a:off x="4731025" y="426525"/>
              <a:ext cx="84800" cy="80050"/>
            </a:xfrm>
            <a:custGeom>
              <a:avLst/>
              <a:gdLst/>
              <a:ahLst/>
              <a:cxnLst/>
              <a:rect l="l" t="t" r="r" b="b"/>
              <a:pathLst>
                <a:path w="3392" h="3202" extrusionOk="0">
                  <a:moveTo>
                    <a:pt x="27" y="0"/>
                  </a:moveTo>
                  <a:cubicBezTo>
                    <a:pt x="27" y="0"/>
                    <a:pt x="1" y="52"/>
                    <a:pt x="27" y="52"/>
                  </a:cubicBezTo>
                  <a:cubicBezTo>
                    <a:pt x="1453" y="778"/>
                    <a:pt x="2413" y="1868"/>
                    <a:pt x="3295" y="3191"/>
                  </a:cubicBezTo>
                  <a:cubicBezTo>
                    <a:pt x="3303" y="3199"/>
                    <a:pt x="3315" y="3202"/>
                    <a:pt x="3327" y="3202"/>
                  </a:cubicBezTo>
                  <a:cubicBezTo>
                    <a:pt x="3358" y="3202"/>
                    <a:pt x="3391" y="3183"/>
                    <a:pt x="3373" y="3165"/>
                  </a:cubicBezTo>
                  <a:cubicBezTo>
                    <a:pt x="2647" y="1790"/>
                    <a:pt x="1376" y="727"/>
                    <a:pt x="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1"/>
            <p:cNvSpPr/>
            <p:nvPr/>
          </p:nvSpPr>
          <p:spPr>
            <a:xfrm>
              <a:off x="4795875" y="386300"/>
              <a:ext cx="20775" cy="114650"/>
            </a:xfrm>
            <a:custGeom>
              <a:avLst/>
              <a:gdLst/>
              <a:ahLst/>
              <a:cxnLst/>
              <a:rect l="l" t="t" r="r" b="b"/>
              <a:pathLst>
                <a:path w="831" h="4586" extrusionOk="0">
                  <a:moveTo>
                    <a:pt x="1" y="1"/>
                  </a:moveTo>
                  <a:lnTo>
                    <a:pt x="1" y="1"/>
                  </a:lnTo>
                  <a:cubicBezTo>
                    <a:pt x="468" y="1480"/>
                    <a:pt x="649" y="2984"/>
                    <a:pt x="701" y="4566"/>
                  </a:cubicBezTo>
                  <a:cubicBezTo>
                    <a:pt x="701" y="4579"/>
                    <a:pt x="721" y="4586"/>
                    <a:pt x="740" y="4586"/>
                  </a:cubicBezTo>
                  <a:cubicBezTo>
                    <a:pt x="760" y="4586"/>
                    <a:pt x="779" y="4579"/>
                    <a:pt x="779" y="4566"/>
                  </a:cubicBezTo>
                  <a:cubicBezTo>
                    <a:pt x="831" y="3010"/>
                    <a:pt x="468" y="1454"/>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1"/>
            <p:cNvSpPr/>
            <p:nvPr/>
          </p:nvSpPr>
          <p:spPr>
            <a:xfrm>
              <a:off x="4827275" y="403525"/>
              <a:ext cx="209875" cy="315000"/>
            </a:xfrm>
            <a:custGeom>
              <a:avLst/>
              <a:gdLst/>
              <a:ahLst/>
              <a:cxnLst/>
              <a:rect l="l" t="t" r="r" b="b"/>
              <a:pathLst>
                <a:path w="8395" h="12600" extrusionOk="0">
                  <a:moveTo>
                    <a:pt x="8337" y="1"/>
                  </a:moveTo>
                  <a:cubicBezTo>
                    <a:pt x="8326" y="1"/>
                    <a:pt x="8317" y="4"/>
                    <a:pt x="8317" y="12"/>
                  </a:cubicBezTo>
                  <a:cubicBezTo>
                    <a:pt x="7020" y="2606"/>
                    <a:pt x="4971" y="4682"/>
                    <a:pt x="3077" y="6861"/>
                  </a:cubicBezTo>
                  <a:cubicBezTo>
                    <a:pt x="1650" y="8521"/>
                    <a:pt x="587" y="10389"/>
                    <a:pt x="16" y="12516"/>
                  </a:cubicBezTo>
                  <a:cubicBezTo>
                    <a:pt x="0" y="12562"/>
                    <a:pt x="50" y="12600"/>
                    <a:pt x="104" y="12600"/>
                  </a:cubicBezTo>
                  <a:cubicBezTo>
                    <a:pt x="139" y="12600"/>
                    <a:pt x="177" y="12583"/>
                    <a:pt x="198" y="12542"/>
                  </a:cubicBezTo>
                  <a:cubicBezTo>
                    <a:pt x="716" y="11271"/>
                    <a:pt x="1157" y="10000"/>
                    <a:pt x="1884" y="8832"/>
                  </a:cubicBezTo>
                  <a:cubicBezTo>
                    <a:pt x="2377" y="8028"/>
                    <a:pt x="2973" y="7302"/>
                    <a:pt x="3596" y="6575"/>
                  </a:cubicBezTo>
                  <a:cubicBezTo>
                    <a:pt x="5386" y="4526"/>
                    <a:pt x="7227" y="2477"/>
                    <a:pt x="8395" y="12"/>
                  </a:cubicBezTo>
                  <a:cubicBezTo>
                    <a:pt x="8395" y="12"/>
                    <a:pt x="8360" y="1"/>
                    <a:pt x="83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1"/>
            <p:cNvSpPr/>
            <p:nvPr/>
          </p:nvSpPr>
          <p:spPr>
            <a:xfrm>
              <a:off x="4895350" y="532750"/>
              <a:ext cx="104800" cy="54800"/>
            </a:xfrm>
            <a:custGeom>
              <a:avLst/>
              <a:gdLst/>
              <a:ahLst/>
              <a:cxnLst/>
              <a:rect l="l" t="t" r="r" b="b"/>
              <a:pathLst>
                <a:path w="4192" h="2192" extrusionOk="0">
                  <a:moveTo>
                    <a:pt x="4143" y="0"/>
                  </a:moveTo>
                  <a:cubicBezTo>
                    <a:pt x="4135" y="0"/>
                    <a:pt x="4126" y="2"/>
                    <a:pt x="4115" y="6"/>
                  </a:cubicBezTo>
                  <a:cubicBezTo>
                    <a:pt x="2715" y="472"/>
                    <a:pt x="1002" y="939"/>
                    <a:pt x="43" y="2107"/>
                  </a:cubicBezTo>
                  <a:cubicBezTo>
                    <a:pt x="0" y="2149"/>
                    <a:pt x="27" y="2191"/>
                    <a:pt x="53" y="2191"/>
                  </a:cubicBezTo>
                  <a:cubicBezTo>
                    <a:pt x="58" y="2191"/>
                    <a:pt x="64" y="2189"/>
                    <a:pt x="69" y="2185"/>
                  </a:cubicBezTo>
                  <a:cubicBezTo>
                    <a:pt x="691" y="1795"/>
                    <a:pt x="1236" y="1380"/>
                    <a:pt x="1884" y="1043"/>
                  </a:cubicBezTo>
                  <a:cubicBezTo>
                    <a:pt x="2585" y="680"/>
                    <a:pt x="3363" y="395"/>
                    <a:pt x="4115" y="109"/>
                  </a:cubicBezTo>
                  <a:cubicBezTo>
                    <a:pt x="4183" y="65"/>
                    <a:pt x="4192" y="0"/>
                    <a:pt x="41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1"/>
            <p:cNvSpPr/>
            <p:nvPr/>
          </p:nvSpPr>
          <p:spPr>
            <a:xfrm>
              <a:off x="4989500" y="406550"/>
              <a:ext cx="197950" cy="131550"/>
            </a:xfrm>
            <a:custGeom>
              <a:avLst/>
              <a:gdLst/>
              <a:ahLst/>
              <a:cxnLst/>
              <a:rect l="l" t="t" r="r" b="b"/>
              <a:pathLst>
                <a:path w="7918" h="5262" extrusionOk="0">
                  <a:moveTo>
                    <a:pt x="7523" y="397"/>
                  </a:moveTo>
                  <a:lnTo>
                    <a:pt x="7523" y="397"/>
                  </a:lnTo>
                  <a:cubicBezTo>
                    <a:pt x="6898" y="1726"/>
                    <a:pt x="5825" y="2808"/>
                    <a:pt x="4552" y="3601"/>
                  </a:cubicBezTo>
                  <a:cubicBezTo>
                    <a:pt x="3358" y="4341"/>
                    <a:pt x="2142" y="4686"/>
                    <a:pt x="803" y="4898"/>
                  </a:cubicBezTo>
                  <a:lnTo>
                    <a:pt x="803" y="4898"/>
                  </a:lnTo>
                  <a:cubicBezTo>
                    <a:pt x="1976" y="4223"/>
                    <a:pt x="2941" y="3219"/>
                    <a:pt x="4085" y="2485"/>
                  </a:cubicBezTo>
                  <a:cubicBezTo>
                    <a:pt x="5215" y="1779"/>
                    <a:pt x="6451" y="1180"/>
                    <a:pt x="7523" y="397"/>
                  </a:cubicBezTo>
                  <a:close/>
                  <a:moveTo>
                    <a:pt x="7796" y="1"/>
                  </a:moveTo>
                  <a:cubicBezTo>
                    <a:pt x="7776" y="1"/>
                    <a:pt x="7756" y="7"/>
                    <a:pt x="7743" y="21"/>
                  </a:cubicBezTo>
                  <a:cubicBezTo>
                    <a:pt x="7720" y="40"/>
                    <a:pt x="7697" y="58"/>
                    <a:pt x="7675" y="76"/>
                  </a:cubicBezTo>
                  <a:lnTo>
                    <a:pt x="7675" y="76"/>
                  </a:lnTo>
                  <a:cubicBezTo>
                    <a:pt x="7671" y="75"/>
                    <a:pt x="7668" y="74"/>
                    <a:pt x="7665" y="73"/>
                  </a:cubicBezTo>
                  <a:cubicBezTo>
                    <a:pt x="7662" y="78"/>
                    <a:pt x="7660" y="84"/>
                    <a:pt x="7658" y="90"/>
                  </a:cubicBezTo>
                  <a:lnTo>
                    <a:pt x="7658" y="90"/>
                  </a:lnTo>
                  <a:cubicBezTo>
                    <a:pt x="6508" y="1010"/>
                    <a:pt x="5144" y="1598"/>
                    <a:pt x="3903" y="2434"/>
                  </a:cubicBezTo>
                  <a:cubicBezTo>
                    <a:pt x="2718" y="3224"/>
                    <a:pt x="1657" y="4160"/>
                    <a:pt x="497" y="4944"/>
                  </a:cubicBezTo>
                  <a:lnTo>
                    <a:pt x="497" y="4944"/>
                  </a:lnTo>
                  <a:cubicBezTo>
                    <a:pt x="483" y="4946"/>
                    <a:pt x="468" y="4948"/>
                    <a:pt x="453" y="4950"/>
                  </a:cubicBezTo>
                  <a:cubicBezTo>
                    <a:pt x="416" y="4950"/>
                    <a:pt x="397" y="4979"/>
                    <a:pt x="398" y="5010"/>
                  </a:cubicBezTo>
                  <a:lnTo>
                    <a:pt x="398" y="5010"/>
                  </a:lnTo>
                  <a:cubicBezTo>
                    <a:pt x="296" y="5078"/>
                    <a:pt x="193" y="5144"/>
                    <a:pt x="90" y="5209"/>
                  </a:cubicBezTo>
                  <a:cubicBezTo>
                    <a:pt x="75" y="5205"/>
                    <a:pt x="64" y="5204"/>
                    <a:pt x="55" y="5204"/>
                  </a:cubicBezTo>
                  <a:cubicBezTo>
                    <a:pt x="1" y="5204"/>
                    <a:pt x="42" y="5261"/>
                    <a:pt x="64" y="5261"/>
                  </a:cubicBezTo>
                  <a:cubicBezTo>
                    <a:pt x="201" y="5205"/>
                    <a:pt x="335" y="5144"/>
                    <a:pt x="466" y="5079"/>
                  </a:cubicBezTo>
                  <a:lnTo>
                    <a:pt x="466" y="5079"/>
                  </a:lnTo>
                  <a:cubicBezTo>
                    <a:pt x="470" y="5079"/>
                    <a:pt x="475" y="5079"/>
                    <a:pt x="479" y="5079"/>
                  </a:cubicBezTo>
                  <a:cubicBezTo>
                    <a:pt x="573" y="5086"/>
                    <a:pt x="668" y="5089"/>
                    <a:pt x="763" y="5089"/>
                  </a:cubicBezTo>
                  <a:cubicBezTo>
                    <a:pt x="2238" y="5089"/>
                    <a:pt x="3799" y="4355"/>
                    <a:pt x="4993" y="3575"/>
                  </a:cubicBezTo>
                  <a:cubicBezTo>
                    <a:pt x="6238" y="2719"/>
                    <a:pt x="7327" y="1552"/>
                    <a:pt x="7898" y="125"/>
                  </a:cubicBezTo>
                  <a:cubicBezTo>
                    <a:pt x="7917" y="49"/>
                    <a:pt x="7853" y="1"/>
                    <a:pt x="77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1"/>
            <p:cNvSpPr/>
            <p:nvPr/>
          </p:nvSpPr>
          <p:spPr>
            <a:xfrm>
              <a:off x="4968600" y="347725"/>
              <a:ext cx="41975" cy="153950"/>
            </a:xfrm>
            <a:custGeom>
              <a:avLst/>
              <a:gdLst/>
              <a:ahLst/>
              <a:cxnLst/>
              <a:rect l="l" t="t" r="r" b="b"/>
              <a:pathLst>
                <a:path w="1679" h="6158" extrusionOk="0">
                  <a:moveTo>
                    <a:pt x="1639" y="0"/>
                  </a:moveTo>
                  <a:cubicBezTo>
                    <a:pt x="1620" y="0"/>
                    <a:pt x="1600" y="13"/>
                    <a:pt x="1600" y="39"/>
                  </a:cubicBezTo>
                  <a:cubicBezTo>
                    <a:pt x="1341" y="2192"/>
                    <a:pt x="1004" y="4164"/>
                    <a:pt x="18" y="6109"/>
                  </a:cubicBezTo>
                  <a:cubicBezTo>
                    <a:pt x="0" y="6127"/>
                    <a:pt x="19" y="6158"/>
                    <a:pt x="50" y="6158"/>
                  </a:cubicBezTo>
                  <a:cubicBezTo>
                    <a:pt x="64" y="6158"/>
                    <a:pt x="80" y="6152"/>
                    <a:pt x="96" y="6135"/>
                  </a:cubicBezTo>
                  <a:cubicBezTo>
                    <a:pt x="1263" y="4397"/>
                    <a:pt x="1471" y="2089"/>
                    <a:pt x="1678" y="39"/>
                  </a:cubicBezTo>
                  <a:cubicBezTo>
                    <a:pt x="1678" y="13"/>
                    <a:pt x="1659" y="0"/>
                    <a:pt x="16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3" name="Google Shape;923;p11"/>
          <p:cNvGrpSpPr/>
          <p:nvPr/>
        </p:nvGrpSpPr>
        <p:grpSpPr>
          <a:xfrm rot="3441173">
            <a:off x="4061842" y="4064497"/>
            <a:ext cx="499112" cy="681630"/>
            <a:chOff x="5763200" y="3696675"/>
            <a:chExt cx="215075" cy="293725"/>
          </a:xfrm>
        </p:grpSpPr>
        <p:sp>
          <p:nvSpPr>
            <p:cNvPr id="924" name="Google Shape;924;p11"/>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1"/>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6" name="Google Shape;926;p11"/>
          <p:cNvGrpSpPr/>
          <p:nvPr/>
        </p:nvGrpSpPr>
        <p:grpSpPr>
          <a:xfrm>
            <a:off x="3663496" y="568925"/>
            <a:ext cx="613683" cy="443177"/>
            <a:chOff x="6084425" y="3496625"/>
            <a:chExt cx="264450" cy="190975"/>
          </a:xfrm>
        </p:grpSpPr>
        <p:sp>
          <p:nvSpPr>
            <p:cNvPr id="927" name="Google Shape;927;p11"/>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1"/>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1"/>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0" name="Google Shape;930;p11"/>
          <p:cNvSpPr/>
          <p:nvPr/>
        </p:nvSpPr>
        <p:spPr>
          <a:xfrm>
            <a:off x="5799638" y="44055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1"/>
          <p:cNvSpPr/>
          <p:nvPr/>
        </p:nvSpPr>
        <p:spPr>
          <a:xfrm>
            <a:off x="7915950" y="666063"/>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1"/>
          <p:cNvSpPr/>
          <p:nvPr/>
        </p:nvSpPr>
        <p:spPr>
          <a:xfrm>
            <a:off x="808550" y="3848788"/>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1"/>
          <p:cNvSpPr/>
          <p:nvPr/>
        </p:nvSpPr>
        <p:spPr>
          <a:xfrm>
            <a:off x="5755738" y="107263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34"/>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BLANK_1_1_1_1_2">
    <p:spTree>
      <p:nvGrpSpPr>
        <p:cNvPr id="1" name="Shape 935"/>
        <p:cNvGrpSpPr/>
        <p:nvPr/>
      </p:nvGrpSpPr>
      <p:grpSpPr>
        <a:xfrm>
          <a:off x="0" y="0"/>
          <a:ext cx="0" cy="0"/>
          <a:chOff x="0" y="0"/>
          <a:chExt cx="0" cy="0"/>
        </a:xfrm>
      </p:grpSpPr>
      <p:sp>
        <p:nvSpPr>
          <p:cNvPr id="936" name="Google Shape;936;p13"/>
          <p:cNvSpPr txBox="1">
            <a:spLocks noGrp="1"/>
          </p:cNvSpPr>
          <p:nvPr>
            <p:ph type="title"/>
          </p:nvPr>
        </p:nvSpPr>
        <p:spPr>
          <a:xfrm>
            <a:off x="1882975" y="1718375"/>
            <a:ext cx="2148600" cy="527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500"/>
              <a:buNone/>
              <a:defRPr sz="24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937" name="Google Shape;937;p13"/>
          <p:cNvSpPr txBox="1">
            <a:spLocks noGrp="1"/>
          </p:cNvSpPr>
          <p:nvPr>
            <p:ph type="subTitle" idx="1"/>
          </p:nvPr>
        </p:nvSpPr>
        <p:spPr>
          <a:xfrm>
            <a:off x="1817725" y="2179243"/>
            <a:ext cx="22791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38" name="Google Shape;938;p13"/>
          <p:cNvSpPr txBox="1">
            <a:spLocks noGrp="1"/>
          </p:cNvSpPr>
          <p:nvPr>
            <p:ph type="title" idx="2"/>
          </p:nvPr>
        </p:nvSpPr>
        <p:spPr>
          <a:xfrm>
            <a:off x="5139275" y="1718375"/>
            <a:ext cx="2163900" cy="527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500"/>
              <a:buNone/>
              <a:defRPr sz="24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939" name="Google Shape;939;p13"/>
          <p:cNvSpPr txBox="1">
            <a:spLocks noGrp="1"/>
          </p:cNvSpPr>
          <p:nvPr>
            <p:ph type="subTitle" idx="3"/>
          </p:nvPr>
        </p:nvSpPr>
        <p:spPr>
          <a:xfrm>
            <a:off x="5081600" y="2179243"/>
            <a:ext cx="22791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40" name="Google Shape;940;p13"/>
          <p:cNvSpPr txBox="1">
            <a:spLocks noGrp="1"/>
          </p:cNvSpPr>
          <p:nvPr>
            <p:ph type="title" idx="4"/>
          </p:nvPr>
        </p:nvSpPr>
        <p:spPr>
          <a:xfrm>
            <a:off x="1875275" y="3464625"/>
            <a:ext cx="2163900" cy="527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500"/>
              <a:buNone/>
              <a:defRPr sz="24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941" name="Google Shape;941;p13"/>
          <p:cNvSpPr txBox="1">
            <a:spLocks noGrp="1"/>
          </p:cNvSpPr>
          <p:nvPr>
            <p:ph type="subTitle" idx="5"/>
          </p:nvPr>
        </p:nvSpPr>
        <p:spPr>
          <a:xfrm>
            <a:off x="1817725" y="3925496"/>
            <a:ext cx="22791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42" name="Google Shape;942;p13"/>
          <p:cNvSpPr txBox="1">
            <a:spLocks noGrp="1"/>
          </p:cNvSpPr>
          <p:nvPr>
            <p:ph type="title" idx="6"/>
          </p:nvPr>
        </p:nvSpPr>
        <p:spPr>
          <a:xfrm>
            <a:off x="5123283" y="3464628"/>
            <a:ext cx="2148600" cy="527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500"/>
              <a:buNone/>
              <a:defRPr sz="24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943" name="Google Shape;943;p13"/>
          <p:cNvSpPr txBox="1">
            <a:spLocks noGrp="1"/>
          </p:cNvSpPr>
          <p:nvPr>
            <p:ph type="subTitle" idx="7"/>
          </p:nvPr>
        </p:nvSpPr>
        <p:spPr>
          <a:xfrm>
            <a:off x="5057975" y="3925496"/>
            <a:ext cx="22791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944" name="Google Shape;944;p13"/>
          <p:cNvSpPr txBox="1">
            <a:spLocks noGrp="1"/>
          </p:cNvSpPr>
          <p:nvPr>
            <p:ph type="title" idx="8"/>
          </p:nvPr>
        </p:nvSpPr>
        <p:spPr>
          <a:xfrm>
            <a:off x="743625" y="445025"/>
            <a:ext cx="7704000" cy="572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000"/>
              <a:buNone/>
              <a:defRPr sz="33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945" name="Google Shape;945;p13"/>
          <p:cNvSpPr txBox="1">
            <a:spLocks noGrp="1"/>
          </p:cNvSpPr>
          <p:nvPr>
            <p:ph type="title" idx="9" hasCustomPrompt="1"/>
          </p:nvPr>
        </p:nvSpPr>
        <p:spPr>
          <a:xfrm>
            <a:off x="2561125" y="1395110"/>
            <a:ext cx="7923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46" name="Google Shape;946;p13"/>
          <p:cNvSpPr txBox="1">
            <a:spLocks noGrp="1"/>
          </p:cNvSpPr>
          <p:nvPr>
            <p:ph type="title" idx="13" hasCustomPrompt="1"/>
          </p:nvPr>
        </p:nvSpPr>
        <p:spPr>
          <a:xfrm>
            <a:off x="2561125" y="3138417"/>
            <a:ext cx="7923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47" name="Google Shape;947;p13"/>
          <p:cNvSpPr txBox="1">
            <a:spLocks noGrp="1"/>
          </p:cNvSpPr>
          <p:nvPr>
            <p:ph type="title" idx="14" hasCustomPrompt="1"/>
          </p:nvPr>
        </p:nvSpPr>
        <p:spPr>
          <a:xfrm>
            <a:off x="5825126" y="1395110"/>
            <a:ext cx="7923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948" name="Google Shape;948;p13"/>
          <p:cNvSpPr txBox="1">
            <a:spLocks noGrp="1"/>
          </p:cNvSpPr>
          <p:nvPr>
            <p:ph type="title" idx="15" hasCustomPrompt="1"/>
          </p:nvPr>
        </p:nvSpPr>
        <p:spPr>
          <a:xfrm>
            <a:off x="5825126" y="3127768"/>
            <a:ext cx="7923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grpSp>
        <p:nvGrpSpPr>
          <p:cNvPr id="949" name="Google Shape;949;p13"/>
          <p:cNvGrpSpPr/>
          <p:nvPr/>
        </p:nvGrpSpPr>
        <p:grpSpPr>
          <a:xfrm rot="-10485023">
            <a:off x="7489981" y="101824"/>
            <a:ext cx="2360357" cy="2934347"/>
            <a:chOff x="4753725" y="1294625"/>
            <a:chExt cx="510425" cy="634550"/>
          </a:xfrm>
        </p:grpSpPr>
        <p:sp>
          <p:nvSpPr>
            <p:cNvPr id="950" name="Google Shape;950;p13"/>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3"/>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3"/>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3"/>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13"/>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13"/>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13"/>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13"/>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13"/>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13"/>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13"/>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13"/>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13"/>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13"/>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13"/>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13"/>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13"/>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13"/>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13"/>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13"/>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13"/>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13"/>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13"/>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13"/>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13"/>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13"/>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3" name="Google Shape;983;p13"/>
          <p:cNvGrpSpPr/>
          <p:nvPr/>
        </p:nvGrpSpPr>
        <p:grpSpPr>
          <a:xfrm rot="1065985" flipH="1">
            <a:off x="-1036541" y="1143351"/>
            <a:ext cx="2384134" cy="4401799"/>
            <a:chOff x="1550950" y="2690625"/>
            <a:chExt cx="566800" cy="1046500"/>
          </a:xfrm>
        </p:grpSpPr>
        <p:sp>
          <p:nvSpPr>
            <p:cNvPr id="984" name="Google Shape;984;p13"/>
            <p:cNvSpPr/>
            <p:nvPr/>
          </p:nvSpPr>
          <p:spPr>
            <a:xfrm>
              <a:off x="1550950" y="2690950"/>
              <a:ext cx="329450" cy="1046175"/>
            </a:xfrm>
            <a:custGeom>
              <a:avLst/>
              <a:gdLst/>
              <a:ahLst/>
              <a:cxnLst/>
              <a:rect l="l" t="t" r="r" b="b"/>
              <a:pathLst>
                <a:path w="13178" h="41847" extrusionOk="0">
                  <a:moveTo>
                    <a:pt x="13125" y="1"/>
                  </a:moveTo>
                  <a:cubicBezTo>
                    <a:pt x="13112" y="1"/>
                    <a:pt x="13099" y="10"/>
                    <a:pt x="13090" y="35"/>
                  </a:cubicBezTo>
                  <a:cubicBezTo>
                    <a:pt x="11949" y="1902"/>
                    <a:pt x="11326" y="4237"/>
                    <a:pt x="10911" y="6390"/>
                  </a:cubicBezTo>
                  <a:cubicBezTo>
                    <a:pt x="10392" y="9140"/>
                    <a:pt x="11145" y="11967"/>
                    <a:pt x="11249" y="14717"/>
                  </a:cubicBezTo>
                  <a:cubicBezTo>
                    <a:pt x="11508" y="21358"/>
                    <a:pt x="8992" y="27765"/>
                    <a:pt x="5204" y="33109"/>
                  </a:cubicBezTo>
                  <a:cubicBezTo>
                    <a:pt x="3285" y="35807"/>
                    <a:pt x="898" y="38453"/>
                    <a:pt x="16" y="41696"/>
                  </a:cubicBezTo>
                  <a:cubicBezTo>
                    <a:pt x="0" y="41791"/>
                    <a:pt x="62" y="41847"/>
                    <a:pt x="130" y="41847"/>
                  </a:cubicBezTo>
                  <a:cubicBezTo>
                    <a:pt x="173" y="41847"/>
                    <a:pt x="219" y="41824"/>
                    <a:pt x="250" y="41773"/>
                  </a:cubicBezTo>
                  <a:cubicBezTo>
                    <a:pt x="1339" y="38842"/>
                    <a:pt x="3129" y="36404"/>
                    <a:pt x="4971" y="33913"/>
                  </a:cubicBezTo>
                  <a:cubicBezTo>
                    <a:pt x="6761" y="31449"/>
                    <a:pt x="8291" y="28855"/>
                    <a:pt x="9433" y="26027"/>
                  </a:cubicBezTo>
                  <a:cubicBezTo>
                    <a:pt x="10600" y="23122"/>
                    <a:pt x="11326" y="20009"/>
                    <a:pt x="11456" y="16870"/>
                  </a:cubicBezTo>
                  <a:cubicBezTo>
                    <a:pt x="11534" y="15210"/>
                    <a:pt x="11404" y="13576"/>
                    <a:pt x="11197" y="11967"/>
                  </a:cubicBezTo>
                  <a:cubicBezTo>
                    <a:pt x="11041" y="10489"/>
                    <a:pt x="10782" y="9010"/>
                    <a:pt x="10911" y="7557"/>
                  </a:cubicBezTo>
                  <a:cubicBezTo>
                    <a:pt x="11119" y="5093"/>
                    <a:pt x="11897" y="2240"/>
                    <a:pt x="13142" y="60"/>
                  </a:cubicBezTo>
                  <a:cubicBezTo>
                    <a:pt x="13178" y="43"/>
                    <a:pt x="13153" y="1"/>
                    <a:pt x="131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1613150" y="3297125"/>
              <a:ext cx="49125" cy="319375"/>
            </a:xfrm>
            <a:custGeom>
              <a:avLst/>
              <a:gdLst/>
              <a:ahLst/>
              <a:cxnLst/>
              <a:rect l="l" t="t" r="r" b="b"/>
              <a:pathLst>
                <a:path w="1965" h="12775" extrusionOk="0">
                  <a:moveTo>
                    <a:pt x="235" y="0"/>
                  </a:moveTo>
                  <a:cubicBezTo>
                    <a:pt x="171" y="0"/>
                    <a:pt x="106" y="55"/>
                    <a:pt x="122" y="120"/>
                  </a:cubicBezTo>
                  <a:cubicBezTo>
                    <a:pt x="900" y="2143"/>
                    <a:pt x="1290" y="4297"/>
                    <a:pt x="1264" y="6424"/>
                  </a:cubicBezTo>
                  <a:cubicBezTo>
                    <a:pt x="1264" y="8629"/>
                    <a:pt x="745" y="10626"/>
                    <a:pt x="18" y="12701"/>
                  </a:cubicBezTo>
                  <a:cubicBezTo>
                    <a:pt x="0" y="12738"/>
                    <a:pt x="60" y="12775"/>
                    <a:pt x="105" y="12775"/>
                  </a:cubicBezTo>
                  <a:cubicBezTo>
                    <a:pt x="124" y="12775"/>
                    <a:pt x="141" y="12768"/>
                    <a:pt x="148" y="12753"/>
                  </a:cubicBezTo>
                  <a:cubicBezTo>
                    <a:pt x="1964" y="8862"/>
                    <a:pt x="1808" y="4037"/>
                    <a:pt x="330" y="68"/>
                  </a:cubicBezTo>
                  <a:cubicBezTo>
                    <a:pt x="310" y="20"/>
                    <a:pt x="273" y="0"/>
                    <a:pt x="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13"/>
            <p:cNvSpPr/>
            <p:nvPr/>
          </p:nvSpPr>
          <p:spPr>
            <a:xfrm>
              <a:off x="1618800" y="3301400"/>
              <a:ext cx="48650" cy="270800"/>
            </a:xfrm>
            <a:custGeom>
              <a:avLst/>
              <a:gdLst/>
              <a:ahLst/>
              <a:cxnLst/>
              <a:rect l="l" t="t" r="r" b="b"/>
              <a:pathLst>
                <a:path w="1946" h="10832" extrusionOk="0">
                  <a:moveTo>
                    <a:pt x="26" y="1"/>
                  </a:moveTo>
                  <a:cubicBezTo>
                    <a:pt x="26" y="1"/>
                    <a:pt x="0" y="1"/>
                    <a:pt x="0" y="27"/>
                  </a:cubicBezTo>
                  <a:cubicBezTo>
                    <a:pt x="882" y="1739"/>
                    <a:pt x="1738" y="3399"/>
                    <a:pt x="1738" y="5371"/>
                  </a:cubicBezTo>
                  <a:cubicBezTo>
                    <a:pt x="1738" y="7290"/>
                    <a:pt x="1064" y="9002"/>
                    <a:pt x="389" y="10766"/>
                  </a:cubicBezTo>
                  <a:cubicBezTo>
                    <a:pt x="373" y="10799"/>
                    <a:pt x="398" y="10832"/>
                    <a:pt x="432" y="10832"/>
                  </a:cubicBezTo>
                  <a:cubicBezTo>
                    <a:pt x="451" y="10832"/>
                    <a:pt x="474" y="10821"/>
                    <a:pt x="493" y="10792"/>
                  </a:cubicBezTo>
                  <a:cubicBezTo>
                    <a:pt x="1349" y="9106"/>
                    <a:pt x="1946" y="7135"/>
                    <a:pt x="1920" y="5215"/>
                  </a:cubicBezTo>
                  <a:cubicBezTo>
                    <a:pt x="1868" y="3295"/>
                    <a:pt x="1012" y="1609"/>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13"/>
            <p:cNvSpPr/>
            <p:nvPr/>
          </p:nvSpPr>
          <p:spPr>
            <a:xfrm>
              <a:off x="1618800" y="3301150"/>
              <a:ext cx="22700" cy="258400"/>
            </a:xfrm>
            <a:custGeom>
              <a:avLst/>
              <a:gdLst/>
              <a:ahLst/>
              <a:cxnLst/>
              <a:rect l="l" t="t" r="r" b="b"/>
              <a:pathLst>
                <a:path w="908" h="10336" extrusionOk="0">
                  <a:moveTo>
                    <a:pt x="30" y="0"/>
                  </a:moveTo>
                  <a:cubicBezTo>
                    <a:pt x="13" y="0"/>
                    <a:pt x="0" y="19"/>
                    <a:pt x="0" y="37"/>
                  </a:cubicBezTo>
                  <a:cubicBezTo>
                    <a:pt x="311" y="1723"/>
                    <a:pt x="389" y="3305"/>
                    <a:pt x="363" y="5069"/>
                  </a:cubicBezTo>
                  <a:cubicBezTo>
                    <a:pt x="311" y="6807"/>
                    <a:pt x="700" y="8545"/>
                    <a:pt x="571" y="10258"/>
                  </a:cubicBezTo>
                  <a:cubicBezTo>
                    <a:pt x="571" y="10309"/>
                    <a:pt x="616" y="10335"/>
                    <a:pt x="661" y="10335"/>
                  </a:cubicBezTo>
                  <a:cubicBezTo>
                    <a:pt x="707" y="10335"/>
                    <a:pt x="752" y="10309"/>
                    <a:pt x="752" y="10258"/>
                  </a:cubicBezTo>
                  <a:cubicBezTo>
                    <a:pt x="908" y="8416"/>
                    <a:pt x="467" y="6600"/>
                    <a:pt x="545" y="4732"/>
                  </a:cubicBezTo>
                  <a:cubicBezTo>
                    <a:pt x="597" y="3124"/>
                    <a:pt x="545" y="1567"/>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1613600" y="3298825"/>
              <a:ext cx="24675" cy="264125"/>
            </a:xfrm>
            <a:custGeom>
              <a:avLst/>
              <a:gdLst/>
              <a:ahLst/>
              <a:cxnLst/>
              <a:rect l="l" t="t" r="r" b="b"/>
              <a:pathLst>
                <a:path w="987" h="10565" extrusionOk="0">
                  <a:moveTo>
                    <a:pt x="156" y="0"/>
                  </a:moveTo>
                  <a:cubicBezTo>
                    <a:pt x="158" y="5"/>
                    <a:pt x="159" y="9"/>
                    <a:pt x="161" y="13"/>
                  </a:cubicBezTo>
                  <a:lnTo>
                    <a:pt x="161" y="13"/>
                  </a:lnTo>
                  <a:cubicBezTo>
                    <a:pt x="173" y="0"/>
                    <a:pt x="198" y="0"/>
                    <a:pt x="156" y="0"/>
                  </a:cubicBezTo>
                  <a:close/>
                  <a:moveTo>
                    <a:pt x="161" y="13"/>
                  </a:moveTo>
                  <a:cubicBezTo>
                    <a:pt x="158" y="17"/>
                    <a:pt x="156" y="21"/>
                    <a:pt x="156" y="26"/>
                  </a:cubicBezTo>
                  <a:cubicBezTo>
                    <a:pt x="156" y="1557"/>
                    <a:pt x="78" y="3061"/>
                    <a:pt x="26" y="4566"/>
                  </a:cubicBezTo>
                  <a:cubicBezTo>
                    <a:pt x="0" y="6589"/>
                    <a:pt x="597" y="8535"/>
                    <a:pt x="779" y="10506"/>
                  </a:cubicBezTo>
                  <a:cubicBezTo>
                    <a:pt x="779" y="10545"/>
                    <a:pt x="805" y="10565"/>
                    <a:pt x="831" y="10565"/>
                  </a:cubicBezTo>
                  <a:cubicBezTo>
                    <a:pt x="857" y="10565"/>
                    <a:pt x="882" y="10545"/>
                    <a:pt x="882" y="10506"/>
                  </a:cubicBezTo>
                  <a:cubicBezTo>
                    <a:pt x="986" y="9443"/>
                    <a:pt x="649" y="8327"/>
                    <a:pt x="441" y="7264"/>
                  </a:cubicBezTo>
                  <a:cubicBezTo>
                    <a:pt x="234" y="6330"/>
                    <a:pt x="156" y="5422"/>
                    <a:pt x="156" y="4436"/>
                  </a:cubicBezTo>
                  <a:cubicBezTo>
                    <a:pt x="156" y="3580"/>
                    <a:pt x="234" y="2672"/>
                    <a:pt x="260" y="1790"/>
                  </a:cubicBezTo>
                  <a:cubicBezTo>
                    <a:pt x="311" y="1198"/>
                    <a:pt x="363" y="555"/>
                    <a:pt x="161"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13"/>
            <p:cNvSpPr/>
            <p:nvPr/>
          </p:nvSpPr>
          <p:spPr>
            <a:xfrm>
              <a:off x="1643050" y="3290025"/>
              <a:ext cx="58125" cy="247600"/>
            </a:xfrm>
            <a:custGeom>
              <a:avLst/>
              <a:gdLst/>
              <a:ahLst/>
              <a:cxnLst/>
              <a:rect l="l" t="t" r="r" b="b"/>
              <a:pathLst>
                <a:path w="2325" h="9904" extrusionOk="0">
                  <a:moveTo>
                    <a:pt x="2105" y="1"/>
                  </a:moveTo>
                  <a:cubicBezTo>
                    <a:pt x="2062" y="1"/>
                    <a:pt x="2013" y="34"/>
                    <a:pt x="2013" y="93"/>
                  </a:cubicBezTo>
                  <a:cubicBezTo>
                    <a:pt x="1961" y="741"/>
                    <a:pt x="1442" y="1649"/>
                    <a:pt x="1235" y="2272"/>
                  </a:cubicBezTo>
                  <a:cubicBezTo>
                    <a:pt x="976" y="3050"/>
                    <a:pt x="768" y="3802"/>
                    <a:pt x="716" y="4606"/>
                  </a:cubicBezTo>
                  <a:cubicBezTo>
                    <a:pt x="716" y="4658"/>
                    <a:pt x="755" y="4684"/>
                    <a:pt x="794" y="4684"/>
                  </a:cubicBezTo>
                  <a:cubicBezTo>
                    <a:pt x="833" y="4684"/>
                    <a:pt x="872" y="4658"/>
                    <a:pt x="872" y="4606"/>
                  </a:cubicBezTo>
                  <a:cubicBezTo>
                    <a:pt x="976" y="3309"/>
                    <a:pt x="1417" y="2038"/>
                    <a:pt x="1935" y="845"/>
                  </a:cubicBezTo>
                  <a:cubicBezTo>
                    <a:pt x="2013" y="715"/>
                    <a:pt x="2039" y="560"/>
                    <a:pt x="2091" y="430"/>
                  </a:cubicBezTo>
                  <a:cubicBezTo>
                    <a:pt x="2154" y="303"/>
                    <a:pt x="2182" y="255"/>
                    <a:pt x="2187" y="255"/>
                  </a:cubicBezTo>
                  <a:cubicBezTo>
                    <a:pt x="2203" y="255"/>
                    <a:pt x="2065" y="602"/>
                    <a:pt x="2065" y="715"/>
                  </a:cubicBezTo>
                  <a:cubicBezTo>
                    <a:pt x="2013" y="1390"/>
                    <a:pt x="2013" y="2116"/>
                    <a:pt x="1961" y="2791"/>
                  </a:cubicBezTo>
                  <a:cubicBezTo>
                    <a:pt x="1909" y="4036"/>
                    <a:pt x="1935" y="5411"/>
                    <a:pt x="1520" y="6604"/>
                  </a:cubicBezTo>
                  <a:cubicBezTo>
                    <a:pt x="1313" y="7201"/>
                    <a:pt x="1002" y="7719"/>
                    <a:pt x="716" y="8264"/>
                  </a:cubicBezTo>
                  <a:cubicBezTo>
                    <a:pt x="483" y="8757"/>
                    <a:pt x="353" y="9328"/>
                    <a:pt x="68" y="9795"/>
                  </a:cubicBezTo>
                  <a:cubicBezTo>
                    <a:pt x="0" y="9839"/>
                    <a:pt x="49" y="9904"/>
                    <a:pt x="97" y="9904"/>
                  </a:cubicBezTo>
                  <a:cubicBezTo>
                    <a:pt x="105" y="9904"/>
                    <a:pt x="112" y="9902"/>
                    <a:pt x="120" y="9898"/>
                  </a:cubicBezTo>
                  <a:cubicBezTo>
                    <a:pt x="353" y="9665"/>
                    <a:pt x="379" y="9509"/>
                    <a:pt x="509" y="9198"/>
                  </a:cubicBezTo>
                  <a:cubicBezTo>
                    <a:pt x="716" y="8731"/>
                    <a:pt x="924" y="8238"/>
                    <a:pt x="1183" y="7771"/>
                  </a:cubicBezTo>
                  <a:cubicBezTo>
                    <a:pt x="1546" y="7097"/>
                    <a:pt x="1806" y="6448"/>
                    <a:pt x="1935" y="5696"/>
                  </a:cubicBezTo>
                  <a:cubicBezTo>
                    <a:pt x="2065" y="4788"/>
                    <a:pt x="2091" y="3854"/>
                    <a:pt x="2169" y="2946"/>
                  </a:cubicBezTo>
                  <a:cubicBezTo>
                    <a:pt x="2221" y="2012"/>
                    <a:pt x="2324" y="1001"/>
                    <a:pt x="2169" y="67"/>
                  </a:cubicBezTo>
                  <a:cubicBezTo>
                    <a:pt x="2169" y="21"/>
                    <a:pt x="2139" y="1"/>
                    <a:pt x="2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1590975" y="3480800"/>
              <a:ext cx="398800" cy="168625"/>
            </a:xfrm>
            <a:custGeom>
              <a:avLst/>
              <a:gdLst/>
              <a:ahLst/>
              <a:cxnLst/>
              <a:rect l="l" t="t" r="r" b="b"/>
              <a:pathLst>
                <a:path w="15952" h="6745" extrusionOk="0">
                  <a:moveTo>
                    <a:pt x="15930" y="0"/>
                  </a:moveTo>
                  <a:cubicBezTo>
                    <a:pt x="15927" y="0"/>
                    <a:pt x="15925" y="4"/>
                    <a:pt x="15925" y="11"/>
                  </a:cubicBezTo>
                  <a:cubicBezTo>
                    <a:pt x="10893" y="2682"/>
                    <a:pt x="4278" y="2267"/>
                    <a:pt x="101" y="6496"/>
                  </a:cubicBezTo>
                  <a:cubicBezTo>
                    <a:pt x="1" y="6597"/>
                    <a:pt x="103" y="6744"/>
                    <a:pt x="215" y="6744"/>
                  </a:cubicBezTo>
                  <a:cubicBezTo>
                    <a:pt x="247" y="6744"/>
                    <a:pt x="280" y="6732"/>
                    <a:pt x="309" y="6703"/>
                  </a:cubicBezTo>
                  <a:cubicBezTo>
                    <a:pt x="4511" y="2449"/>
                    <a:pt x="11074" y="3046"/>
                    <a:pt x="15951" y="62"/>
                  </a:cubicBezTo>
                  <a:cubicBezTo>
                    <a:pt x="15951" y="24"/>
                    <a:pt x="15937" y="0"/>
                    <a:pt x="159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3"/>
            <p:cNvSpPr/>
            <p:nvPr/>
          </p:nvSpPr>
          <p:spPr>
            <a:xfrm>
              <a:off x="1700075" y="3481050"/>
              <a:ext cx="291000" cy="98675"/>
            </a:xfrm>
            <a:custGeom>
              <a:avLst/>
              <a:gdLst/>
              <a:ahLst/>
              <a:cxnLst/>
              <a:rect l="l" t="t" r="r" b="b"/>
              <a:pathLst>
                <a:path w="11640" h="3947" extrusionOk="0">
                  <a:moveTo>
                    <a:pt x="11561" y="1"/>
                  </a:moveTo>
                  <a:cubicBezTo>
                    <a:pt x="9486" y="390"/>
                    <a:pt x="7411" y="597"/>
                    <a:pt x="5439" y="1272"/>
                  </a:cubicBezTo>
                  <a:cubicBezTo>
                    <a:pt x="3545" y="1920"/>
                    <a:pt x="1807" y="2828"/>
                    <a:pt x="95" y="3762"/>
                  </a:cubicBezTo>
                  <a:cubicBezTo>
                    <a:pt x="1" y="3833"/>
                    <a:pt x="79" y="3947"/>
                    <a:pt x="152" y="3947"/>
                  </a:cubicBezTo>
                  <a:cubicBezTo>
                    <a:pt x="159" y="3947"/>
                    <a:pt x="166" y="3946"/>
                    <a:pt x="173" y="3944"/>
                  </a:cubicBezTo>
                  <a:cubicBezTo>
                    <a:pt x="1963" y="2932"/>
                    <a:pt x="3805" y="1998"/>
                    <a:pt x="5802" y="1349"/>
                  </a:cubicBezTo>
                  <a:cubicBezTo>
                    <a:pt x="7696" y="701"/>
                    <a:pt x="9719" y="649"/>
                    <a:pt x="11639" y="52"/>
                  </a:cubicBezTo>
                  <a:cubicBezTo>
                    <a:pt x="11587" y="52"/>
                    <a:pt x="11561" y="1"/>
                    <a:pt x="115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13"/>
            <p:cNvSpPr/>
            <p:nvPr/>
          </p:nvSpPr>
          <p:spPr>
            <a:xfrm>
              <a:off x="1708600" y="3479475"/>
              <a:ext cx="283700" cy="95225"/>
            </a:xfrm>
            <a:custGeom>
              <a:avLst/>
              <a:gdLst/>
              <a:ahLst/>
              <a:cxnLst/>
              <a:rect l="l" t="t" r="r" b="b"/>
              <a:pathLst>
                <a:path w="11348" h="3809" extrusionOk="0">
                  <a:moveTo>
                    <a:pt x="11340" y="1"/>
                  </a:moveTo>
                  <a:cubicBezTo>
                    <a:pt x="11337" y="1"/>
                    <a:pt x="11332" y="4"/>
                    <a:pt x="11324" y="12"/>
                  </a:cubicBezTo>
                  <a:cubicBezTo>
                    <a:pt x="10572" y="556"/>
                    <a:pt x="9897" y="1101"/>
                    <a:pt x="9093" y="1542"/>
                  </a:cubicBezTo>
                  <a:cubicBezTo>
                    <a:pt x="8133" y="2009"/>
                    <a:pt x="7096" y="2372"/>
                    <a:pt x="6058" y="2632"/>
                  </a:cubicBezTo>
                  <a:cubicBezTo>
                    <a:pt x="4086" y="3125"/>
                    <a:pt x="2011" y="3021"/>
                    <a:pt x="92" y="3643"/>
                  </a:cubicBezTo>
                  <a:cubicBezTo>
                    <a:pt x="1" y="3666"/>
                    <a:pt x="29" y="3808"/>
                    <a:pt x="90" y="3808"/>
                  </a:cubicBezTo>
                  <a:cubicBezTo>
                    <a:pt x="99" y="3808"/>
                    <a:pt x="108" y="3805"/>
                    <a:pt x="118" y="3799"/>
                  </a:cubicBezTo>
                  <a:cubicBezTo>
                    <a:pt x="2193" y="3150"/>
                    <a:pt x="4398" y="3254"/>
                    <a:pt x="6525" y="2710"/>
                  </a:cubicBezTo>
                  <a:cubicBezTo>
                    <a:pt x="8237" y="2243"/>
                    <a:pt x="10183" y="1438"/>
                    <a:pt x="11324" y="38"/>
                  </a:cubicBezTo>
                  <a:cubicBezTo>
                    <a:pt x="11342" y="19"/>
                    <a:pt x="11348" y="1"/>
                    <a:pt x="113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3"/>
            <p:cNvSpPr/>
            <p:nvPr/>
          </p:nvSpPr>
          <p:spPr>
            <a:xfrm>
              <a:off x="1674175" y="3479175"/>
              <a:ext cx="316900" cy="111125"/>
            </a:xfrm>
            <a:custGeom>
              <a:avLst/>
              <a:gdLst/>
              <a:ahLst/>
              <a:cxnLst/>
              <a:rect l="l" t="t" r="r" b="b"/>
              <a:pathLst>
                <a:path w="12676" h="4445" extrusionOk="0">
                  <a:moveTo>
                    <a:pt x="11643" y="0"/>
                  </a:moveTo>
                  <a:cubicBezTo>
                    <a:pt x="9763" y="0"/>
                    <a:pt x="7773" y="258"/>
                    <a:pt x="6008" y="854"/>
                  </a:cubicBezTo>
                  <a:cubicBezTo>
                    <a:pt x="3881" y="1606"/>
                    <a:pt x="1961" y="3059"/>
                    <a:pt x="68" y="4278"/>
                  </a:cubicBezTo>
                  <a:cubicBezTo>
                    <a:pt x="1" y="4323"/>
                    <a:pt x="49" y="4444"/>
                    <a:pt x="130" y="4444"/>
                  </a:cubicBezTo>
                  <a:cubicBezTo>
                    <a:pt x="143" y="4444"/>
                    <a:pt x="157" y="4441"/>
                    <a:pt x="172" y="4434"/>
                  </a:cubicBezTo>
                  <a:cubicBezTo>
                    <a:pt x="2065" y="3240"/>
                    <a:pt x="3933" y="1814"/>
                    <a:pt x="6086" y="1035"/>
                  </a:cubicBezTo>
                  <a:cubicBezTo>
                    <a:pt x="8213" y="257"/>
                    <a:pt x="10418" y="309"/>
                    <a:pt x="12623" y="76"/>
                  </a:cubicBezTo>
                  <a:cubicBezTo>
                    <a:pt x="12675" y="50"/>
                    <a:pt x="12675" y="24"/>
                    <a:pt x="12623" y="24"/>
                  </a:cubicBezTo>
                  <a:cubicBezTo>
                    <a:pt x="12301" y="8"/>
                    <a:pt x="11974" y="0"/>
                    <a:pt x="116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13"/>
            <p:cNvSpPr/>
            <p:nvPr/>
          </p:nvSpPr>
          <p:spPr>
            <a:xfrm>
              <a:off x="1681650" y="3367775"/>
              <a:ext cx="204600" cy="219175"/>
            </a:xfrm>
            <a:custGeom>
              <a:avLst/>
              <a:gdLst/>
              <a:ahLst/>
              <a:cxnLst/>
              <a:rect l="l" t="t" r="r" b="b"/>
              <a:pathLst>
                <a:path w="8184" h="8767" extrusionOk="0">
                  <a:moveTo>
                    <a:pt x="7676" y="592"/>
                  </a:moveTo>
                  <a:lnTo>
                    <a:pt x="7676" y="592"/>
                  </a:lnTo>
                  <a:cubicBezTo>
                    <a:pt x="7429" y="1172"/>
                    <a:pt x="7293" y="1812"/>
                    <a:pt x="6980" y="2378"/>
                  </a:cubicBezTo>
                  <a:cubicBezTo>
                    <a:pt x="6487" y="3234"/>
                    <a:pt x="5839" y="3987"/>
                    <a:pt x="5087" y="4661"/>
                  </a:cubicBezTo>
                  <a:cubicBezTo>
                    <a:pt x="3815" y="5864"/>
                    <a:pt x="2345" y="6829"/>
                    <a:pt x="972" y="7921"/>
                  </a:cubicBezTo>
                  <a:lnTo>
                    <a:pt x="972" y="7921"/>
                  </a:lnTo>
                  <a:cubicBezTo>
                    <a:pt x="2077" y="6745"/>
                    <a:pt x="2963" y="5311"/>
                    <a:pt x="3997" y="4091"/>
                  </a:cubicBezTo>
                  <a:cubicBezTo>
                    <a:pt x="5106" y="2819"/>
                    <a:pt x="6504" y="1837"/>
                    <a:pt x="7676" y="592"/>
                  </a:cubicBezTo>
                  <a:close/>
                  <a:moveTo>
                    <a:pt x="8079" y="0"/>
                  </a:moveTo>
                  <a:cubicBezTo>
                    <a:pt x="8056" y="0"/>
                    <a:pt x="8034" y="13"/>
                    <a:pt x="8018" y="44"/>
                  </a:cubicBezTo>
                  <a:cubicBezTo>
                    <a:pt x="8011" y="52"/>
                    <a:pt x="8004" y="60"/>
                    <a:pt x="7997" y="68"/>
                  </a:cubicBezTo>
                  <a:lnTo>
                    <a:pt x="7997" y="68"/>
                  </a:lnTo>
                  <a:cubicBezTo>
                    <a:pt x="7985" y="60"/>
                    <a:pt x="7974" y="52"/>
                    <a:pt x="7966" y="44"/>
                  </a:cubicBezTo>
                  <a:cubicBezTo>
                    <a:pt x="7922" y="110"/>
                    <a:pt x="7882" y="177"/>
                    <a:pt x="7844" y="246"/>
                  </a:cubicBezTo>
                  <a:lnTo>
                    <a:pt x="7844" y="246"/>
                  </a:lnTo>
                  <a:cubicBezTo>
                    <a:pt x="6628" y="1619"/>
                    <a:pt x="5134" y="2626"/>
                    <a:pt x="3971" y="3987"/>
                  </a:cubicBezTo>
                  <a:cubicBezTo>
                    <a:pt x="2622" y="5543"/>
                    <a:pt x="1507" y="7229"/>
                    <a:pt x="106" y="8682"/>
                  </a:cubicBezTo>
                  <a:cubicBezTo>
                    <a:pt x="0" y="8724"/>
                    <a:pt x="15" y="8767"/>
                    <a:pt x="53" y="8767"/>
                  </a:cubicBezTo>
                  <a:cubicBezTo>
                    <a:pt x="61" y="8767"/>
                    <a:pt x="71" y="8765"/>
                    <a:pt x="80" y="8760"/>
                  </a:cubicBezTo>
                  <a:cubicBezTo>
                    <a:pt x="176" y="8681"/>
                    <a:pt x="271" y="8600"/>
                    <a:pt x="363" y="8517"/>
                  </a:cubicBezTo>
                  <a:lnTo>
                    <a:pt x="363" y="8517"/>
                  </a:lnTo>
                  <a:cubicBezTo>
                    <a:pt x="381" y="8552"/>
                    <a:pt x="420" y="8576"/>
                    <a:pt x="466" y="8576"/>
                  </a:cubicBezTo>
                  <a:cubicBezTo>
                    <a:pt x="492" y="8576"/>
                    <a:pt x="519" y="8569"/>
                    <a:pt x="547" y="8552"/>
                  </a:cubicBezTo>
                  <a:cubicBezTo>
                    <a:pt x="2155" y="7203"/>
                    <a:pt x="3971" y="6088"/>
                    <a:pt x="5450" y="4635"/>
                  </a:cubicBezTo>
                  <a:cubicBezTo>
                    <a:pt x="6072" y="4013"/>
                    <a:pt x="6643" y="3338"/>
                    <a:pt x="7110" y="2586"/>
                  </a:cubicBezTo>
                  <a:cubicBezTo>
                    <a:pt x="7551" y="1808"/>
                    <a:pt x="7655" y="874"/>
                    <a:pt x="8148" y="122"/>
                  </a:cubicBezTo>
                  <a:cubicBezTo>
                    <a:pt x="8184" y="67"/>
                    <a:pt x="8131" y="0"/>
                    <a:pt x="80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13"/>
            <p:cNvSpPr/>
            <p:nvPr/>
          </p:nvSpPr>
          <p:spPr>
            <a:xfrm>
              <a:off x="1722550" y="3183175"/>
              <a:ext cx="333375" cy="276750"/>
            </a:xfrm>
            <a:custGeom>
              <a:avLst/>
              <a:gdLst/>
              <a:ahLst/>
              <a:cxnLst/>
              <a:rect l="l" t="t" r="r" b="b"/>
              <a:pathLst>
                <a:path w="13335" h="11070" extrusionOk="0">
                  <a:moveTo>
                    <a:pt x="12418" y="1235"/>
                  </a:moveTo>
                  <a:cubicBezTo>
                    <a:pt x="11861" y="2137"/>
                    <a:pt x="11234" y="2966"/>
                    <a:pt x="10377" y="3640"/>
                  </a:cubicBezTo>
                  <a:cubicBezTo>
                    <a:pt x="9132" y="4652"/>
                    <a:pt x="7783" y="5456"/>
                    <a:pt x="6408" y="6286"/>
                  </a:cubicBezTo>
                  <a:cubicBezTo>
                    <a:pt x="5218" y="6981"/>
                    <a:pt x="4004" y="7675"/>
                    <a:pt x="2857" y="8415"/>
                  </a:cubicBezTo>
                  <a:lnTo>
                    <a:pt x="2857" y="8415"/>
                  </a:lnTo>
                  <a:cubicBezTo>
                    <a:pt x="4519" y="6817"/>
                    <a:pt x="6359" y="5486"/>
                    <a:pt x="8302" y="4237"/>
                  </a:cubicBezTo>
                  <a:cubicBezTo>
                    <a:pt x="9733" y="3317"/>
                    <a:pt x="11245" y="2477"/>
                    <a:pt x="12418" y="1235"/>
                  </a:cubicBezTo>
                  <a:close/>
                  <a:moveTo>
                    <a:pt x="13188" y="0"/>
                  </a:moveTo>
                  <a:cubicBezTo>
                    <a:pt x="13153" y="0"/>
                    <a:pt x="13118" y="17"/>
                    <a:pt x="13101" y="61"/>
                  </a:cubicBezTo>
                  <a:cubicBezTo>
                    <a:pt x="11830" y="2136"/>
                    <a:pt x="9443" y="3225"/>
                    <a:pt x="7497" y="4522"/>
                  </a:cubicBezTo>
                  <a:cubicBezTo>
                    <a:pt x="5578" y="5794"/>
                    <a:pt x="3684" y="7194"/>
                    <a:pt x="2128" y="8880"/>
                  </a:cubicBezTo>
                  <a:cubicBezTo>
                    <a:pt x="2120" y="8888"/>
                    <a:pt x="2115" y="8896"/>
                    <a:pt x="2111" y="8905"/>
                  </a:cubicBezTo>
                  <a:lnTo>
                    <a:pt x="2111" y="8905"/>
                  </a:lnTo>
                  <a:cubicBezTo>
                    <a:pt x="1280" y="9474"/>
                    <a:pt x="462" y="10147"/>
                    <a:pt x="1" y="11008"/>
                  </a:cubicBezTo>
                  <a:cubicBezTo>
                    <a:pt x="20" y="11046"/>
                    <a:pt x="39" y="11070"/>
                    <a:pt x="68" y="11070"/>
                  </a:cubicBezTo>
                  <a:cubicBezTo>
                    <a:pt x="78" y="11070"/>
                    <a:pt x="90" y="11066"/>
                    <a:pt x="104" y="11059"/>
                  </a:cubicBezTo>
                  <a:cubicBezTo>
                    <a:pt x="2050" y="8725"/>
                    <a:pt x="4851" y="7480"/>
                    <a:pt x="7420" y="5923"/>
                  </a:cubicBezTo>
                  <a:cubicBezTo>
                    <a:pt x="8587" y="5223"/>
                    <a:pt x="9754" y="4496"/>
                    <a:pt x="10766" y="3614"/>
                  </a:cubicBezTo>
                  <a:cubicBezTo>
                    <a:pt x="11907" y="2655"/>
                    <a:pt x="12608" y="1435"/>
                    <a:pt x="13282" y="138"/>
                  </a:cubicBezTo>
                  <a:lnTo>
                    <a:pt x="13282" y="138"/>
                  </a:lnTo>
                  <a:cubicBezTo>
                    <a:pt x="13282" y="138"/>
                    <a:pt x="13282" y="138"/>
                    <a:pt x="13282" y="138"/>
                  </a:cubicBezTo>
                  <a:cubicBezTo>
                    <a:pt x="13334" y="69"/>
                    <a:pt x="13259" y="0"/>
                    <a:pt x="131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3"/>
            <p:cNvSpPr/>
            <p:nvPr/>
          </p:nvSpPr>
          <p:spPr>
            <a:xfrm>
              <a:off x="1778775" y="3182250"/>
              <a:ext cx="275850" cy="224075"/>
            </a:xfrm>
            <a:custGeom>
              <a:avLst/>
              <a:gdLst/>
              <a:ahLst/>
              <a:cxnLst/>
              <a:rect l="l" t="t" r="r" b="b"/>
              <a:pathLst>
                <a:path w="11034" h="8963" extrusionOk="0">
                  <a:moveTo>
                    <a:pt x="10988" y="0"/>
                  </a:moveTo>
                  <a:cubicBezTo>
                    <a:pt x="10981" y="0"/>
                    <a:pt x="10968" y="7"/>
                    <a:pt x="10955" y="20"/>
                  </a:cubicBezTo>
                  <a:cubicBezTo>
                    <a:pt x="10566" y="1369"/>
                    <a:pt x="10229" y="2588"/>
                    <a:pt x="9321" y="3729"/>
                  </a:cubicBezTo>
                  <a:cubicBezTo>
                    <a:pt x="8543" y="4689"/>
                    <a:pt x="7505" y="5390"/>
                    <a:pt x="6364" y="5934"/>
                  </a:cubicBezTo>
                  <a:cubicBezTo>
                    <a:pt x="4289" y="6946"/>
                    <a:pt x="2006" y="7517"/>
                    <a:pt x="86" y="8788"/>
                  </a:cubicBezTo>
                  <a:cubicBezTo>
                    <a:pt x="0" y="8831"/>
                    <a:pt x="57" y="8963"/>
                    <a:pt x="137" y="8963"/>
                  </a:cubicBezTo>
                  <a:cubicBezTo>
                    <a:pt x="154" y="8963"/>
                    <a:pt x="172" y="8957"/>
                    <a:pt x="190" y="8943"/>
                  </a:cubicBezTo>
                  <a:cubicBezTo>
                    <a:pt x="2343" y="7517"/>
                    <a:pt x="4989" y="6972"/>
                    <a:pt x="7220" y="5701"/>
                  </a:cubicBezTo>
                  <a:cubicBezTo>
                    <a:pt x="9165" y="4611"/>
                    <a:pt x="11033" y="2432"/>
                    <a:pt x="10981" y="20"/>
                  </a:cubicBezTo>
                  <a:cubicBezTo>
                    <a:pt x="10994" y="7"/>
                    <a:pt x="10994" y="0"/>
                    <a:pt x="109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13"/>
            <p:cNvSpPr/>
            <p:nvPr/>
          </p:nvSpPr>
          <p:spPr>
            <a:xfrm>
              <a:off x="1790950" y="3181175"/>
              <a:ext cx="262200" cy="212375"/>
            </a:xfrm>
            <a:custGeom>
              <a:avLst/>
              <a:gdLst/>
              <a:ahLst/>
              <a:cxnLst/>
              <a:rect l="l" t="t" r="r" b="b"/>
              <a:pathLst>
                <a:path w="10488" h="8495" extrusionOk="0">
                  <a:moveTo>
                    <a:pt x="10420" y="1"/>
                  </a:moveTo>
                  <a:cubicBezTo>
                    <a:pt x="10408" y="1"/>
                    <a:pt x="10398" y="4"/>
                    <a:pt x="10391" y="11"/>
                  </a:cubicBezTo>
                  <a:cubicBezTo>
                    <a:pt x="9846" y="945"/>
                    <a:pt x="8263" y="1464"/>
                    <a:pt x="7355" y="1982"/>
                  </a:cubicBezTo>
                  <a:cubicBezTo>
                    <a:pt x="6396" y="2501"/>
                    <a:pt x="5462" y="3046"/>
                    <a:pt x="4606" y="3694"/>
                  </a:cubicBezTo>
                  <a:cubicBezTo>
                    <a:pt x="2894" y="5043"/>
                    <a:pt x="1441" y="6678"/>
                    <a:pt x="40" y="8338"/>
                  </a:cubicBezTo>
                  <a:cubicBezTo>
                    <a:pt x="1" y="8416"/>
                    <a:pt x="66" y="8495"/>
                    <a:pt x="122" y="8495"/>
                  </a:cubicBezTo>
                  <a:cubicBezTo>
                    <a:pt x="140" y="8495"/>
                    <a:pt x="157" y="8487"/>
                    <a:pt x="170" y="8468"/>
                  </a:cubicBezTo>
                  <a:cubicBezTo>
                    <a:pt x="1726" y="6600"/>
                    <a:pt x="3387" y="4732"/>
                    <a:pt x="5410" y="3357"/>
                  </a:cubicBezTo>
                  <a:cubicBezTo>
                    <a:pt x="6370" y="2657"/>
                    <a:pt x="7433" y="2112"/>
                    <a:pt x="8471" y="1567"/>
                  </a:cubicBezTo>
                  <a:cubicBezTo>
                    <a:pt x="9171" y="1204"/>
                    <a:pt x="10209" y="841"/>
                    <a:pt x="10468" y="63"/>
                  </a:cubicBezTo>
                  <a:cubicBezTo>
                    <a:pt x="10487" y="25"/>
                    <a:pt x="10451" y="1"/>
                    <a:pt x="10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13"/>
            <p:cNvSpPr/>
            <p:nvPr/>
          </p:nvSpPr>
          <p:spPr>
            <a:xfrm>
              <a:off x="1824925" y="3140800"/>
              <a:ext cx="102575" cy="212650"/>
            </a:xfrm>
            <a:custGeom>
              <a:avLst/>
              <a:gdLst/>
              <a:ahLst/>
              <a:cxnLst/>
              <a:rect l="l" t="t" r="r" b="b"/>
              <a:pathLst>
                <a:path w="4103" h="8506" extrusionOk="0">
                  <a:moveTo>
                    <a:pt x="3273" y="354"/>
                  </a:moveTo>
                  <a:cubicBezTo>
                    <a:pt x="3273" y="354"/>
                    <a:pt x="3273" y="354"/>
                    <a:pt x="3273" y="355"/>
                  </a:cubicBezTo>
                  <a:cubicBezTo>
                    <a:pt x="3272" y="355"/>
                    <a:pt x="3272" y="356"/>
                    <a:pt x="3272" y="356"/>
                  </a:cubicBezTo>
                  <a:lnTo>
                    <a:pt x="3272" y="356"/>
                  </a:lnTo>
                  <a:cubicBezTo>
                    <a:pt x="3272" y="355"/>
                    <a:pt x="3272" y="354"/>
                    <a:pt x="3273" y="354"/>
                  </a:cubicBezTo>
                  <a:close/>
                  <a:moveTo>
                    <a:pt x="2806" y="5776"/>
                  </a:moveTo>
                  <a:cubicBezTo>
                    <a:pt x="2788" y="5776"/>
                    <a:pt x="2794" y="5788"/>
                    <a:pt x="2800" y="5788"/>
                  </a:cubicBezTo>
                  <a:cubicBezTo>
                    <a:pt x="2803" y="5788"/>
                    <a:pt x="2806" y="5785"/>
                    <a:pt x="2806" y="5776"/>
                  </a:cubicBezTo>
                  <a:close/>
                  <a:moveTo>
                    <a:pt x="3289" y="1"/>
                  </a:moveTo>
                  <a:cubicBezTo>
                    <a:pt x="3262" y="1"/>
                    <a:pt x="3233" y="21"/>
                    <a:pt x="3221" y="69"/>
                  </a:cubicBezTo>
                  <a:cubicBezTo>
                    <a:pt x="2935" y="1548"/>
                    <a:pt x="2443" y="2923"/>
                    <a:pt x="1872" y="4324"/>
                  </a:cubicBezTo>
                  <a:cubicBezTo>
                    <a:pt x="1275" y="5673"/>
                    <a:pt x="756" y="7073"/>
                    <a:pt x="56" y="8370"/>
                  </a:cubicBezTo>
                  <a:cubicBezTo>
                    <a:pt x="0" y="8445"/>
                    <a:pt x="78" y="8506"/>
                    <a:pt x="145" y="8506"/>
                  </a:cubicBezTo>
                  <a:cubicBezTo>
                    <a:pt x="172" y="8506"/>
                    <a:pt x="197" y="8496"/>
                    <a:pt x="212" y="8474"/>
                  </a:cubicBezTo>
                  <a:cubicBezTo>
                    <a:pt x="756" y="7489"/>
                    <a:pt x="1197" y="6451"/>
                    <a:pt x="1612" y="5413"/>
                  </a:cubicBezTo>
                  <a:cubicBezTo>
                    <a:pt x="2105" y="4220"/>
                    <a:pt x="2650" y="3053"/>
                    <a:pt x="3013" y="1782"/>
                  </a:cubicBezTo>
                  <a:cubicBezTo>
                    <a:pt x="3065" y="1496"/>
                    <a:pt x="3143" y="1237"/>
                    <a:pt x="3195" y="951"/>
                  </a:cubicBezTo>
                  <a:cubicBezTo>
                    <a:pt x="3195" y="922"/>
                    <a:pt x="3220" y="728"/>
                    <a:pt x="3241" y="568"/>
                  </a:cubicBezTo>
                  <a:lnTo>
                    <a:pt x="3241" y="568"/>
                  </a:lnTo>
                  <a:cubicBezTo>
                    <a:pt x="3245" y="1015"/>
                    <a:pt x="3459" y="1918"/>
                    <a:pt x="3480" y="2067"/>
                  </a:cubicBezTo>
                  <a:cubicBezTo>
                    <a:pt x="3688" y="3416"/>
                    <a:pt x="3454" y="4583"/>
                    <a:pt x="2806" y="5776"/>
                  </a:cubicBezTo>
                  <a:cubicBezTo>
                    <a:pt x="4103" y="3961"/>
                    <a:pt x="3584" y="2119"/>
                    <a:pt x="3351" y="69"/>
                  </a:cubicBezTo>
                  <a:cubicBezTo>
                    <a:pt x="3351" y="28"/>
                    <a:pt x="3321" y="1"/>
                    <a:pt x="3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13"/>
            <p:cNvSpPr/>
            <p:nvPr/>
          </p:nvSpPr>
          <p:spPr>
            <a:xfrm>
              <a:off x="1554725" y="3035750"/>
              <a:ext cx="230750" cy="307025"/>
            </a:xfrm>
            <a:custGeom>
              <a:avLst/>
              <a:gdLst/>
              <a:ahLst/>
              <a:cxnLst/>
              <a:rect l="l" t="t" r="r" b="b"/>
              <a:pathLst>
                <a:path w="9230" h="12281" extrusionOk="0">
                  <a:moveTo>
                    <a:pt x="86" y="0"/>
                  </a:moveTo>
                  <a:cubicBezTo>
                    <a:pt x="42" y="0"/>
                    <a:pt x="1" y="55"/>
                    <a:pt x="21" y="95"/>
                  </a:cubicBezTo>
                  <a:cubicBezTo>
                    <a:pt x="1914" y="1937"/>
                    <a:pt x="4145" y="3363"/>
                    <a:pt x="5909" y="5361"/>
                  </a:cubicBezTo>
                  <a:cubicBezTo>
                    <a:pt x="7621" y="7307"/>
                    <a:pt x="8685" y="9615"/>
                    <a:pt x="9048" y="12183"/>
                  </a:cubicBezTo>
                  <a:cubicBezTo>
                    <a:pt x="9048" y="12248"/>
                    <a:pt x="9094" y="12281"/>
                    <a:pt x="9139" y="12281"/>
                  </a:cubicBezTo>
                  <a:cubicBezTo>
                    <a:pt x="9184" y="12281"/>
                    <a:pt x="9230" y="12248"/>
                    <a:pt x="9230" y="12183"/>
                  </a:cubicBezTo>
                  <a:cubicBezTo>
                    <a:pt x="8970" y="9771"/>
                    <a:pt x="8037" y="7644"/>
                    <a:pt x="6506" y="5750"/>
                  </a:cubicBezTo>
                  <a:cubicBezTo>
                    <a:pt x="4690" y="3493"/>
                    <a:pt x="2226" y="1963"/>
                    <a:pt x="125" y="17"/>
                  </a:cubicBezTo>
                  <a:cubicBezTo>
                    <a:pt x="113" y="5"/>
                    <a:pt x="99"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3"/>
            <p:cNvSpPr/>
            <p:nvPr/>
          </p:nvSpPr>
          <p:spPr>
            <a:xfrm>
              <a:off x="1560575" y="3040900"/>
              <a:ext cx="206175" cy="223350"/>
            </a:xfrm>
            <a:custGeom>
              <a:avLst/>
              <a:gdLst/>
              <a:ahLst/>
              <a:cxnLst/>
              <a:rect l="l" t="t" r="r" b="b"/>
              <a:pathLst>
                <a:path w="8247" h="8934" extrusionOk="0">
                  <a:moveTo>
                    <a:pt x="17" y="1"/>
                  </a:moveTo>
                  <a:cubicBezTo>
                    <a:pt x="11" y="1"/>
                    <a:pt x="1" y="45"/>
                    <a:pt x="20" y="45"/>
                  </a:cubicBezTo>
                  <a:cubicBezTo>
                    <a:pt x="1810" y="1056"/>
                    <a:pt x="3574" y="1990"/>
                    <a:pt x="5027" y="3521"/>
                  </a:cubicBezTo>
                  <a:cubicBezTo>
                    <a:pt x="6454" y="5077"/>
                    <a:pt x="7232" y="6971"/>
                    <a:pt x="8062" y="8890"/>
                  </a:cubicBezTo>
                  <a:cubicBezTo>
                    <a:pt x="8070" y="8921"/>
                    <a:pt x="8090" y="8933"/>
                    <a:pt x="8114" y="8933"/>
                  </a:cubicBezTo>
                  <a:cubicBezTo>
                    <a:pt x="8172" y="8933"/>
                    <a:pt x="8247" y="8860"/>
                    <a:pt x="8192" y="8787"/>
                  </a:cubicBezTo>
                  <a:cubicBezTo>
                    <a:pt x="7362" y="6841"/>
                    <a:pt x="6583" y="4947"/>
                    <a:pt x="5105" y="3391"/>
                  </a:cubicBezTo>
                  <a:cubicBezTo>
                    <a:pt x="3730" y="1860"/>
                    <a:pt x="1862" y="849"/>
                    <a:pt x="20" y="19"/>
                  </a:cubicBezTo>
                  <a:cubicBezTo>
                    <a:pt x="20" y="6"/>
                    <a:pt x="19" y="1"/>
                    <a:pt x="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13"/>
            <p:cNvSpPr/>
            <p:nvPr/>
          </p:nvSpPr>
          <p:spPr>
            <a:xfrm>
              <a:off x="1556525" y="3036825"/>
              <a:ext cx="205975" cy="216400"/>
            </a:xfrm>
            <a:custGeom>
              <a:avLst/>
              <a:gdLst/>
              <a:ahLst/>
              <a:cxnLst/>
              <a:rect l="l" t="t" r="r" b="b"/>
              <a:pathLst>
                <a:path w="8239" h="8656" extrusionOk="0">
                  <a:moveTo>
                    <a:pt x="1" y="0"/>
                  </a:moveTo>
                  <a:lnTo>
                    <a:pt x="1" y="0"/>
                  </a:lnTo>
                  <a:cubicBezTo>
                    <a:pt x="986" y="1634"/>
                    <a:pt x="2491" y="2802"/>
                    <a:pt x="3892" y="4073"/>
                  </a:cubicBezTo>
                  <a:cubicBezTo>
                    <a:pt x="5448" y="5500"/>
                    <a:pt x="6771" y="7004"/>
                    <a:pt x="8068" y="8638"/>
                  </a:cubicBezTo>
                  <a:cubicBezTo>
                    <a:pt x="8080" y="8650"/>
                    <a:pt x="8096" y="8655"/>
                    <a:pt x="8112" y="8655"/>
                  </a:cubicBezTo>
                  <a:cubicBezTo>
                    <a:pt x="8169" y="8655"/>
                    <a:pt x="8238" y="8595"/>
                    <a:pt x="8198" y="8535"/>
                  </a:cubicBezTo>
                  <a:cubicBezTo>
                    <a:pt x="7031" y="6952"/>
                    <a:pt x="5656" y="5551"/>
                    <a:pt x="4203" y="4228"/>
                  </a:cubicBezTo>
                  <a:cubicBezTo>
                    <a:pt x="2750" y="2854"/>
                    <a:pt x="1168" y="16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13"/>
            <p:cNvSpPr/>
            <p:nvPr/>
          </p:nvSpPr>
          <p:spPr>
            <a:xfrm>
              <a:off x="1555225" y="3035650"/>
              <a:ext cx="200300" cy="208250"/>
            </a:xfrm>
            <a:custGeom>
              <a:avLst/>
              <a:gdLst/>
              <a:ahLst/>
              <a:cxnLst/>
              <a:rect l="l" t="t" r="r" b="b"/>
              <a:pathLst>
                <a:path w="8012" h="8330" extrusionOk="0">
                  <a:moveTo>
                    <a:pt x="64" y="0"/>
                  </a:moveTo>
                  <a:cubicBezTo>
                    <a:pt x="41" y="0"/>
                    <a:pt x="1" y="43"/>
                    <a:pt x="1" y="99"/>
                  </a:cubicBezTo>
                  <a:cubicBezTo>
                    <a:pt x="753" y="1733"/>
                    <a:pt x="2076" y="3004"/>
                    <a:pt x="3321" y="4275"/>
                  </a:cubicBezTo>
                  <a:cubicBezTo>
                    <a:pt x="4022" y="5028"/>
                    <a:pt x="4800" y="5598"/>
                    <a:pt x="5604" y="6247"/>
                  </a:cubicBezTo>
                  <a:cubicBezTo>
                    <a:pt x="6434" y="6895"/>
                    <a:pt x="7135" y="7674"/>
                    <a:pt x="7913" y="8322"/>
                  </a:cubicBezTo>
                  <a:cubicBezTo>
                    <a:pt x="7918" y="8327"/>
                    <a:pt x="7925" y="8329"/>
                    <a:pt x="7932" y="8329"/>
                  </a:cubicBezTo>
                  <a:cubicBezTo>
                    <a:pt x="7965" y="8329"/>
                    <a:pt x="8012" y="8291"/>
                    <a:pt x="7991" y="8270"/>
                  </a:cubicBezTo>
                  <a:cubicBezTo>
                    <a:pt x="6719" y="6766"/>
                    <a:pt x="5007" y="5754"/>
                    <a:pt x="3607" y="4405"/>
                  </a:cubicBezTo>
                  <a:cubicBezTo>
                    <a:pt x="2284" y="3108"/>
                    <a:pt x="883" y="1733"/>
                    <a:pt x="79" y="21"/>
                  </a:cubicBezTo>
                  <a:cubicBezTo>
                    <a:pt x="79" y="7"/>
                    <a:pt x="73" y="0"/>
                    <a:pt x="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3"/>
            <p:cNvSpPr/>
            <p:nvPr/>
          </p:nvSpPr>
          <p:spPr>
            <a:xfrm>
              <a:off x="1643100" y="2987925"/>
              <a:ext cx="112550" cy="254975"/>
            </a:xfrm>
            <a:custGeom>
              <a:avLst/>
              <a:gdLst/>
              <a:ahLst/>
              <a:cxnLst/>
              <a:rect l="l" t="t" r="r" b="b"/>
              <a:pathLst>
                <a:path w="4502" h="10199" extrusionOk="0">
                  <a:moveTo>
                    <a:pt x="65" y="1"/>
                  </a:moveTo>
                  <a:cubicBezTo>
                    <a:pt x="35" y="1"/>
                    <a:pt x="1" y="30"/>
                    <a:pt x="40" y="88"/>
                  </a:cubicBezTo>
                  <a:cubicBezTo>
                    <a:pt x="559" y="1256"/>
                    <a:pt x="1025" y="2397"/>
                    <a:pt x="1285" y="3616"/>
                  </a:cubicBezTo>
                  <a:cubicBezTo>
                    <a:pt x="1518" y="4654"/>
                    <a:pt x="2011" y="5458"/>
                    <a:pt x="2426" y="6444"/>
                  </a:cubicBezTo>
                  <a:cubicBezTo>
                    <a:pt x="2434" y="6475"/>
                    <a:pt x="2451" y="6487"/>
                    <a:pt x="2471" y="6487"/>
                  </a:cubicBezTo>
                  <a:cubicBezTo>
                    <a:pt x="2516" y="6487"/>
                    <a:pt x="2574" y="6420"/>
                    <a:pt x="2556" y="6366"/>
                  </a:cubicBezTo>
                  <a:cubicBezTo>
                    <a:pt x="2245" y="5666"/>
                    <a:pt x="1778" y="5017"/>
                    <a:pt x="1596" y="4265"/>
                  </a:cubicBezTo>
                  <a:cubicBezTo>
                    <a:pt x="1415" y="3642"/>
                    <a:pt x="1363" y="3046"/>
                    <a:pt x="1155" y="2423"/>
                  </a:cubicBezTo>
                  <a:cubicBezTo>
                    <a:pt x="974" y="1800"/>
                    <a:pt x="688" y="1178"/>
                    <a:pt x="377" y="607"/>
                  </a:cubicBezTo>
                  <a:cubicBezTo>
                    <a:pt x="305" y="462"/>
                    <a:pt x="184" y="277"/>
                    <a:pt x="195" y="277"/>
                  </a:cubicBezTo>
                  <a:cubicBezTo>
                    <a:pt x="203" y="277"/>
                    <a:pt x="295" y="393"/>
                    <a:pt x="559" y="737"/>
                  </a:cubicBezTo>
                  <a:cubicBezTo>
                    <a:pt x="766" y="1022"/>
                    <a:pt x="974" y="1308"/>
                    <a:pt x="1207" y="1645"/>
                  </a:cubicBezTo>
                  <a:cubicBezTo>
                    <a:pt x="2011" y="2864"/>
                    <a:pt x="2660" y="4187"/>
                    <a:pt x="3282" y="5536"/>
                  </a:cubicBezTo>
                  <a:cubicBezTo>
                    <a:pt x="3957" y="7015"/>
                    <a:pt x="4190" y="8571"/>
                    <a:pt x="4476" y="10179"/>
                  </a:cubicBezTo>
                  <a:cubicBezTo>
                    <a:pt x="4463" y="10192"/>
                    <a:pt x="4469" y="10199"/>
                    <a:pt x="4479" y="10199"/>
                  </a:cubicBezTo>
                  <a:cubicBezTo>
                    <a:pt x="4489" y="10199"/>
                    <a:pt x="4502" y="10192"/>
                    <a:pt x="4502" y="10179"/>
                  </a:cubicBezTo>
                  <a:cubicBezTo>
                    <a:pt x="4138" y="6418"/>
                    <a:pt x="2504" y="2942"/>
                    <a:pt x="92" y="11"/>
                  </a:cubicBezTo>
                  <a:cubicBezTo>
                    <a:pt x="85" y="4"/>
                    <a:pt x="7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13"/>
            <p:cNvSpPr/>
            <p:nvPr/>
          </p:nvSpPr>
          <p:spPr>
            <a:xfrm>
              <a:off x="1821625" y="2907175"/>
              <a:ext cx="250500" cy="292100"/>
            </a:xfrm>
            <a:custGeom>
              <a:avLst/>
              <a:gdLst/>
              <a:ahLst/>
              <a:cxnLst/>
              <a:rect l="l" t="t" r="r" b="b"/>
              <a:pathLst>
                <a:path w="10020" h="11684" extrusionOk="0">
                  <a:moveTo>
                    <a:pt x="9975" y="1"/>
                  </a:moveTo>
                  <a:cubicBezTo>
                    <a:pt x="9958" y="1"/>
                    <a:pt x="9942" y="15"/>
                    <a:pt x="9942" y="50"/>
                  </a:cubicBezTo>
                  <a:cubicBezTo>
                    <a:pt x="8930" y="2670"/>
                    <a:pt x="7114" y="4589"/>
                    <a:pt x="5039" y="6405"/>
                  </a:cubicBezTo>
                  <a:cubicBezTo>
                    <a:pt x="3301" y="7910"/>
                    <a:pt x="1200" y="9466"/>
                    <a:pt x="58" y="11516"/>
                  </a:cubicBezTo>
                  <a:cubicBezTo>
                    <a:pt x="1" y="11592"/>
                    <a:pt x="85" y="11683"/>
                    <a:pt x="154" y="11683"/>
                  </a:cubicBezTo>
                  <a:cubicBezTo>
                    <a:pt x="178" y="11683"/>
                    <a:pt x="201" y="11672"/>
                    <a:pt x="214" y="11645"/>
                  </a:cubicBezTo>
                  <a:cubicBezTo>
                    <a:pt x="1070" y="10686"/>
                    <a:pt x="1848" y="9674"/>
                    <a:pt x="2782" y="8766"/>
                  </a:cubicBezTo>
                  <a:cubicBezTo>
                    <a:pt x="3716" y="7858"/>
                    <a:pt x="4728" y="7002"/>
                    <a:pt x="5687" y="6146"/>
                  </a:cubicBezTo>
                  <a:cubicBezTo>
                    <a:pt x="7607" y="4382"/>
                    <a:pt x="9164" y="2540"/>
                    <a:pt x="10020" y="50"/>
                  </a:cubicBezTo>
                  <a:cubicBezTo>
                    <a:pt x="10020" y="21"/>
                    <a:pt x="9996" y="1"/>
                    <a:pt x="99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13"/>
            <p:cNvSpPr/>
            <p:nvPr/>
          </p:nvSpPr>
          <p:spPr>
            <a:xfrm>
              <a:off x="1904550" y="2906425"/>
              <a:ext cx="168875" cy="202175"/>
            </a:xfrm>
            <a:custGeom>
              <a:avLst/>
              <a:gdLst/>
              <a:ahLst/>
              <a:cxnLst/>
              <a:rect l="l" t="t" r="r" b="b"/>
              <a:pathLst>
                <a:path w="6755" h="8087" extrusionOk="0">
                  <a:moveTo>
                    <a:pt x="6681" y="1"/>
                  </a:moveTo>
                  <a:cubicBezTo>
                    <a:pt x="6664" y="1"/>
                    <a:pt x="6651" y="10"/>
                    <a:pt x="6651" y="28"/>
                  </a:cubicBezTo>
                  <a:cubicBezTo>
                    <a:pt x="6184" y="1792"/>
                    <a:pt x="5483" y="3452"/>
                    <a:pt x="4186" y="4749"/>
                  </a:cubicBezTo>
                  <a:cubicBezTo>
                    <a:pt x="2967" y="5968"/>
                    <a:pt x="1463" y="6876"/>
                    <a:pt x="88" y="7888"/>
                  </a:cubicBezTo>
                  <a:cubicBezTo>
                    <a:pt x="0" y="7932"/>
                    <a:pt x="61" y="8087"/>
                    <a:pt x="128" y="8087"/>
                  </a:cubicBezTo>
                  <a:cubicBezTo>
                    <a:pt x="141" y="8087"/>
                    <a:pt x="153" y="8082"/>
                    <a:pt x="166" y="8070"/>
                  </a:cubicBezTo>
                  <a:cubicBezTo>
                    <a:pt x="1670" y="7006"/>
                    <a:pt x="3252" y="6046"/>
                    <a:pt x="4524" y="4671"/>
                  </a:cubicBezTo>
                  <a:cubicBezTo>
                    <a:pt x="5691" y="3400"/>
                    <a:pt x="6469" y="1766"/>
                    <a:pt x="6754" y="80"/>
                  </a:cubicBezTo>
                  <a:cubicBezTo>
                    <a:pt x="6754" y="30"/>
                    <a:pt x="6711" y="1"/>
                    <a:pt x="66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3"/>
            <p:cNvSpPr/>
            <p:nvPr/>
          </p:nvSpPr>
          <p:spPr>
            <a:xfrm>
              <a:off x="1900275" y="2905625"/>
              <a:ext cx="173550" cy="202850"/>
            </a:xfrm>
            <a:custGeom>
              <a:avLst/>
              <a:gdLst/>
              <a:ahLst/>
              <a:cxnLst/>
              <a:rect l="l" t="t" r="r" b="b"/>
              <a:pathLst>
                <a:path w="6942" h="8114" extrusionOk="0">
                  <a:moveTo>
                    <a:pt x="6890" y="1"/>
                  </a:moveTo>
                  <a:cubicBezTo>
                    <a:pt x="6884" y="1"/>
                    <a:pt x="6879" y="3"/>
                    <a:pt x="6874" y="8"/>
                  </a:cubicBezTo>
                  <a:cubicBezTo>
                    <a:pt x="4176" y="2265"/>
                    <a:pt x="2516" y="5430"/>
                    <a:pt x="77" y="7946"/>
                  </a:cubicBezTo>
                  <a:cubicBezTo>
                    <a:pt x="0" y="8023"/>
                    <a:pt x="80" y="8114"/>
                    <a:pt x="147" y="8114"/>
                  </a:cubicBezTo>
                  <a:cubicBezTo>
                    <a:pt x="171" y="8114"/>
                    <a:pt x="193" y="8103"/>
                    <a:pt x="207" y="8076"/>
                  </a:cubicBezTo>
                  <a:cubicBezTo>
                    <a:pt x="1374" y="6882"/>
                    <a:pt x="2360" y="5507"/>
                    <a:pt x="3346" y="4184"/>
                  </a:cubicBezTo>
                  <a:cubicBezTo>
                    <a:pt x="3916" y="3432"/>
                    <a:pt x="4435" y="2706"/>
                    <a:pt x="5032" y="2005"/>
                  </a:cubicBezTo>
                  <a:cubicBezTo>
                    <a:pt x="5654" y="1357"/>
                    <a:pt x="6329" y="760"/>
                    <a:pt x="6900" y="60"/>
                  </a:cubicBezTo>
                  <a:cubicBezTo>
                    <a:pt x="6942" y="39"/>
                    <a:pt x="6916" y="1"/>
                    <a:pt x="6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13"/>
            <p:cNvSpPr/>
            <p:nvPr/>
          </p:nvSpPr>
          <p:spPr>
            <a:xfrm>
              <a:off x="1887150" y="2906450"/>
              <a:ext cx="185625" cy="214375"/>
            </a:xfrm>
            <a:custGeom>
              <a:avLst/>
              <a:gdLst/>
              <a:ahLst/>
              <a:cxnLst/>
              <a:rect l="l" t="t" r="r" b="b"/>
              <a:pathLst>
                <a:path w="7425" h="8575" extrusionOk="0">
                  <a:moveTo>
                    <a:pt x="7399" y="1"/>
                  </a:moveTo>
                  <a:cubicBezTo>
                    <a:pt x="5816" y="779"/>
                    <a:pt x="4415" y="2076"/>
                    <a:pt x="3378" y="3477"/>
                  </a:cubicBezTo>
                  <a:cubicBezTo>
                    <a:pt x="2807" y="4229"/>
                    <a:pt x="2418" y="5033"/>
                    <a:pt x="1925" y="5812"/>
                  </a:cubicBezTo>
                  <a:cubicBezTo>
                    <a:pt x="1380" y="6720"/>
                    <a:pt x="706" y="7550"/>
                    <a:pt x="57" y="8432"/>
                  </a:cubicBezTo>
                  <a:cubicBezTo>
                    <a:pt x="0" y="8489"/>
                    <a:pt x="55" y="8574"/>
                    <a:pt x="119" y="8574"/>
                  </a:cubicBezTo>
                  <a:cubicBezTo>
                    <a:pt x="142" y="8574"/>
                    <a:pt x="166" y="8563"/>
                    <a:pt x="187" y="8535"/>
                  </a:cubicBezTo>
                  <a:cubicBezTo>
                    <a:pt x="732" y="7861"/>
                    <a:pt x="1277" y="7135"/>
                    <a:pt x="1769" y="6382"/>
                  </a:cubicBezTo>
                  <a:cubicBezTo>
                    <a:pt x="2288" y="5604"/>
                    <a:pt x="2677" y="4774"/>
                    <a:pt x="3196" y="3996"/>
                  </a:cubicBezTo>
                  <a:cubicBezTo>
                    <a:pt x="4312" y="2336"/>
                    <a:pt x="5868" y="1246"/>
                    <a:pt x="7425" y="27"/>
                  </a:cubicBezTo>
                  <a:cubicBezTo>
                    <a:pt x="7425" y="27"/>
                    <a:pt x="7425" y="1"/>
                    <a:pt x="7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13"/>
            <p:cNvSpPr/>
            <p:nvPr/>
          </p:nvSpPr>
          <p:spPr>
            <a:xfrm>
              <a:off x="1876000" y="3021300"/>
              <a:ext cx="241750" cy="118825"/>
            </a:xfrm>
            <a:custGeom>
              <a:avLst/>
              <a:gdLst/>
              <a:ahLst/>
              <a:cxnLst/>
              <a:rect l="l" t="t" r="r" b="b"/>
              <a:pathLst>
                <a:path w="9670" h="4753" extrusionOk="0">
                  <a:moveTo>
                    <a:pt x="9570" y="0"/>
                  </a:moveTo>
                  <a:cubicBezTo>
                    <a:pt x="9556" y="0"/>
                    <a:pt x="9542" y="7"/>
                    <a:pt x="9531" y="24"/>
                  </a:cubicBezTo>
                  <a:cubicBezTo>
                    <a:pt x="8182" y="829"/>
                    <a:pt x="6599" y="880"/>
                    <a:pt x="5147" y="1347"/>
                  </a:cubicBezTo>
                  <a:cubicBezTo>
                    <a:pt x="3772" y="1788"/>
                    <a:pt x="2553" y="2489"/>
                    <a:pt x="1385" y="3293"/>
                  </a:cubicBezTo>
                  <a:cubicBezTo>
                    <a:pt x="1299" y="3336"/>
                    <a:pt x="1356" y="3468"/>
                    <a:pt x="1437" y="3468"/>
                  </a:cubicBezTo>
                  <a:cubicBezTo>
                    <a:pt x="1453" y="3468"/>
                    <a:pt x="1471" y="3462"/>
                    <a:pt x="1489" y="3449"/>
                  </a:cubicBezTo>
                  <a:cubicBezTo>
                    <a:pt x="2786" y="2541"/>
                    <a:pt x="4213" y="1788"/>
                    <a:pt x="5769" y="1373"/>
                  </a:cubicBezTo>
                  <a:cubicBezTo>
                    <a:pt x="6899" y="1063"/>
                    <a:pt x="8048" y="923"/>
                    <a:pt x="9086" y="453"/>
                  </a:cubicBezTo>
                  <a:lnTo>
                    <a:pt x="9086" y="453"/>
                  </a:lnTo>
                  <a:cubicBezTo>
                    <a:pt x="7765" y="1578"/>
                    <a:pt x="6173" y="2343"/>
                    <a:pt x="4498" y="2878"/>
                  </a:cubicBezTo>
                  <a:cubicBezTo>
                    <a:pt x="2864" y="3397"/>
                    <a:pt x="1411" y="3604"/>
                    <a:pt x="62" y="4720"/>
                  </a:cubicBezTo>
                  <a:cubicBezTo>
                    <a:pt x="0" y="4720"/>
                    <a:pt x="54" y="4753"/>
                    <a:pt x="91" y="4753"/>
                  </a:cubicBezTo>
                  <a:cubicBezTo>
                    <a:pt x="101" y="4753"/>
                    <a:pt x="109" y="4751"/>
                    <a:pt x="114" y="4746"/>
                  </a:cubicBezTo>
                  <a:cubicBezTo>
                    <a:pt x="996" y="4071"/>
                    <a:pt x="1878" y="3656"/>
                    <a:pt x="2968" y="3345"/>
                  </a:cubicBezTo>
                  <a:cubicBezTo>
                    <a:pt x="3850" y="3137"/>
                    <a:pt x="4680" y="2904"/>
                    <a:pt x="5536" y="2619"/>
                  </a:cubicBezTo>
                  <a:cubicBezTo>
                    <a:pt x="7007" y="2070"/>
                    <a:pt x="8335" y="1329"/>
                    <a:pt x="9472" y="259"/>
                  </a:cubicBezTo>
                  <a:lnTo>
                    <a:pt x="9472" y="259"/>
                  </a:lnTo>
                  <a:cubicBezTo>
                    <a:pt x="9518" y="233"/>
                    <a:pt x="9563" y="207"/>
                    <a:pt x="9609" y="180"/>
                  </a:cubicBezTo>
                  <a:cubicBezTo>
                    <a:pt x="9601" y="173"/>
                    <a:pt x="9594" y="162"/>
                    <a:pt x="9587" y="149"/>
                  </a:cubicBezTo>
                  <a:lnTo>
                    <a:pt x="9587" y="149"/>
                  </a:lnTo>
                  <a:cubicBezTo>
                    <a:pt x="9594" y="142"/>
                    <a:pt x="9601" y="135"/>
                    <a:pt x="9609" y="128"/>
                  </a:cubicBezTo>
                  <a:cubicBezTo>
                    <a:pt x="9669" y="88"/>
                    <a:pt x="9620" y="0"/>
                    <a:pt x="95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3"/>
            <p:cNvSpPr/>
            <p:nvPr/>
          </p:nvSpPr>
          <p:spPr>
            <a:xfrm>
              <a:off x="1618800" y="2825400"/>
              <a:ext cx="219300" cy="252450"/>
            </a:xfrm>
            <a:custGeom>
              <a:avLst/>
              <a:gdLst/>
              <a:ahLst/>
              <a:cxnLst/>
              <a:rect l="l" t="t" r="r" b="b"/>
              <a:pathLst>
                <a:path w="8772" h="10098" extrusionOk="0">
                  <a:moveTo>
                    <a:pt x="0" y="0"/>
                  </a:moveTo>
                  <a:cubicBezTo>
                    <a:pt x="1219" y="1790"/>
                    <a:pt x="2879" y="3087"/>
                    <a:pt x="4436" y="4540"/>
                  </a:cubicBezTo>
                  <a:cubicBezTo>
                    <a:pt x="6122" y="6122"/>
                    <a:pt x="7419" y="8042"/>
                    <a:pt x="8586" y="10065"/>
                  </a:cubicBezTo>
                  <a:cubicBezTo>
                    <a:pt x="8609" y="10088"/>
                    <a:pt x="8636" y="10098"/>
                    <a:pt x="8662" y="10098"/>
                  </a:cubicBezTo>
                  <a:cubicBezTo>
                    <a:pt x="8722" y="10098"/>
                    <a:pt x="8771" y="10043"/>
                    <a:pt x="8716" y="9988"/>
                  </a:cubicBezTo>
                  <a:cubicBezTo>
                    <a:pt x="7678" y="8146"/>
                    <a:pt x="6485" y="6330"/>
                    <a:pt x="4955" y="4825"/>
                  </a:cubicBezTo>
                  <a:cubicBezTo>
                    <a:pt x="3294" y="3191"/>
                    <a:pt x="1453" y="1894"/>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13"/>
            <p:cNvSpPr/>
            <p:nvPr/>
          </p:nvSpPr>
          <p:spPr>
            <a:xfrm>
              <a:off x="1617675" y="2822675"/>
              <a:ext cx="163075" cy="171800"/>
            </a:xfrm>
            <a:custGeom>
              <a:avLst/>
              <a:gdLst/>
              <a:ahLst/>
              <a:cxnLst/>
              <a:rect l="l" t="t" r="r" b="b"/>
              <a:pathLst>
                <a:path w="6523" h="6872" extrusionOk="0">
                  <a:moveTo>
                    <a:pt x="84" y="0"/>
                  </a:moveTo>
                  <a:cubicBezTo>
                    <a:pt x="52" y="0"/>
                    <a:pt x="0" y="65"/>
                    <a:pt x="45" y="109"/>
                  </a:cubicBezTo>
                  <a:cubicBezTo>
                    <a:pt x="797" y="1303"/>
                    <a:pt x="2094" y="2081"/>
                    <a:pt x="3158" y="2963"/>
                  </a:cubicBezTo>
                  <a:cubicBezTo>
                    <a:pt x="4481" y="4026"/>
                    <a:pt x="5544" y="5298"/>
                    <a:pt x="6323" y="6828"/>
                  </a:cubicBezTo>
                  <a:cubicBezTo>
                    <a:pt x="6345" y="6858"/>
                    <a:pt x="6373" y="6871"/>
                    <a:pt x="6399" y="6871"/>
                  </a:cubicBezTo>
                  <a:cubicBezTo>
                    <a:pt x="6463" y="6871"/>
                    <a:pt x="6523" y="6798"/>
                    <a:pt x="6504" y="6724"/>
                  </a:cubicBezTo>
                  <a:cubicBezTo>
                    <a:pt x="5752" y="5323"/>
                    <a:pt x="4766" y="4104"/>
                    <a:pt x="3573" y="3067"/>
                  </a:cubicBezTo>
                  <a:cubicBezTo>
                    <a:pt x="2380" y="2055"/>
                    <a:pt x="1212" y="1147"/>
                    <a:pt x="97" y="6"/>
                  </a:cubicBezTo>
                  <a:cubicBezTo>
                    <a:pt x="93" y="2"/>
                    <a:pt x="89" y="0"/>
                    <a:pt x="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13"/>
            <p:cNvSpPr/>
            <p:nvPr/>
          </p:nvSpPr>
          <p:spPr>
            <a:xfrm>
              <a:off x="1620075" y="2828550"/>
              <a:ext cx="165175" cy="171025"/>
            </a:xfrm>
            <a:custGeom>
              <a:avLst/>
              <a:gdLst/>
              <a:ahLst/>
              <a:cxnLst/>
              <a:rect l="l" t="t" r="r" b="b"/>
              <a:pathLst>
                <a:path w="6607" h="6841" extrusionOk="0">
                  <a:moveTo>
                    <a:pt x="38" y="0"/>
                  </a:moveTo>
                  <a:cubicBezTo>
                    <a:pt x="18" y="0"/>
                    <a:pt x="1" y="15"/>
                    <a:pt x="1" y="30"/>
                  </a:cubicBezTo>
                  <a:cubicBezTo>
                    <a:pt x="753" y="1327"/>
                    <a:pt x="1635" y="2754"/>
                    <a:pt x="2802" y="3765"/>
                  </a:cubicBezTo>
                  <a:cubicBezTo>
                    <a:pt x="3996" y="4803"/>
                    <a:pt x="5293" y="5711"/>
                    <a:pt x="6434" y="6827"/>
                  </a:cubicBezTo>
                  <a:cubicBezTo>
                    <a:pt x="6454" y="6836"/>
                    <a:pt x="6472" y="6840"/>
                    <a:pt x="6489" y="6840"/>
                  </a:cubicBezTo>
                  <a:cubicBezTo>
                    <a:pt x="6563" y="6840"/>
                    <a:pt x="6606" y="6760"/>
                    <a:pt x="6564" y="6697"/>
                  </a:cubicBezTo>
                  <a:cubicBezTo>
                    <a:pt x="5578" y="5581"/>
                    <a:pt x="4411" y="4803"/>
                    <a:pt x="3243" y="3921"/>
                  </a:cubicBezTo>
                  <a:cubicBezTo>
                    <a:pt x="1921" y="2883"/>
                    <a:pt x="1013" y="1405"/>
                    <a:pt x="79" y="30"/>
                  </a:cubicBezTo>
                  <a:cubicBezTo>
                    <a:pt x="68" y="8"/>
                    <a:pt x="52" y="0"/>
                    <a:pt x="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3"/>
            <p:cNvSpPr/>
            <p:nvPr/>
          </p:nvSpPr>
          <p:spPr>
            <a:xfrm>
              <a:off x="1620075" y="2825550"/>
              <a:ext cx="176950" cy="190250"/>
            </a:xfrm>
            <a:custGeom>
              <a:avLst/>
              <a:gdLst/>
              <a:ahLst/>
              <a:cxnLst/>
              <a:rect l="l" t="t" r="r" b="b"/>
              <a:pathLst>
                <a:path w="7078" h="7610" extrusionOk="0">
                  <a:moveTo>
                    <a:pt x="20" y="1"/>
                  </a:moveTo>
                  <a:cubicBezTo>
                    <a:pt x="14" y="1"/>
                    <a:pt x="1" y="7"/>
                    <a:pt x="1" y="20"/>
                  </a:cubicBezTo>
                  <a:cubicBezTo>
                    <a:pt x="27" y="7"/>
                    <a:pt x="27" y="1"/>
                    <a:pt x="20" y="1"/>
                  </a:cubicBezTo>
                  <a:close/>
                  <a:moveTo>
                    <a:pt x="1" y="20"/>
                  </a:moveTo>
                  <a:lnTo>
                    <a:pt x="1" y="20"/>
                  </a:lnTo>
                  <a:cubicBezTo>
                    <a:pt x="1298" y="1265"/>
                    <a:pt x="3114" y="1681"/>
                    <a:pt x="4359" y="3003"/>
                  </a:cubicBezTo>
                  <a:cubicBezTo>
                    <a:pt x="5007" y="3704"/>
                    <a:pt x="5500" y="4508"/>
                    <a:pt x="5889" y="5338"/>
                  </a:cubicBezTo>
                  <a:cubicBezTo>
                    <a:pt x="6227" y="6090"/>
                    <a:pt x="6382" y="6972"/>
                    <a:pt x="6953" y="7595"/>
                  </a:cubicBezTo>
                  <a:cubicBezTo>
                    <a:pt x="6958" y="7605"/>
                    <a:pt x="6966" y="7609"/>
                    <a:pt x="6976" y="7609"/>
                  </a:cubicBezTo>
                  <a:cubicBezTo>
                    <a:pt x="7015" y="7609"/>
                    <a:pt x="7078" y="7538"/>
                    <a:pt x="7057" y="7517"/>
                  </a:cubicBezTo>
                  <a:cubicBezTo>
                    <a:pt x="6564" y="6739"/>
                    <a:pt x="6330" y="5831"/>
                    <a:pt x="5941" y="5027"/>
                  </a:cubicBezTo>
                  <a:cubicBezTo>
                    <a:pt x="5578" y="4275"/>
                    <a:pt x="5137" y="3600"/>
                    <a:pt x="4592" y="2978"/>
                  </a:cubicBezTo>
                  <a:cubicBezTo>
                    <a:pt x="3321" y="1551"/>
                    <a:pt x="1480" y="1162"/>
                    <a:pt x="1"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13"/>
            <p:cNvSpPr/>
            <p:nvPr/>
          </p:nvSpPr>
          <p:spPr>
            <a:xfrm>
              <a:off x="1705850" y="2772175"/>
              <a:ext cx="66650" cy="188150"/>
            </a:xfrm>
            <a:custGeom>
              <a:avLst/>
              <a:gdLst/>
              <a:ahLst/>
              <a:cxnLst/>
              <a:rect l="l" t="t" r="r" b="b"/>
              <a:pathLst>
                <a:path w="2666" h="7526" extrusionOk="0">
                  <a:moveTo>
                    <a:pt x="71" y="1"/>
                  </a:moveTo>
                  <a:cubicBezTo>
                    <a:pt x="25" y="1"/>
                    <a:pt x="1" y="74"/>
                    <a:pt x="20" y="132"/>
                  </a:cubicBezTo>
                  <a:cubicBezTo>
                    <a:pt x="435" y="1092"/>
                    <a:pt x="720" y="2129"/>
                    <a:pt x="850" y="3193"/>
                  </a:cubicBezTo>
                  <a:cubicBezTo>
                    <a:pt x="954" y="4023"/>
                    <a:pt x="1006" y="4853"/>
                    <a:pt x="1343" y="5605"/>
                  </a:cubicBezTo>
                  <a:cubicBezTo>
                    <a:pt x="1353" y="5647"/>
                    <a:pt x="1384" y="5664"/>
                    <a:pt x="1416" y="5664"/>
                  </a:cubicBezTo>
                  <a:cubicBezTo>
                    <a:pt x="1464" y="5664"/>
                    <a:pt x="1514" y="5626"/>
                    <a:pt x="1499" y="5579"/>
                  </a:cubicBezTo>
                  <a:cubicBezTo>
                    <a:pt x="1110" y="4542"/>
                    <a:pt x="1084" y="3400"/>
                    <a:pt x="850" y="2337"/>
                  </a:cubicBezTo>
                  <a:cubicBezTo>
                    <a:pt x="726" y="1767"/>
                    <a:pt x="602" y="1221"/>
                    <a:pt x="365" y="721"/>
                  </a:cubicBezTo>
                  <a:lnTo>
                    <a:pt x="365" y="721"/>
                  </a:lnTo>
                  <a:cubicBezTo>
                    <a:pt x="421" y="833"/>
                    <a:pt x="446" y="876"/>
                    <a:pt x="452" y="876"/>
                  </a:cubicBezTo>
                  <a:cubicBezTo>
                    <a:pt x="463" y="876"/>
                    <a:pt x="398" y="711"/>
                    <a:pt x="328" y="561"/>
                  </a:cubicBezTo>
                  <a:lnTo>
                    <a:pt x="328" y="561"/>
                  </a:lnTo>
                  <a:cubicBezTo>
                    <a:pt x="496" y="749"/>
                    <a:pt x="748" y="990"/>
                    <a:pt x="798" y="1040"/>
                  </a:cubicBezTo>
                  <a:cubicBezTo>
                    <a:pt x="1732" y="2129"/>
                    <a:pt x="1940" y="3297"/>
                    <a:pt x="2017" y="4723"/>
                  </a:cubicBezTo>
                  <a:cubicBezTo>
                    <a:pt x="2069" y="5709"/>
                    <a:pt x="2199" y="6617"/>
                    <a:pt x="2588" y="7525"/>
                  </a:cubicBezTo>
                  <a:cubicBezTo>
                    <a:pt x="2614" y="7473"/>
                    <a:pt x="2666" y="7473"/>
                    <a:pt x="2666" y="7447"/>
                  </a:cubicBezTo>
                  <a:cubicBezTo>
                    <a:pt x="2199" y="6020"/>
                    <a:pt x="2355" y="4620"/>
                    <a:pt x="2095" y="3167"/>
                  </a:cubicBezTo>
                  <a:cubicBezTo>
                    <a:pt x="1862" y="1870"/>
                    <a:pt x="1006" y="936"/>
                    <a:pt x="124" y="28"/>
                  </a:cubicBezTo>
                  <a:cubicBezTo>
                    <a:pt x="104" y="9"/>
                    <a:pt x="86" y="1"/>
                    <a:pt x="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3"/>
            <p:cNvSpPr/>
            <p:nvPr/>
          </p:nvSpPr>
          <p:spPr>
            <a:xfrm>
              <a:off x="1822425" y="2691975"/>
              <a:ext cx="57100" cy="250025"/>
            </a:xfrm>
            <a:custGeom>
              <a:avLst/>
              <a:gdLst/>
              <a:ahLst/>
              <a:cxnLst/>
              <a:rect l="l" t="t" r="r" b="b"/>
              <a:pathLst>
                <a:path w="2284" h="10001" extrusionOk="0">
                  <a:moveTo>
                    <a:pt x="2257" y="0"/>
                  </a:moveTo>
                  <a:cubicBezTo>
                    <a:pt x="2244" y="0"/>
                    <a:pt x="2231" y="7"/>
                    <a:pt x="2231" y="19"/>
                  </a:cubicBezTo>
                  <a:cubicBezTo>
                    <a:pt x="1868" y="1317"/>
                    <a:pt x="1246" y="2562"/>
                    <a:pt x="986" y="3885"/>
                  </a:cubicBezTo>
                  <a:cubicBezTo>
                    <a:pt x="805" y="4715"/>
                    <a:pt x="519" y="5571"/>
                    <a:pt x="390" y="6453"/>
                  </a:cubicBezTo>
                  <a:cubicBezTo>
                    <a:pt x="312" y="6920"/>
                    <a:pt x="338" y="7387"/>
                    <a:pt x="312" y="7854"/>
                  </a:cubicBezTo>
                  <a:cubicBezTo>
                    <a:pt x="260" y="8554"/>
                    <a:pt x="78" y="9228"/>
                    <a:pt x="0" y="9903"/>
                  </a:cubicBezTo>
                  <a:cubicBezTo>
                    <a:pt x="0" y="9966"/>
                    <a:pt x="48" y="10000"/>
                    <a:pt x="85" y="10000"/>
                  </a:cubicBezTo>
                  <a:cubicBezTo>
                    <a:pt x="110" y="10000"/>
                    <a:pt x="130" y="9986"/>
                    <a:pt x="130" y="9955"/>
                  </a:cubicBezTo>
                  <a:cubicBezTo>
                    <a:pt x="286" y="8943"/>
                    <a:pt x="441" y="8009"/>
                    <a:pt x="467" y="6972"/>
                  </a:cubicBezTo>
                  <a:cubicBezTo>
                    <a:pt x="545" y="5934"/>
                    <a:pt x="908" y="4922"/>
                    <a:pt x="1116" y="3911"/>
                  </a:cubicBezTo>
                  <a:cubicBezTo>
                    <a:pt x="1427" y="2588"/>
                    <a:pt x="2024" y="1342"/>
                    <a:pt x="2283" y="19"/>
                  </a:cubicBezTo>
                  <a:cubicBezTo>
                    <a:pt x="2283" y="7"/>
                    <a:pt x="2270" y="0"/>
                    <a:pt x="22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13"/>
            <p:cNvSpPr/>
            <p:nvPr/>
          </p:nvSpPr>
          <p:spPr>
            <a:xfrm>
              <a:off x="1806200" y="2690625"/>
              <a:ext cx="74625" cy="251375"/>
            </a:xfrm>
            <a:custGeom>
              <a:avLst/>
              <a:gdLst/>
              <a:ahLst/>
              <a:cxnLst/>
              <a:rect l="l" t="t" r="r" b="b"/>
              <a:pathLst>
                <a:path w="2985" h="10055" extrusionOk="0">
                  <a:moveTo>
                    <a:pt x="2934" y="0"/>
                  </a:moveTo>
                  <a:cubicBezTo>
                    <a:pt x="2924" y="0"/>
                    <a:pt x="2914" y="6"/>
                    <a:pt x="2906" y="22"/>
                  </a:cubicBezTo>
                  <a:cubicBezTo>
                    <a:pt x="1998" y="1111"/>
                    <a:pt x="1220" y="2512"/>
                    <a:pt x="701" y="3861"/>
                  </a:cubicBezTo>
                  <a:cubicBezTo>
                    <a:pt x="1" y="5780"/>
                    <a:pt x="79" y="8063"/>
                    <a:pt x="598" y="10009"/>
                  </a:cubicBezTo>
                  <a:cubicBezTo>
                    <a:pt x="608" y="10040"/>
                    <a:pt x="634" y="10054"/>
                    <a:pt x="661" y="10054"/>
                  </a:cubicBezTo>
                  <a:cubicBezTo>
                    <a:pt x="702" y="10054"/>
                    <a:pt x="743" y="10020"/>
                    <a:pt x="727" y="9957"/>
                  </a:cubicBezTo>
                  <a:cubicBezTo>
                    <a:pt x="286" y="7985"/>
                    <a:pt x="157" y="5780"/>
                    <a:pt x="883" y="3835"/>
                  </a:cubicBezTo>
                  <a:cubicBezTo>
                    <a:pt x="1402" y="2512"/>
                    <a:pt x="2232" y="1267"/>
                    <a:pt x="2984" y="73"/>
                  </a:cubicBezTo>
                  <a:cubicBezTo>
                    <a:pt x="2984" y="37"/>
                    <a:pt x="2958" y="0"/>
                    <a:pt x="2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13"/>
            <p:cNvSpPr/>
            <p:nvPr/>
          </p:nvSpPr>
          <p:spPr>
            <a:xfrm>
              <a:off x="1823300" y="2693825"/>
              <a:ext cx="57525" cy="259325"/>
            </a:xfrm>
            <a:custGeom>
              <a:avLst/>
              <a:gdLst/>
              <a:ahLst/>
              <a:cxnLst/>
              <a:rect l="l" t="t" r="r" b="b"/>
              <a:pathLst>
                <a:path w="2301" h="10373" extrusionOk="0">
                  <a:moveTo>
                    <a:pt x="2231" y="0"/>
                  </a:moveTo>
                  <a:cubicBezTo>
                    <a:pt x="2225" y="0"/>
                    <a:pt x="2222" y="6"/>
                    <a:pt x="2222" y="23"/>
                  </a:cubicBezTo>
                  <a:cubicBezTo>
                    <a:pt x="2041" y="802"/>
                    <a:pt x="2093" y="1606"/>
                    <a:pt x="2041" y="2384"/>
                  </a:cubicBezTo>
                  <a:cubicBezTo>
                    <a:pt x="1937" y="3318"/>
                    <a:pt x="1729" y="4304"/>
                    <a:pt x="1548" y="5211"/>
                  </a:cubicBezTo>
                  <a:cubicBezTo>
                    <a:pt x="1159" y="6950"/>
                    <a:pt x="432" y="8584"/>
                    <a:pt x="17" y="10296"/>
                  </a:cubicBezTo>
                  <a:cubicBezTo>
                    <a:pt x="1" y="10329"/>
                    <a:pt x="48" y="10373"/>
                    <a:pt x="91" y="10373"/>
                  </a:cubicBezTo>
                  <a:cubicBezTo>
                    <a:pt x="115" y="10373"/>
                    <a:pt x="138" y="10359"/>
                    <a:pt x="147" y="10322"/>
                  </a:cubicBezTo>
                  <a:cubicBezTo>
                    <a:pt x="640" y="8610"/>
                    <a:pt x="1288" y="6950"/>
                    <a:pt x="1677" y="5237"/>
                  </a:cubicBezTo>
                  <a:cubicBezTo>
                    <a:pt x="1859" y="4433"/>
                    <a:pt x="1989" y="3603"/>
                    <a:pt x="2093" y="2799"/>
                  </a:cubicBezTo>
                  <a:cubicBezTo>
                    <a:pt x="2222" y="1865"/>
                    <a:pt x="2118" y="931"/>
                    <a:pt x="2300" y="23"/>
                  </a:cubicBezTo>
                  <a:cubicBezTo>
                    <a:pt x="2265" y="23"/>
                    <a:pt x="2242" y="0"/>
                    <a:pt x="2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13"/>
            <p:cNvSpPr/>
            <p:nvPr/>
          </p:nvSpPr>
          <p:spPr>
            <a:xfrm>
              <a:off x="1821125" y="2715150"/>
              <a:ext cx="53200" cy="223825"/>
            </a:xfrm>
            <a:custGeom>
              <a:avLst/>
              <a:gdLst/>
              <a:ahLst/>
              <a:cxnLst/>
              <a:rect l="l" t="t" r="r" b="b"/>
              <a:pathLst>
                <a:path w="2128" h="8953" extrusionOk="0">
                  <a:moveTo>
                    <a:pt x="2128" y="0"/>
                  </a:moveTo>
                  <a:lnTo>
                    <a:pt x="2128" y="0"/>
                  </a:lnTo>
                  <a:cubicBezTo>
                    <a:pt x="2024" y="545"/>
                    <a:pt x="1816" y="1116"/>
                    <a:pt x="1687" y="1635"/>
                  </a:cubicBezTo>
                  <a:cubicBezTo>
                    <a:pt x="1505" y="2309"/>
                    <a:pt x="1401" y="3010"/>
                    <a:pt x="1298" y="3710"/>
                  </a:cubicBezTo>
                  <a:cubicBezTo>
                    <a:pt x="1142" y="4618"/>
                    <a:pt x="1012" y="5552"/>
                    <a:pt x="727" y="6434"/>
                  </a:cubicBezTo>
                  <a:cubicBezTo>
                    <a:pt x="467" y="7238"/>
                    <a:pt x="78" y="8016"/>
                    <a:pt x="1" y="8898"/>
                  </a:cubicBezTo>
                  <a:cubicBezTo>
                    <a:pt x="1" y="8930"/>
                    <a:pt x="40" y="8952"/>
                    <a:pt x="77" y="8952"/>
                  </a:cubicBezTo>
                  <a:cubicBezTo>
                    <a:pt x="99" y="8952"/>
                    <a:pt x="120" y="8944"/>
                    <a:pt x="130" y="8924"/>
                  </a:cubicBezTo>
                  <a:cubicBezTo>
                    <a:pt x="312" y="8016"/>
                    <a:pt x="701" y="7238"/>
                    <a:pt x="960" y="6356"/>
                  </a:cubicBezTo>
                  <a:cubicBezTo>
                    <a:pt x="1246" y="5422"/>
                    <a:pt x="1375" y="4436"/>
                    <a:pt x="1531" y="3502"/>
                  </a:cubicBezTo>
                  <a:cubicBezTo>
                    <a:pt x="1661" y="2335"/>
                    <a:pt x="2050" y="1168"/>
                    <a:pt x="2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3"/>
            <p:cNvSpPr/>
            <p:nvPr/>
          </p:nvSpPr>
          <p:spPr>
            <a:xfrm>
              <a:off x="1830425" y="2758425"/>
              <a:ext cx="131050" cy="173650"/>
            </a:xfrm>
            <a:custGeom>
              <a:avLst/>
              <a:gdLst/>
              <a:ahLst/>
              <a:cxnLst/>
              <a:rect l="l" t="t" r="r" b="b"/>
              <a:pathLst>
                <a:path w="5242" h="6946" extrusionOk="0">
                  <a:moveTo>
                    <a:pt x="5138" y="0"/>
                  </a:moveTo>
                  <a:cubicBezTo>
                    <a:pt x="5115" y="0"/>
                    <a:pt x="5092" y="10"/>
                    <a:pt x="5076" y="33"/>
                  </a:cubicBezTo>
                  <a:cubicBezTo>
                    <a:pt x="4479" y="1149"/>
                    <a:pt x="3468" y="1771"/>
                    <a:pt x="2482" y="2550"/>
                  </a:cubicBezTo>
                  <a:cubicBezTo>
                    <a:pt x="1652" y="3198"/>
                    <a:pt x="1003" y="4054"/>
                    <a:pt x="562" y="5014"/>
                  </a:cubicBezTo>
                  <a:cubicBezTo>
                    <a:pt x="544" y="5087"/>
                    <a:pt x="604" y="5161"/>
                    <a:pt x="658" y="5161"/>
                  </a:cubicBezTo>
                  <a:cubicBezTo>
                    <a:pt x="681" y="5161"/>
                    <a:pt x="703" y="5148"/>
                    <a:pt x="718" y="5118"/>
                  </a:cubicBezTo>
                  <a:cubicBezTo>
                    <a:pt x="1315" y="3717"/>
                    <a:pt x="2326" y="2939"/>
                    <a:pt x="3494" y="2031"/>
                  </a:cubicBezTo>
                  <a:cubicBezTo>
                    <a:pt x="3909" y="1720"/>
                    <a:pt x="4298" y="1356"/>
                    <a:pt x="4635" y="967"/>
                  </a:cubicBezTo>
                  <a:cubicBezTo>
                    <a:pt x="4686" y="904"/>
                    <a:pt x="4793" y="783"/>
                    <a:pt x="4889" y="662"/>
                  </a:cubicBezTo>
                  <a:lnTo>
                    <a:pt x="4889" y="662"/>
                  </a:lnTo>
                  <a:lnTo>
                    <a:pt x="4739" y="1071"/>
                  </a:lnTo>
                  <a:cubicBezTo>
                    <a:pt x="3727" y="3406"/>
                    <a:pt x="926" y="4495"/>
                    <a:pt x="18" y="6934"/>
                  </a:cubicBezTo>
                  <a:cubicBezTo>
                    <a:pt x="0" y="6934"/>
                    <a:pt x="29" y="6945"/>
                    <a:pt x="58" y="6945"/>
                  </a:cubicBezTo>
                  <a:cubicBezTo>
                    <a:pt x="72" y="6945"/>
                    <a:pt x="87" y="6942"/>
                    <a:pt x="95" y="6934"/>
                  </a:cubicBezTo>
                  <a:cubicBezTo>
                    <a:pt x="952" y="5533"/>
                    <a:pt x="2015" y="4469"/>
                    <a:pt x="3182" y="3302"/>
                  </a:cubicBezTo>
                  <a:cubicBezTo>
                    <a:pt x="4142" y="2316"/>
                    <a:pt x="4817" y="1460"/>
                    <a:pt x="5206" y="85"/>
                  </a:cubicBezTo>
                  <a:cubicBezTo>
                    <a:pt x="5242" y="49"/>
                    <a:pt x="5190" y="0"/>
                    <a:pt x="51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13"/>
            <p:cNvSpPr/>
            <p:nvPr/>
          </p:nvSpPr>
          <p:spPr>
            <a:xfrm>
              <a:off x="1899700" y="2909375"/>
              <a:ext cx="57000" cy="197925"/>
            </a:xfrm>
            <a:custGeom>
              <a:avLst/>
              <a:gdLst/>
              <a:ahLst/>
              <a:cxnLst/>
              <a:rect l="l" t="t" r="r" b="b"/>
              <a:pathLst>
                <a:path w="2280" h="7917" extrusionOk="0">
                  <a:moveTo>
                    <a:pt x="1994" y="1"/>
                  </a:moveTo>
                  <a:cubicBezTo>
                    <a:pt x="1968" y="1"/>
                    <a:pt x="1942" y="14"/>
                    <a:pt x="1942" y="40"/>
                  </a:cubicBezTo>
                  <a:cubicBezTo>
                    <a:pt x="1812" y="896"/>
                    <a:pt x="1683" y="1674"/>
                    <a:pt x="1267" y="2452"/>
                  </a:cubicBezTo>
                  <a:cubicBezTo>
                    <a:pt x="1008" y="2945"/>
                    <a:pt x="749" y="3360"/>
                    <a:pt x="567" y="3879"/>
                  </a:cubicBezTo>
                  <a:cubicBezTo>
                    <a:pt x="126" y="5150"/>
                    <a:pt x="22" y="6577"/>
                    <a:pt x="22" y="7900"/>
                  </a:cubicBezTo>
                  <a:cubicBezTo>
                    <a:pt x="1" y="7910"/>
                    <a:pt x="6" y="7917"/>
                    <a:pt x="20" y="7917"/>
                  </a:cubicBezTo>
                  <a:cubicBezTo>
                    <a:pt x="39" y="7917"/>
                    <a:pt x="74" y="7904"/>
                    <a:pt x="74" y="7874"/>
                  </a:cubicBezTo>
                  <a:cubicBezTo>
                    <a:pt x="178" y="6369"/>
                    <a:pt x="230" y="4787"/>
                    <a:pt x="878" y="3412"/>
                  </a:cubicBezTo>
                  <a:cubicBezTo>
                    <a:pt x="1112" y="2945"/>
                    <a:pt x="1423" y="2556"/>
                    <a:pt x="1631" y="2063"/>
                  </a:cubicBezTo>
                  <a:cubicBezTo>
                    <a:pt x="1838" y="1596"/>
                    <a:pt x="1916" y="1129"/>
                    <a:pt x="2020" y="636"/>
                  </a:cubicBezTo>
                  <a:cubicBezTo>
                    <a:pt x="2035" y="517"/>
                    <a:pt x="2032" y="244"/>
                    <a:pt x="2038" y="244"/>
                  </a:cubicBezTo>
                  <a:cubicBezTo>
                    <a:pt x="2042" y="244"/>
                    <a:pt x="2050" y="395"/>
                    <a:pt x="2072" y="870"/>
                  </a:cubicBezTo>
                  <a:cubicBezTo>
                    <a:pt x="2124" y="1181"/>
                    <a:pt x="2072" y="1518"/>
                    <a:pt x="2072" y="1830"/>
                  </a:cubicBezTo>
                  <a:cubicBezTo>
                    <a:pt x="2020" y="2504"/>
                    <a:pt x="1864" y="3204"/>
                    <a:pt x="1631" y="3801"/>
                  </a:cubicBezTo>
                  <a:cubicBezTo>
                    <a:pt x="1397" y="4424"/>
                    <a:pt x="1112" y="4942"/>
                    <a:pt x="956" y="5591"/>
                  </a:cubicBezTo>
                  <a:cubicBezTo>
                    <a:pt x="775" y="6317"/>
                    <a:pt x="489" y="6914"/>
                    <a:pt x="178" y="7614"/>
                  </a:cubicBezTo>
                  <a:cubicBezTo>
                    <a:pt x="142" y="7650"/>
                    <a:pt x="181" y="7699"/>
                    <a:pt x="217" y="7699"/>
                  </a:cubicBezTo>
                  <a:cubicBezTo>
                    <a:pt x="233" y="7699"/>
                    <a:pt x="248" y="7690"/>
                    <a:pt x="256" y="7666"/>
                  </a:cubicBezTo>
                  <a:cubicBezTo>
                    <a:pt x="593" y="7121"/>
                    <a:pt x="852" y="6525"/>
                    <a:pt x="1008" y="5876"/>
                  </a:cubicBezTo>
                  <a:cubicBezTo>
                    <a:pt x="1216" y="5176"/>
                    <a:pt x="1475" y="4527"/>
                    <a:pt x="1734" y="3853"/>
                  </a:cubicBezTo>
                  <a:cubicBezTo>
                    <a:pt x="2175" y="2608"/>
                    <a:pt x="2279" y="1337"/>
                    <a:pt x="2046" y="40"/>
                  </a:cubicBezTo>
                  <a:cubicBezTo>
                    <a:pt x="2046" y="14"/>
                    <a:pt x="2020" y="1"/>
                    <a:pt x="19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13"/>
            <p:cNvSpPr/>
            <p:nvPr/>
          </p:nvSpPr>
          <p:spPr>
            <a:xfrm>
              <a:off x="1551075" y="3412150"/>
              <a:ext cx="65800" cy="215500"/>
            </a:xfrm>
            <a:custGeom>
              <a:avLst/>
              <a:gdLst/>
              <a:ahLst/>
              <a:cxnLst/>
              <a:rect l="l" t="t" r="r" b="b"/>
              <a:pathLst>
                <a:path w="2632" h="8620" extrusionOk="0">
                  <a:moveTo>
                    <a:pt x="108" y="1"/>
                  </a:moveTo>
                  <a:cubicBezTo>
                    <a:pt x="55" y="1"/>
                    <a:pt x="0" y="56"/>
                    <a:pt x="37" y="111"/>
                  </a:cubicBezTo>
                  <a:cubicBezTo>
                    <a:pt x="400" y="811"/>
                    <a:pt x="297" y="1693"/>
                    <a:pt x="426" y="2445"/>
                  </a:cubicBezTo>
                  <a:cubicBezTo>
                    <a:pt x="556" y="3146"/>
                    <a:pt x="763" y="3872"/>
                    <a:pt x="997" y="4546"/>
                  </a:cubicBezTo>
                  <a:cubicBezTo>
                    <a:pt x="1464" y="5869"/>
                    <a:pt x="2164" y="7115"/>
                    <a:pt x="2216" y="8541"/>
                  </a:cubicBezTo>
                  <a:cubicBezTo>
                    <a:pt x="2216" y="8593"/>
                    <a:pt x="2255" y="8619"/>
                    <a:pt x="2294" y="8619"/>
                  </a:cubicBezTo>
                  <a:cubicBezTo>
                    <a:pt x="2333" y="8619"/>
                    <a:pt x="2372" y="8593"/>
                    <a:pt x="2372" y="8541"/>
                  </a:cubicBezTo>
                  <a:cubicBezTo>
                    <a:pt x="2372" y="7244"/>
                    <a:pt x="1775" y="5999"/>
                    <a:pt x="1282" y="4832"/>
                  </a:cubicBezTo>
                  <a:cubicBezTo>
                    <a:pt x="971" y="4131"/>
                    <a:pt x="763" y="3405"/>
                    <a:pt x="634" y="2679"/>
                  </a:cubicBezTo>
                  <a:cubicBezTo>
                    <a:pt x="516" y="2043"/>
                    <a:pt x="505" y="1407"/>
                    <a:pt x="407" y="790"/>
                  </a:cubicBezTo>
                  <a:lnTo>
                    <a:pt x="407" y="790"/>
                  </a:lnTo>
                  <a:cubicBezTo>
                    <a:pt x="533" y="977"/>
                    <a:pt x="673" y="1162"/>
                    <a:pt x="738" y="1278"/>
                  </a:cubicBezTo>
                  <a:cubicBezTo>
                    <a:pt x="1127" y="2030"/>
                    <a:pt x="1412" y="2757"/>
                    <a:pt x="1671" y="3587"/>
                  </a:cubicBezTo>
                  <a:cubicBezTo>
                    <a:pt x="2164" y="5039"/>
                    <a:pt x="2372" y="6570"/>
                    <a:pt x="2424" y="8126"/>
                  </a:cubicBezTo>
                  <a:cubicBezTo>
                    <a:pt x="2424" y="8169"/>
                    <a:pt x="2463" y="8188"/>
                    <a:pt x="2498" y="8188"/>
                  </a:cubicBezTo>
                  <a:cubicBezTo>
                    <a:pt x="2527" y="8188"/>
                    <a:pt x="2553" y="8176"/>
                    <a:pt x="2553" y="8152"/>
                  </a:cubicBezTo>
                  <a:cubicBezTo>
                    <a:pt x="2631" y="5299"/>
                    <a:pt x="1671" y="2445"/>
                    <a:pt x="167" y="33"/>
                  </a:cubicBezTo>
                  <a:cubicBezTo>
                    <a:pt x="152" y="10"/>
                    <a:pt x="130" y="1"/>
                    <a:pt x="1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1" name="Google Shape;1021;p13"/>
          <p:cNvSpPr/>
          <p:nvPr/>
        </p:nvSpPr>
        <p:spPr>
          <a:xfrm>
            <a:off x="7295500" y="674301"/>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3"/>
          <p:cNvSpPr/>
          <p:nvPr/>
        </p:nvSpPr>
        <p:spPr>
          <a:xfrm>
            <a:off x="1179150" y="263500"/>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13"/>
          <p:cNvSpPr/>
          <p:nvPr/>
        </p:nvSpPr>
        <p:spPr>
          <a:xfrm>
            <a:off x="1313900" y="3287176"/>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3"/>
          <p:cNvSpPr/>
          <p:nvPr/>
        </p:nvSpPr>
        <p:spPr>
          <a:xfrm>
            <a:off x="7887975" y="453595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5" name="Google Shape;1025;p13"/>
          <p:cNvGrpSpPr/>
          <p:nvPr/>
        </p:nvGrpSpPr>
        <p:grpSpPr>
          <a:xfrm>
            <a:off x="1079014" y="788441"/>
            <a:ext cx="738715" cy="533470"/>
            <a:chOff x="6084425" y="3496625"/>
            <a:chExt cx="264450" cy="190975"/>
          </a:xfrm>
        </p:grpSpPr>
        <p:sp>
          <p:nvSpPr>
            <p:cNvPr id="1026" name="Google Shape;1026;p13"/>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13"/>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13"/>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9" name="Google Shape;1029;p13"/>
          <p:cNvGrpSpPr/>
          <p:nvPr/>
        </p:nvGrpSpPr>
        <p:grpSpPr>
          <a:xfrm>
            <a:off x="7887979" y="2828023"/>
            <a:ext cx="600791" cy="820491"/>
            <a:chOff x="5763200" y="3696675"/>
            <a:chExt cx="215075" cy="293725"/>
          </a:xfrm>
        </p:grpSpPr>
        <p:sp>
          <p:nvSpPr>
            <p:cNvPr id="1030" name="Google Shape;1030;p13"/>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13"/>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
  <p:cSld name="CUSTOM_1">
    <p:spTree>
      <p:nvGrpSpPr>
        <p:cNvPr id="1" name="Shape 1032"/>
        <p:cNvGrpSpPr/>
        <p:nvPr/>
      </p:nvGrpSpPr>
      <p:grpSpPr>
        <a:xfrm>
          <a:off x="0" y="0"/>
          <a:ext cx="0" cy="0"/>
          <a:chOff x="0" y="0"/>
          <a:chExt cx="0" cy="0"/>
        </a:xfrm>
      </p:grpSpPr>
      <p:sp>
        <p:nvSpPr>
          <p:cNvPr id="1033" name="Google Shape;1033;p14"/>
          <p:cNvSpPr txBox="1">
            <a:spLocks noGrp="1"/>
          </p:cNvSpPr>
          <p:nvPr>
            <p:ph type="subTitle" idx="1"/>
          </p:nvPr>
        </p:nvSpPr>
        <p:spPr>
          <a:xfrm>
            <a:off x="1585925" y="3714175"/>
            <a:ext cx="5972100" cy="6750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None/>
              <a:defRPr/>
            </a:lvl1pPr>
            <a:lvl2pPr lvl="1" algn="r" rtl="0">
              <a:lnSpc>
                <a:spcPct val="100000"/>
              </a:lnSpc>
              <a:spcBef>
                <a:spcPts val="0"/>
              </a:spcBef>
              <a:spcAft>
                <a:spcPts val="0"/>
              </a:spcAft>
              <a:buSzPts val="1400"/>
              <a:buNone/>
              <a:defRPr/>
            </a:lvl2pPr>
            <a:lvl3pPr lvl="2" algn="r" rtl="0">
              <a:lnSpc>
                <a:spcPct val="100000"/>
              </a:lnSpc>
              <a:spcBef>
                <a:spcPts val="0"/>
              </a:spcBef>
              <a:spcAft>
                <a:spcPts val="0"/>
              </a:spcAft>
              <a:buSzPts val="1400"/>
              <a:buNone/>
              <a:defRPr/>
            </a:lvl3pPr>
            <a:lvl4pPr lvl="3" algn="r" rtl="0">
              <a:lnSpc>
                <a:spcPct val="100000"/>
              </a:lnSpc>
              <a:spcBef>
                <a:spcPts val="0"/>
              </a:spcBef>
              <a:spcAft>
                <a:spcPts val="0"/>
              </a:spcAft>
              <a:buSzPts val="1400"/>
              <a:buNone/>
              <a:defRPr/>
            </a:lvl4pPr>
            <a:lvl5pPr lvl="4" algn="r" rtl="0">
              <a:lnSpc>
                <a:spcPct val="100000"/>
              </a:lnSpc>
              <a:spcBef>
                <a:spcPts val="0"/>
              </a:spcBef>
              <a:spcAft>
                <a:spcPts val="0"/>
              </a:spcAft>
              <a:buSzPts val="1400"/>
              <a:buNone/>
              <a:defRPr/>
            </a:lvl5pPr>
            <a:lvl6pPr lvl="5" algn="r" rtl="0">
              <a:lnSpc>
                <a:spcPct val="100000"/>
              </a:lnSpc>
              <a:spcBef>
                <a:spcPts val="0"/>
              </a:spcBef>
              <a:spcAft>
                <a:spcPts val="0"/>
              </a:spcAft>
              <a:buSzPts val="1400"/>
              <a:buNone/>
              <a:defRPr/>
            </a:lvl6pPr>
            <a:lvl7pPr lvl="6" algn="r" rtl="0">
              <a:lnSpc>
                <a:spcPct val="100000"/>
              </a:lnSpc>
              <a:spcBef>
                <a:spcPts val="0"/>
              </a:spcBef>
              <a:spcAft>
                <a:spcPts val="0"/>
              </a:spcAft>
              <a:buSzPts val="1400"/>
              <a:buNone/>
              <a:defRPr/>
            </a:lvl7pPr>
            <a:lvl8pPr lvl="7" algn="r" rtl="0">
              <a:lnSpc>
                <a:spcPct val="100000"/>
              </a:lnSpc>
              <a:spcBef>
                <a:spcPts val="0"/>
              </a:spcBef>
              <a:spcAft>
                <a:spcPts val="0"/>
              </a:spcAft>
              <a:buSzPts val="1400"/>
              <a:buNone/>
              <a:defRPr/>
            </a:lvl8pPr>
            <a:lvl9pPr lvl="8" algn="r" rtl="0">
              <a:lnSpc>
                <a:spcPct val="100000"/>
              </a:lnSpc>
              <a:spcBef>
                <a:spcPts val="0"/>
              </a:spcBef>
              <a:spcAft>
                <a:spcPts val="0"/>
              </a:spcAft>
              <a:buSzPts val="1400"/>
              <a:buNone/>
              <a:defRPr/>
            </a:lvl9pPr>
          </a:lstStyle>
          <a:p>
            <a:endParaRPr/>
          </a:p>
        </p:txBody>
      </p:sp>
      <p:sp>
        <p:nvSpPr>
          <p:cNvPr id="1034" name="Google Shape;1034;p14"/>
          <p:cNvSpPr txBox="1">
            <a:spLocks noGrp="1"/>
          </p:cNvSpPr>
          <p:nvPr>
            <p:ph type="title"/>
          </p:nvPr>
        </p:nvSpPr>
        <p:spPr>
          <a:xfrm>
            <a:off x="715100" y="445025"/>
            <a:ext cx="7704000" cy="572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r" rtl="0">
              <a:spcBef>
                <a:spcPts val="0"/>
              </a:spcBef>
              <a:spcAft>
                <a:spcPts val="0"/>
              </a:spcAft>
              <a:buSzPts val="3000"/>
              <a:buNone/>
              <a:defRPr/>
            </a:lvl2pPr>
            <a:lvl3pPr lvl="2" algn="r" rtl="0">
              <a:spcBef>
                <a:spcPts val="0"/>
              </a:spcBef>
              <a:spcAft>
                <a:spcPts val="0"/>
              </a:spcAft>
              <a:buSzPts val="3000"/>
              <a:buNone/>
              <a:defRPr/>
            </a:lvl3pPr>
            <a:lvl4pPr lvl="3" algn="r" rtl="0">
              <a:spcBef>
                <a:spcPts val="0"/>
              </a:spcBef>
              <a:spcAft>
                <a:spcPts val="0"/>
              </a:spcAft>
              <a:buSzPts val="3000"/>
              <a:buNone/>
              <a:defRPr/>
            </a:lvl4pPr>
            <a:lvl5pPr lvl="4" algn="r" rtl="0">
              <a:spcBef>
                <a:spcPts val="0"/>
              </a:spcBef>
              <a:spcAft>
                <a:spcPts val="0"/>
              </a:spcAft>
              <a:buSzPts val="3000"/>
              <a:buNone/>
              <a:defRPr/>
            </a:lvl5pPr>
            <a:lvl6pPr lvl="5" algn="r" rtl="0">
              <a:spcBef>
                <a:spcPts val="0"/>
              </a:spcBef>
              <a:spcAft>
                <a:spcPts val="0"/>
              </a:spcAft>
              <a:buSzPts val="3000"/>
              <a:buNone/>
              <a:defRPr/>
            </a:lvl6pPr>
            <a:lvl7pPr lvl="6" algn="r" rtl="0">
              <a:spcBef>
                <a:spcPts val="0"/>
              </a:spcBef>
              <a:spcAft>
                <a:spcPts val="0"/>
              </a:spcAft>
              <a:buSzPts val="3000"/>
              <a:buNone/>
              <a:defRPr/>
            </a:lvl7pPr>
            <a:lvl8pPr lvl="7" algn="r" rtl="0">
              <a:spcBef>
                <a:spcPts val="0"/>
              </a:spcBef>
              <a:spcAft>
                <a:spcPts val="0"/>
              </a:spcAft>
              <a:buSzPts val="3000"/>
              <a:buNone/>
              <a:defRPr/>
            </a:lvl8pPr>
            <a:lvl9pPr lvl="8" algn="r" rtl="0">
              <a:spcBef>
                <a:spcPts val="0"/>
              </a:spcBef>
              <a:spcAft>
                <a:spcPts val="0"/>
              </a:spcAft>
              <a:buSzPts val="3000"/>
              <a:buNone/>
              <a:defRPr/>
            </a:lvl9pPr>
          </a:lstStyle>
          <a:p>
            <a:endParaRPr/>
          </a:p>
        </p:txBody>
      </p:sp>
      <p:grpSp>
        <p:nvGrpSpPr>
          <p:cNvPr id="1035" name="Google Shape;1035;p14"/>
          <p:cNvGrpSpPr/>
          <p:nvPr/>
        </p:nvGrpSpPr>
        <p:grpSpPr>
          <a:xfrm rot="7036525">
            <a:off x="7078491" y="-386498"/>
            <a:ext cx="2360392" cy="2934391"/>
            <a:chOff x="4753725" y="1294625"/>
            <a:chExt cx="510425" cy="634550"/>
          </a:xfrm>
        </p:grpSpPr>
        <p:sp>
          <p:nvSpPr>
            <p:cNvPr id="1036" name="Google Shape;1036;p14"/>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14"/>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14"/>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14"/>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14"/>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14"/>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14"/>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14"/>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14"/>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14"/>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14"/>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14"/>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14"/>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14"/>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14"/>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14"/>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14"/>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14"/>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14"/>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14"/>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14"/>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4"/>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4"/>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4"/>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4"/>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4"/>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4"/>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4"/>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4"/>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4"/>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4"/>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4"/>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4"/>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9" name="Google Shape;1069;p14"/>
          <p:cNvGrpSpPr/>
          <p:nvPr/>
        </p:nvGrpSpPr>
        <p:grpSpPr>
          <a:xfrm flipH="1">
            <a:off x="-439531" y="-369129"/>
            <a:ext cx="2305519" cy="2684731"/>
            <a:chOff x="4821350" y="2446300"/>
            <a:chExt cx="529700" cy="616825"/>
          </a:xfrm>
        </p:grpSpPr>
        <p:sp>
          <p:nvSpPr>
            <p:cNvPr id="1070" name="Google Shape;1070;p14"/>
            <p:cNvSpPr/>
            <p:nvPr/>
          </p:nvSpPr>
          <p:spPr>
            <a:xfrm>
              <a:off x="4914275" y="2446300"/>
              <a:ext cx="436125" cy="550325"/>
            </a:xfrm>
            <a:custGeom>
              <a:avLst/>
              <a:gdLst/>
              <a:ahLst/>
              <a:cxnLst/>
              <a:rect l="l" t="t" r="r" b="b"/>
              <a:pathLst>
                <a:path w="17445" h="22013" extrusionOk="0">
                  <a:moveTo>
                    <a:pt x="137" y="1"/>
                  </a:moveTo>
                  <a:cubicBezTo>
                    <a:pt x="57" y="1"/>
                    <a:pt x="1" y="81"/>
                    <a:pt x="64" y="145"/>
                  </a:cubicBezTo>
                  <a:cubicBezTo>
                    <a:pt x="2995" y="3076"/>
                    <a:pt x="3851" y="7330"/>
                    <a:pt x="5070" y="11118"/>
                  </a:cubicBezTo>
                  <a:cubicBezTo>
                    <a:pt x="5667" y="12856"/>
                    <a:pt x="6316" y="14542"/>
                    <a:pt x="7405" y="16046"/>
                  </a:cubicBezTo>
                  <a:cubicBezTo>
                    <a:pt x="8521" y="17577"/>
                    <a:pt x="9921" y="18770"/>
                    <a:pt x="11478" y="19834"/>
                  </a:cubicBezTo>
                  <a:cubicBezTo>
                    <a:pt x="13216" y="21027"/>
                    <a:pt x="15187" y="21883"/>
                    <a:pt x="17340" y="22013"/>
                  </a:cubicBezTo>
                  <a:cubicBezTo>
                    <a:pt x="17444" y="22013"/>
                    <a:pt x="17444" y="21883"/>
                    <a:pt x="17340" y="21857"/>
                  </a:cubicBezTo>
                  <a:cubicBezTo>
                    <a:pt x="13346" y="21546"/>
                    <a:pt x="9480" y="18692"/>
                    <a:pt x="7327" y="15450"/>
                  </a:cubicBezTo>
                  <a:cubicBezTo>
                    <a:pt x="5200" y="12337"/>
                    <a:pt x="4733" y="8420"/>
                    <a:pt x="3358" y="4996"/>
                  </a:cubicBezTo>
                  <a:cubicBezTo>
                    <a:pt x="2606" y="3128"/>
                    <a:pt x="1672" y="1364"/>
                    <a:pt x="194" y="15"/>
                  </a:cubicBezTo>
                  <a:cubicBezTo>
                    <a:pt x="174" y="5"/>
                    <a:pt x="155" y="1"/>
                    <a:pt x="1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4"/>
            <p:cNvSpPr/>
            <p:nvPr/>
          </p:nvSpPr>
          <p:spPr>
            <a:xfrm>
              <a:off x="4821350" y="2505725"/>
              <a:ext cx="145525" cy="173875"/>
            </a:xfrm>
            <a:custGeom>
              <a:avLst/>
              <a:gdLst/>
              <a:ahLst/>
              <a:cxnLst/>
              <a:rect l="l" t="t" r="r" b="b"/>
              <a:pathLst>
                <a:path w="5821" h="6955" extrusionOk="0">
                  <a:moveTo>
                    <a:pt x="5613" y="309"/>
                  </a:moveTo>
                  <a:lnTo>
                    <a:pt x="5613" y="309"/>
                  </a:lnTo>
                  <a:cubicBezTo>
                    <a:pt x="5540" y="911"/>
                    <a:pt x="5614" y="1531"/>
                    <a:pt x="5545" y="2152"/>
                  </a:cubicBezTo>
                  <a:cubicBezTo>
                    <a:pt x="5493" y="3085"/>
                    <a:pt x="5156" y="4045"/>
                    <a:pt x="4559" y="4772"/>
                  </a:cubicBezTo>
                  <a:cubicBezTo>
                    <a:pt x="3544" y="5980"/>
                    <a:pt x="1877" y="6175"/>
                    <a:pt x="437" y="6615"/>
                  </a:cubicBezTo>
                  <a:lnTo>
                    <a:pt x="437" y="6615"/>
                  </a:lnTo>
                  <a:cubicBezTo>
                    <a:pt x="697" y="6088"/>
                    <a:pt x="715" y="5538"/>
                    <a:pt x="824" y="4953"/>
                  </a:cubicBezTo>
                  <a:cubicBezTo>
                    <a:pt x="979" y="3967"/>
                    <a:pt x="1317" y="3060"/>
                    <a:pt x="1965" y="2281"/>
                  </a:cubicBezTo>
                  <a:cubicBezTo>
                    <a:pt x="2562" y="1581"/>
                    <a:pt x="3314" y="1244"/>
                    <a:pt x="4196" y="984"/>
                  </a:cubicBezTo>
                  <a:cubicBezTo>
                    <a:pt x="4708" y="821"/>
                    <a:pt x="5199" y="659"/>
                    <a:pt x="5613" y="309"/>
                  </a:cubicBezTo>
                  <a:close/>
                  <a:moveTo>
                    <a:pt x="5652" y="1"/>
                  </a:moveTo>
                  <a:cubicBezTo>
                    <a:pt x="5626" y="1"/>
                    <a:pt x="5598" y="8"/>
                    <a:pt x="5571" y="24"/>
                  </a:cubicBezTo>
                  <a:cubicBezTo>
                    <a:pt x="4844" y="595"/>
                    <a:pt x="3937" y="699"/>
                    <a:pt x="3106" y="1088"/>
                  </a:cubicBezTo>
                  <a:cubicBezTo>
                    <a:pt x="2510" y="1347"/>
                    <a:pt x="2017" y="1788"/>
                    <a:pt x="1628" y="2307"/>
                  </a:cubicBezTo>
                  <a:cubicBezTo>
                    <a:pt x="1239" y="2826"/>
                    <a:pt x="953" y="3397"/>
                    <a:pt x="772" y="3993"/>
                  </a:cubicBezTo>
                  <a:cubicBezTo>
                    <a:pt x="512" y="4901"/>
                    <a:pt x="616" y="5991"/>
                    <a:pt x="71" y="6769"/>
                  </a:cubicBezTo>
                  <a:cubicBezTo>
                    <a:pt x="0" y="6840"/>
                    <a:pt x="80" y="6954"/>
                    <a:pt x="174" y="6954"/>
                  </a:cubicBezTo>
                  <a:cubicBezTo>
                    <a:pt x="183" y="6954"/>
                    <a:pt x="192" y="6953"/>
                    <a:pt x="201" y="6951"/>
                  </a:cubicBezTo>
                  <a:cubicBezTo>
                    <a:pt x="1758" y="6406"/>
                    <a:pt x="3573" y="6250"/>
                    <a:pt x="4715" y="4901"/>
                  </a:cubicBezTo>
                  <a:cubicBezTo>
                    <a:pt x="5156" y="4383"/>
                    <a:pt x="5441" y="3786"/>
                    <a:pt x="5623" y="3137"/>
                  </a:cubicBezTo>
                  <a:cubicBezTo>
                    <a:pt x="5820" y="2173"/>
                    <a:pt x="5594" y="1209"/>
                    <a:pt x="5685" y="245"/>
                  </a:cubicBezTo>
                  <a:lnTo>
                    <a:pt x="5685" y="245"/>
                  </a:lnTo>
                  <a:cubicBezTo>
                    <a:pt x="5708" y="224"/>
                    <a:pt x="5730" y="202"/>
                    <a:pt x="5752" y="180"/>
                  </a:cubicBezTo>
                  <a:cubicBezTo>
                    <a:pt x="5814" y="98"/>
                    <a:pt x="5746" y="1"/>
                    <a:pt x="56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4"/>
            <p:cNvSpPr/>
            <p:nvPr/>
          </p:nvSpPr>
          <p:spPr>
            <a:xfrm>
              <a:off x="4822725" y="2505550"/>
              <a:ext cx="143500" cy="170900"/>
            </a:xfrm>
            <a:custGeom>
              <a:avLst/>
              <a:gdLst/>
              <a:ahLst/>
              <a:cxnLst/>
              <a:rect l="l" t="t" r="r" b="b"/>
              <a:pathLst>
                <a:path w="5740" h="6836" extrusionOk="0">
                  <a:moveTo>
                    <a:pt x="5648" y="1"/>
                  </a:moveTo>
                  <a:cubicBezTo>
                    <a:pt x="5619" y="1"/>
                    <a:pt x="5588" y="18"/>
                    <a:pt x="5568" y="57"/>
                  </a:cubicBezTo>
                  <a:cubicBezTo>
                    <a:pt x="4738" y="1484"/>
                    <a:pt x="3882" y="2807"/>
                    <a:pt x="2714" y="4000"/>
                  </a:cubicBezTo>
                  <a:cubicBezTo>
                    <a:pt x="1806" y="4934"/>
                    <a:pt x="1158" y="6024"/>
                    <a:pt x="42" y="6776"/>
                  </a:cubicBezTo>
                  <a:cubicBezTo>
                    <a:pt x="0" y="6797"/>
                    <a:pt x="26" y="6835"/>
                    <a:pt x="79" y="6835"/>
                  </a:cubicBezTo>
                  <a:cubicBezTo>
                    <a:pt x="91" y="6835"/>
                    <a:pt x="105" y="6833"/>
                    <a:pt x="120" y="6828"/>
                  </a:cubicBezTo>
                  <a:cubicBezTo>
                    <a:pt x="1339" y="6205"/>
                    <a:pt x="2014" y="4986"/>
                    <a:pt x="2974" y="4052"/>
                  </a:cubicBezTo>
                  <a:cubicBezTo>
                    <a:pt x="4063" y="2937"/>
                    <a:pt x="5179" y="1588"/>
                    <a:pt x="5723" y="109"/>
                  </a:cubicBezTo>
                  <a:cubicBezTo>
                    <a:pt x="5739" y="45"/>
                    <a:pt x="5696" y="1"/>
                    <a:pt x="5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4"/>
            <p:cNvSpPr/>
            <p:nvPr/>
          </p:nvSpPr>
          <p:spPr>
            <a:xfrm>
              <a:off x="4959975" y="2504800"/>
              <a:ext cx="200900" cy="31600"/>
            </a:xfrm>
            <a:custGeom>
              <a:avLst/>
              <a:gdLst/>
              <a:ahLst/>
              <a:cxnLst/>
              <a:rect l="l" t="t" r="r" b="b"/>
              <a:pathLst>
                <a:path w="8036" h="1264" extrusionOk="0">
                  <a:moveTo>
                    <a:pt x="528" y="1"/>
                  </a:moveTo>
                  <a:cubicBezTo>
                    <a:pt x="413" y="1"/>
                    <a:pt x="298" y="3"/>
                    <a:pt x="181" y="10"/>
                  </a:cubicBezTo>
                  <a:cubicBezTo>
                    <a:pt x="9" y="10"/>
                    <a:pt x="0" y="245"/>
                    <a:pt x="157" y="245"/>
                  </a:cubicBezTo>
                  <a:cubicBezTo>
                    <a:pt x="165" y="245"/>
                    <a:pt x="173" y="244"/>
                    <a:pt x="181" y="243"/>
                  </a:cubicBezTo>
                  <a:cubicBezTo>
                    <a:pt x="404" y="221"/>
                    <a:pt x="627" y="211"/>
                    <a:pt x="848" y="211"/>
                  </a:cubicBezTo>
                  <a:cubicBezTo>
                    <a:pt x="3115" y="211"/>
                    <a:pt x="5320" y="1263"/>
                    <a:pt x="7634" y="1263"/>
                  </a:cubicBezTo>
                  <a:cubicBezTo>
                    <a:pt x="7753" y="1263"/>
                    <a:pt x="7871" y="1261"/>
                    <a:pt x="7990" y="1255"/>
                  </a:cubicBezTo>
                  <a:cubicBezTo>
                    <a:pt x="7993" y="1258"/>
                    <a:pt x="7995" y="1259"/>
                    <a:pt x="7998" y="1259"/>
                  </a:cubicBezTo>
                  <a:cubicBezTo>
                    <a:pt x="8020" y="1259"/>
                    <a:pt x="8036" y="1177"/>
                    <a:pt x="7990" y="1177"/>
                  </a:cubicBezTo>
                  <a:cubicBezTo>
                    <a:pt x="6796" y="1177"/>
                    <a:pt x="5577" y="969"/>
                    <a:pt x="4410" y="710"/>
                  </a:cubicBezTo>
                  <a:cubicBezTo>
                    <a:pt x="3095" y="399"/>
                    <a:pt x="1869" y="1"/>
                    <a:pt x="5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4"/>
            <p:cNvSpPr/>
            <p:nvPr/>
          </p:nvSpPr>
          <p:spPr>
            <a:xfrm>
              <a:off x="4964175" y="2476625"/>
              <a:ext cx="197500" cy="87850"/>
            </a:xfrm>
            <a:custGeom>
              <a:avLst/>
              <a:gdLst/>
              <a:ahLst/>
              <a:cxnLst/>
              <a:rect l="l" t="t" r="r" b="b"/>
              <a:pathLst>
                <a:path w="7900" h="3514" extrusionOk="0">
                  <a:moveTo>
                    <a:pt x="3323" y="261"/>
                  </a:moveTo>
                  <a:cubicBezTo>
                    <a:pt x="3691" y="261"/>
                    <a:pt x="4073" y="315"/>
                    <a:pt x="4475" y="436"/>
                  </a:cubicBezTo>
                  <a:cubicBezTo>
                    <a:pt x="5253" y="670"/>
                    <a:pt x="5902" y="1033"/>
                    <a:pt x="6525" y="1604"/>
                  </a:cubicBezTo>
                  <a:cubicBezTo>
                    <a:pt x="6843" y="1858"/>
                    <a:pt x="7126" y="2130"/>
                    <a:pt x="7475" y="2348"/>
                  </a:cubicBezTo>
                  <a:lnTo>
                    <a:pt x="7475" y="2348"/>
                  </a:lnTo>
                  <a:cubicBezTo>
                    <a:pt x="6881" y="2526"/>
                    <a:pt x="6333" y="2830"/>
                    <a:pt x="5746" y="3056"/>
                  </a:cubicBezTo>
                  <a:cubicBezTo>
                    <a:pt x="5318" y="3225"/>
                    <a:pt x="4903" y="3296"/>
                    <a:pt x="4485" y="3296"/>
                  </a:cubicBezTo>
                  <a:cubicBezTo>
                    <a:pt x="4067" y="3296"/>
                    <a:pt x="3645" y="3225"/>
                    <a:pt x="3204" y="3108"/>
                  </a:cubicBezTo>
                  <a:cubicBezTo>
                    <a:pt x="2530" y="2927"/>
                    <a:pt x="1881" y="2641"/>
                    <a:pt x="1285" y="2200"/>
                  </a:cubicBezTo>
                  <a:cubicBezTo>
                    <a:pt x="927" y="1954"/>
                    <a:pt x="647" y="1516"/>
                    <a:pt x="261" y="1317"/>
                  </a:cubicBezTo>
                  <a:lnTo>
                    <a:pt x="261" y="1317"/>
                  </a:lnTo>
                  <a:cubicBezTo>
                    <a:pt x="1264" y="735"/>
                    <a:pt x="2231" y="261"/>
                    <a:pt x="3323" y="261"/>
                  </a:cubicBezTo>
                  <a:close/>
                  <a:moveTo>
                    <a:pt x="3280" y="0"/>
                  </a:moveTo>
                  <a:cubicBezTo>
                    <a:pt x="2108" y="0"/>
                    <a:pt x="1051" y="520"/>
                    <a:pt x="65" y="1163"/>
                  </a:cubicBezTo>
                  <a:cubicBezTo>
                    <a:pt x="18" y="1191"/>
                    <a:pt x="5" y="1233"/>
                    <a:pt x="13" y="1273"/>
                  </a:cubicBezTo>
                  <a:lnTo>
                    <a:pt x="13" y="1273"/>
                  </a:lnTo>
                  <a:cubicBezTo>
                    <a:pt x="0" y="1299"/>
                    <a:pt x="1" y="1331"/>
                    <a:pt x="39" y="1344"/>
                  </a:cubicBezTo>
                  <a:cubicBezTo>
                    <a:pt x="610" y="1707"/>
                    <a:pt x="1051" y="2278"/>
                    <a:pt x="1622" y="2667"/>
                  </a:cubicBezTo>
                  <a:cubicBezTo>
                    <a:pt x="2192" y="3030"/>
                    <a:pt x="2841" y="3290"/>
                    <a:pt x="3541" y="3419"/>
                  </a:cubicBezTo>
                  <a:cubicBezTo>
                    <a:pt x="3826" y="3481"/>
                    <a:pt x="4123" y="3514"/>
                    <a:pt x="4423" y="3514"/>
                  </a:cubicBezTo>
                  <a:cubicBezTo>
                    <a:pt x="4751" y="3514"/>
                    <a:pt x="5084" y="3475"/>
                    <a:pt x="5409" y="3393"/>
                  </a:cubicBezTo>
                  <a:cubicBezTo>
                    <a:pt x="6213" y="3160"/>
                    <a:pt x="6966" y="2667"/>
                    <a:pt x="7822" y="2486"/>
                  </a:cubicBezTo>
                  <a:cubicBezTo>
                    <a:pt x="7874" y="2434"/>
                    <a:pt x="7899" y="2356"/>
                    <a:pt x="7848" y="2278"/>
                  </a:cubicBezTo>
                  <a:cubicBezTo>
                    <a:pt x="7173" y="1967"/>
                    <a:pt x="6680" y="1344"/>
                    <a:pt x="6058" y="929"/>
                  </a:cubicBezTo>
                  <a:cubicBezTo>
                    <a:pt x="5435" y="488"/>
                    <a:pt x="4761" y="203"/>
                    <a:pt x="4034" y="73"/>
                  </a:cubicBezTo>
                  <a:cubicBezTo>
                    <a:pt x="3777" y="23"/>
                    <a:pt x="3526" y="0"/>
                    <a:pt x="3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4"/>
            <p:cNvSpPr/>
            <p:nvPr/>
          </p:nvSpPr>
          <p:spPr>
            <a:xfrm>
              <a:off x="4881125" y="2608700"/>
              <a:ext cx="132675" cy="202550"/>
            </a:xfrm>
            <a:custGeom>
              <a:avLst/>
              <a:gdLst/>
              <a:ahLst/>
              <a:cxnLst/>
              <a:rect l="l" t="t" r="r" b="b"/>
              <a:pathLst>
                <a:path w="5307" h="8102" extrusionOk="0">
                  <a:moveTo>
                    <a:pt x="5154" y="1"/>
                  </a:moveTo>
                  <a:cubicBezTo>
                    <a:pt x="5124" y="1"/>
                    <a:pt x="5087" y="26"/>
                    <a:pt x="5073" y="82"/>
                  </a:cubicBezTo>
                  <a:cubicBezTo>
                    <a:pt x="4918" y="1794"/>
                    <a:pt x="4529" y="3350"/>
                    <a:pt x="3569" y="4803"/>
                  </a:cubicBezTo>
                  <a:cubicBezTo>
                    <a:pt x="2687" y="6178"/>
                    <a:pt x="1468" y="7112"/>
                    <a:pt x="93" y="7968"/>
                  </a:cubicBezTo>
                  <a:cubicBezTo>
                    <a:pt x="0" y="8014"/>
                    <a:pt x="73" y="8102"/>
                    <a:pt x="126" y="8102"/>
                  </a:cubicBezTo>
                  <a:cubicBezTo>
                    <a:pt x="133" y="8102"/>
                    <a:pt x="139" y="8100"/>
                    <a:pt x="145" y="8098"/>
                  </a:cubicBezTo>
                  <a:cubicBezTo>
                    <a:pt x="3154" y="6801"/>
                    <a:pt x="5307" y="3325"/>
                    <a:pt x="5203" y="56"/>
                  </a:cubicBezTo>
                  <a:cubicBezTo>
                    <a:pt x="5203" y="20"/>
                    <a:pt x="5181" y="1"/>
                    <a:pt x="51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14"/>
            <p:cNvSpPr/>
            <p:nvPr/>
          </p:nvSpPr>
          <p:spPr>
            <a:xfrm>
              <a:off x="4881500" y="2616525"/>
              <a:ext cx="158250" cy="195275"/>
            </a:xfrm>
            <a:custGeom>
              <a:avLst/>
              <a:gdLst/>
              <a:ahLst/>
              <a:cxnLst/>
              <a:rect l="l" t="t" r="r" b="b"/>
              <a:pathLst>
                <a:path w="6330" h="7811" extrusionOk="0">
                  <a:moveTo>
                    <a:pt x="104" y="7603"/>
                  </a:moveTo>
                  <a:cubicBezTo>
                    <a:pt x="107" y="7605"/>
                    <a:pt x="109" y="7606"/>
                    <a:pt x="112" y="7608"/>
                  </a:cubicBezTo>
                  <a:lnTo>
                    <a:pt x="112" y="7608"/>
                  </a:lnTo>
                  <a:cubicBezTo>
                    <a:pt x="109" y="7606"/>
                    <a:pt x="106" y="7605"/>
                    <a:pt x="104" y="7603"/>
                  </a:cubicBezTo>
                  <a:close/>
                  <a:moveTo>
                    <a:pt x="5205" y="277"/>
                  </a:moveTo>
                  <a:lnTo>
                    <a:pt x="5205" y="277"/>
                  </a:lnTo>
                  <a:cubicBezTo>
                    <a:pt x="5455" y="2364"/>
                    <a:pt x="6158" y="4632"/>
                    <a:pt x="4332" y="6280"/>
                  </a:cubicBezTo>
                  <a:cubicBezTo>
                    <a:pt x="3554" y="6955"/>
                    <a:pt x="2620" y="7214"/>
                    <a:pt x="1660" y="7396"/>
                  </a:cubicBezTo>
                  <a:cubicBezTo>
                    <a:pt x="1375" y="7447"/>
                    <a:pt x="1064" y="7473"/>
                    <a:pt x="778" y="7525"/>
                  </a:cubicBezTo>
                  <a:cubicBezTo>
                    <a:pt x="678" y="7545"/>
                    <a:pt x="406" y="7628"/>
                    <a:pt x="229" y="7628"/>
                  </a:cubicBezTo>
                  <a:cubicBezTo>
                    <a:pt x="207" y="7628"/>
                    <a:pt x="186" y="7626"/>
                    <a:pt x="168" y="7624"/>
                  </a:cubicBezTo>
                  <a:lnTo>
                    <a:pt x="168" y="7624"/>
                  </a:lnTo>
                  <a:cubicBezTo>
                    <a:pt x="168" y="7624"/>
                    <a:pt x="169" y="7624"/>
                    <a:pt x="170" y="7624"/>
                  </a:cubicBezTo>
                  <a:cubicBezTo>
                    <a:pt x="294" y="7624"/>
                    <a:pt x="325" y="7364"/>
                    <a:pt x="415" y="7162"/>
                  </a:cubicBezTo>
                  <a:cubicBezTo>
                    <a:pt x="545" y="6903"/>
                    <a:pt x="649" y="6643"/>
                    <a:pt x="752" y="6358"/>
                  </a:cubicBezTo>
                  <a:cubicBezTo>
                    <a:pt x="1090" y="5372"/>
                    <a:pt x="1297" y="4412"/>
                    <a:pt x="1816" y="3453"/>
                  </a:cubicBezTo>
                  <a:cubicBezTo>
                    <a:pt x="2309" y="2596"/>
                    <a:pt x="2957" y="2104"/>
                    <a:pt x="3761" y="1585"/>
                  </a:cubicBezTo>
                  <a:cubicBezTo>
                    <a:pt x="4289" y="1225"/>
                    <a:pt x="4838" y="844"/>
                    <a:pt x="5205" y="277"/>
                  </a:cubicBezTo>
                  <a:close/>
                  <a:moveTo>
                    <a:pt x="5208" y="1"/>
                  </a:moveTo>
                  <a:cubicBezTo>
                    <a:pt x="5191" y="1"/>
                    <a:pt x="5175" y="9"/>
                    <a:pt x="5162" y="28"/>
                  </a:cubicBezTo>
                  <a:cubicBezTo>
                    <a:pt x="4099" y="1325"/>
                    <a:pt x="2464" y="1844"/>
                    <a:pt x="1608" y="3375"/>
                  </a:cubicBezTo>
                  <a:cubicBezTo>
                    <a:pt x="1141" y="4205"/>
                    <a:pt x="960" y="5061"/>
                    <a:pt x="675" y="5969"/>
                  </a:cubicBezTo>
                  <a:cubicBezTo>
                    <a:pt x="493" y="6514"/>
                    <a:pt x="104" y="7084"/>
                    <a:pt x="0" y="7681"/>
                  </a:cubicBezTo>
                  <a:cubicBezTo>
                    <a:pt x="0" y="7733"/>
                    <a:pt x="26" y="7811"/>
                    <a:pt x="130" y="7811"/>
                  </a:cubicBezTo>
                  <a:cubicBezTo>
                    <a:pt x="1712" y="7551"/>
                    <a:pt x="3476" y="7447"/>
                    <a:pt x="4669" y="6254"/>
                  </a:cubicBezTo>
                  <a:cubicBezTo>
                    <a:pt x="6330" y="4568"/>
                    <a:pt x="5707" y="2207"/>
                    <a:pt x="5292" y="132"/>
                  </a:cubicBezTo>
                  <a:cubicBezTo>
                    <a:pt x="5311" y="74"/>
                    <a:pt x="5258" y="1"/>
                    <a:pt x="5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14"/>
            <p:cNvSpPr/>
            <p:nvPr/>
          </p:nvSpPr>
          <p:spPr>
            <a:xfrm>
              <a:off x="4978225" y="2769300"/>
              <a:ext cx="88775" cy="198325"/>
            </a:xfrm>
            <a:custGeom>
              <a:avLst/>
              <a:gdLst/>
              <a:ahLst/>
              <a:cxnLst/>
              <a:rect l="l" t="t" r="r" b="b"/>
              <a:pathLst>
                <a:path w="3551" h="7933" extrusionOk="0">
                  <a:moveTo>
                    <a:pt x="3242" y="0"/>
                  </a:moveTo>
                  <a:cubicBezTo>
                    <a:pt x="3226" y="0"/>
                    <a:pt x="3213" y="13"/>
                    <a:pt x="3213" y="39"/>
                  </a:cubicBezTo>
                  <a:cubicBezTo>
                    <a:pt x="3161" y="3023"/>
                    <a:pt x="2305" y="5824"/>
                    <a:pt x="22" y="7848"/>
                  </a:cubicBezTo>
                  <a:cubicBezTo>
                    <a:pt x="1" y="7890"/>
                    <a:pt x="14" y="7932"/>
                    <a:pt x="62" y="7932"/>
                  </a:cubicBezTo>
                  <a:cubicBezTo>
                    <a:pt x="73" y="7932"/>
                    <a:pt x="86" y="7930"/>
                    <a:pt x="100" y="7925"/>
                  </a:cubicBezTo>
                  <a:cubicBezTo>
                    <a:pt x="2435" y="6213"/>
                    <a:pt x="3550" y="2867"/>
                    <a:pt x="3291" y="39"/>
                  </a:cubicBezTo>
                  <a:cubicBezTo>
                    <a:pt x="3278" y="13"/>
                    <a:pt x="3258" y="0"/>
                    <a:pt x="32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14"/>
            <p:cNvSpPr/>
            <p:nvPr/>
          </p:nvSpPr>
          <p:spPr>
            <a:xfrm>
              <a:off x="4976825" y="2765425"/>
              <a:ext cx="128425" cy="202850"/>
            </a:xfrm>
            <a:custGeom>
              <a:avLst/>
              <a:gdLst/>
              <a:ahLst/>
              <a:cxnLst/>
              <a:rect l="l" t="t" r="r" b="b"/>
              <a:pathLst>
                <a:path w="5137" h="8114" extrusionOk="0">
                  <a:moveTo>
                    <a:pt x="3244" y="247"/>
                  </a:moveTo>
                  <a:lnTo>
                    <a:pt x="3244" y="247"/>
                  </a:lnTo>
                  <a:cubicBezTo>
                    <a:pt x="3877" y="2064"/>
                    <a:pt x="4946" y="3905"/>
                    <a:pt x="3736" y="5746"/>
                  </a:cubicBezTo>
                  <a:cubicBezTo>
                    <a:pt x="3191" y="6576"/>
                    <a:pt x="2361" y="7043"/>
                    <a:pt x="1453" y="7406"/>
                  </a:cubicBezTo>
                  <a:cubicBezTo>
                    <a:pt x="1329" y="7431"/>
                    <a:pt x="260" y="7928"/>
                    <a:pt x="95" y="7928"/>
                  </a:cubicBezTo>
                  <a:cubicBezTo>
                    <a:pt x="93" y="7928"/>
                    <a:pt x="91" y="7928"/>
                    <a:pt x="89" y="7928"/>
                  </a:cubicBezTo>
                  <a:lnTo>
                    <a:pt x="89" y="7928"/>
                  </a:lnTo>
                  <a:cubicBezTo>
                    <a:pt x="199" y="7915"/>
                    <a:pt x="441" y="6676"/>
                    <a:pt x="441" y="6576"/>
                  </a:cubicBezTo>
                  <a:cubicBezTo>
                    <a:pt x="571" y="5590"/>
                    <a:pt x="519" y="4604"/>
                    <a:pt x="882" y="3593"/>
                  </a:cubicBezTo>
                  <a:cubicBezTo>
                    <a:pt x="1357" y="2269"/>
                    <a:pt x="2769" y="1570"/>
                    <a:pt x="3244" y="247"/>
                  </a:cubicBezTo>
                  <a:close/>
                  <a:moveTo>
                    <a:pt x="3219" y="0"/>
                  </a:moveTo>
                  <a:cubicBezTo>
                    <a:pt x="3196" y="0"/>
                    <a:pt x="3174" y="12"/>
                    <a:pt x="3165" y="39"/>
                  </a:cubicBezTo>
                  <a:cubicBezTo>
                    <a:pt x="2465" y="1336"/>
                    <a:pt x="1142" y="2140"/>
                    <a:pt x="701" y="3541"/>
                  </a:cubicBezTo>
                  <a:cubicBezTo>
                    <a:pt x="389" y="4449"/>
                    <a:pt x="364" y="5227"/>
                    <a:pt x="312" y="6161"/>
                  </a:cubicBezTo>
                  <a:cubicBezTo>
                    <a:pt x="234" y="6783"/>
                    <a:pt x="0" y="7432"/>
                    <a:pt x="0" y="8003"/>
                  </a:cubicBezTo>
                  <a:cubicBezTo>
                    <a:pt x="0" y="8067"/>
                    <a:pt x="53" y="8113"/>
                    <a:pt x="101" y="8113"/>
                  </a:cubicBezTo>
                  <a:cubicBezTo>
                    <a:pt x="111" y="8113"/>
                    <a:pt x="121" y="8111"/>
                    <a:pt x="130" y="8106"/>
                  </a:cubicBezTo>
                  <a:cubicBezTo>
                    <a:pt x="1531" y="7562"/>
                    <a:pt x="3087" y="7147"/>
                    <a:pt x="3943" y="5798"/>
                  </a:cubicBezTo>
                  <a:cubicBezTo>
                    <a:pt x="5137" y="3930"/>
                    <a:pt x="4099" y="1855"/>
                    <a:pt x="3321" y="39"/>
                  </a:cubicBezTo>
                  <a:cubicBezTo>
                    <a:pt x="3309" y="33"/>
                    <a:pt x="3295" y="29"/>
                    <a:pt x="3282" y="29"/>
                  </a:cubicBezTo>
                  <a:lnTo>
                    <a:pt x="3282" y="29"/>
                  </a:lnTo>
                  <a:cubicBezTo>
                    <a:pt x="3266" y="11"/>
                    <a:pt x="3242" y="0"/>
                    <a:pt x="32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4"/>
            <p:cNvSpPr/>
            <p:nvPr/>
          </p:nvSpPr>
          <p:spPr>
            <a:xfrm>
              <a:off x="5117800" y="2883775"/>
              <a:ext cx="38675" cy="178425"/>
            </a:xfrm>
            <a:custGeom>
              <a:avLst/>
              <a:gdLst/>
              <a:ahLst/>
              <a:cxnLst/>
              <a:rect l="l" t="t" r="r" b="b"/>
              <a:pathLst>
                <a:path w="1547" h="7137" extrusionOk="0">
                  <a:moveTo>
                    <a:pt x="613" y="0"/>
                  </a:moveTo>
                  <a:cubicBezTo>
                    <a:pt x="614" y="2"/>
                    <a:pt x="615" y="4"/>
                    <a:pt x="615" y="5"/>
                  </a:cubicBezTo>
                  <a:lnTo>
                    <a:pt x="615" y="5"/>
                  </a:lnTo>
                  <a:cubicBezTo>
                    <a:pt x="620" y="2"/>
                    <a:pt x="620" y="0"/>
                    <a:pt x="613" y="0"/>
                  </a:cubicBezTo>
                  <a:close/>
                  <a:moveTo>
                    <a:pt x="615" y="5"/>
                  </a:moveTo>
                  <a:cubicBezTo>
                    <a:pt x="604" y="15"/>
                    <a:pt x="561" y="40"/>
                    <a:pt x="561" y="78"/>
                  </a:cubicBezTo>
                  <a:cubicBezTo>
                    <a:pt x="1288" y="2464"/>
                    <a:pt x="1313" y="4877"/>
                    <a:pt x="16" y="7082"/>
                  </a:cubicBezTo>
                  <a:cubicBezTo>
                    <a:pt x="0" y="7114"/>
                    <a:pt x="14" y="7136"/>
                    <a:pt x="39" y="7136"/>
                  </a:cubicBezTo>
                  <a:cubicBezTo>
                    <a:pt x="55" y="7136"/>
                    <a:pt x="74" y="7128"/>
                    <a:pt x="94" y="7108"/>
                  </a:cubicBezTo>
                  <a:cubicBezTo>
                    <a:pt x="1468" y="5138"/>
                    <a:pt x="1547" y="2210"/>
                    <a:pt x="615" y="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4"/>
            <p:cNvSpPr/>
            <p:nvPr/>
          </p:nvSpPr>
          <p:spPr>
            <a:xfrm>
              <a:off x="5100700" y="2880975"/>
              <a:ext cx="90525" cy="182150"/>
            </a:xfrm>
            <a:custGeom>
              <a:avLst/>
              <a:gdLst/>
              <a:ahLst/>
              <a:cxnLst/>
              <a:rect l="l" t="t" r="r" b="b"/>
              <a:pathLst>
                <a:path w="3621" h="7286" extrusionOk="0">
                  <a:moveTo>
                    <a:pt x="1193" y="8"/>
                  </a:moveTo>
                  <a:cubicBezTo>
                    <a:pt x="1199" y="8"/>
                    <a:pt x="1201" y="12"/>
                    <a:pt x="1201" y="17"/>
                  </a:cubicBezTo>
                  <a:lnTo>
                    <a:pt x="1201" y="17"/>
                  </a:lnTo>
                  <a:cubicBezTo>
                    <a:pt x="1198" y="14"/>
                    <a:pt x="1196" y="11"/>
                    <a:pt x="1193" y="8"/>
                  </a:cubicBezTo>
                  <a:close/>
                  <a:moveTo>
                    <a:pt x="1247" y="188"/>
                  </a:moveTo>
                  <a:cubicBezTo>
                    <a:pt x="2207" y="1533"/>
                    <a:pt x="3620" y="2767"/>
                    <a:pt x="3009" y="4600"/>
                  </a:cubicBezTo>
                  <a:cubicBezTo>
                    <a:pt x="2750" y="5404"/>
                    <a:pt x="2153" y="5923"/>
                    <a:pt x="1505" y="6442"/>
                  </a:cubicBezTo>
                  <a:cubicBezTo>
                    <a:pt x="1383" y="6543"/>
                    <a:pt x="945" y="6882"/>
                    <a:pt x="784" y="7037"/>
                  </a:cubicBezTo>
                  <a:lnTo>
                    <a:pt x="784" y="7037"/>
                  </a:lnTo>
                  <a:cubicBezTo>
                    <a:pt x="796" y="6902"/>
                    <a:pt x="761" y="6650"/>
                    <a:pt x="726" y="6597"/>
                  </a:cubicBezTo>
                  <a:cubicBezTo>
                    <a:pt x="700" y="6338"/>
                    <a:pt x="674" y="6104"/>
                    <a:pt x="649" y="5845"/>
                  </a:cubicBezTo>
                  <a:cubicBezTo>
                    <a:pt x="467" y="5015"/>
                    <a:pt x="208" y="4237"/>
                    <a:pt x="259" y="3355"/>
                  </a:cubicBezTo>
                  <a:cubicBezTo>
                    <a:pt x="310" y="2196"/>
                    <a:pt x="1241" y="1330"/>
                    <a:pt x="1247" y="188"/>
                  </a:cubicBezTo>
                  <a:close/>
                  <a:moveTo>
                    <a:pt x="1159" y="0"/>
                  </a:moveTo>
                  <a:cubicBezTo>
                    <a:pt x="1129" y="0"/>
                    <a:pt x="1100" y="13"/>
                    <a:pt x="1090" y="34"/>
                  </a:cubicBezTo>
                  <a:cubicBezTo>
                    <a:pt x="856" y="1253"/>
                    <a:pt x="26" y="2239"/>
                    <a:pt x="0" y="3484"/>
                  </a:cubicBezTo>
                  <a:cubicBezTo>
                    <a:pt x="0" y="4263"/>
                    <a:pt x="156" y="4885"/>
                    <a:pt x="311" y="5637"/>
                  </a:cubicBezTo>
                  <a:cubicBezTo>
                    <a:pt x="441" y="6156"/>
                    <a:pt x="415" y="6701"/>
                    <a:pt x="571" y="7220"/>
                  </a:cubicBezTo>
                  <a:cubicBezTo>
                    <a:pt x="587" y="7253"/>
                    <a:pt x="624" y="7285"/>
                    <a:pt x="663" y="7285"/>
                  </a:cubicBezTo>
                  <a:cubicBezTo>
                    <a:pt x="685" y="7285"/>
                    <a:pt x="707" y="7274"/>
                    <a:pt x="726" y="7246"/>
                  </a:cubicBezTo>
                  <a:cubicBezTo>
                    <a:pt x="1764" y="6390"/>
                    <a:pt x="2931" y="5637"/>
                    <a:pt x="3191" y="4237"/>
                  </a:cubicBezTo>
                  <a:cubicBezTo>
                    <a:pt x="3523" y="2526"/>
                    <a:pt x="2272" y="1243"/>
                    <a:pt x="1243" y="66"/>
                  </a:cubicBezTo>
                  <a:lnTo>
                    <a:pt x="1243" y="66"/>
                  </a:lnTo>
                  <a:cubicBezTo>
                    <a:pt x="1234" y="20"/>
                    <a:pt x="1196"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4"/>
            <p:cNvSpPr/>
            <p:nvPr/>
          </p:nvSpPr>
          <p:spPr>
            <a:xfrm>
              <a:off x="5006575" y="2613850"/>
              <a:ext cx="205475" cy="50325"/>
            </a:xfrm>
            <a:custGeom>
              <a:avLst/>
              <a:gdLst/>
              <a:ahLst/>
              <a:cxnLst/>
              <a:rect l="l" t="t" r="r" b="b"/>
              <a:pathLst>
                <a:path w="8219" h="2013" extrusionOk="0">
                  <a:moveTo>
                    <a:pt x="8207" y="1317"/>
                  </a:moveTo>
                  <a:cubicBezTo>
                    <a:pt x="8204" y="1317"/>
                    <a:pt x="8201" y="1320"/>
                    <a:pt x="8201" y="1329"/>
                  </a:cubicBezTo>
                  <a:cubicBezTo>
                    <a:pt x="8218" y="1329"/>
                    <a:pt x="8212" y="1317"/>
                    <a:pt x="8207" y="1317"/>
                  </a:cubicBezTo>
                  <a:close/>
                  <a:moveTo>
                    <a:pt x="153" y="0"/>
                  </a:moveTo>
                  <a:cubicBezTo>
                    <a:pt x="78" y="0"/>
                    <a:pt x="0" y="121"/>
                    <a:pt x="81" y="161"/>
                  </a:cubicBezTo>
                  <a:cubicBezTo>
                    <a:pt x="1437" y="1370"/>
                    <a:pt x="3286" y="2013"/>
                    <a:pt x="5110" y="2013"/>
                  </a:cubicBezTo>
                  <a:cubicBezTo>
                    <a:pt x="6184" y="2013"/>
                    <a:pt x="7249" y="1790"/>
                    <a:pt x="8201" y="1329"/>
                  </a:cubicBezTo>
                  <a:lnTo>
                    <a:pt x="8201" y="1329"/>
                  </a:lnTo>
                  <a:cubicBezTo>
                    <a:pt x="7329" y="1685"/>
                    <a:pt x="6358" y="1857"/>
                    <a:pt x="5377" y="1857"/>
                  </a:cubicBezTo>
                  <a:cubicBezTo>
                    <a:pt x="3497" y="1857"/>
                    <a:pt x="1574" y="1224"/>
                    <a:pt x="211" y="32"/>
                  </a:cubicBezTo>
                  <a:cubicBezTo>
                    <a:pt x="194" y="9"/>
                    <a:pt x="174"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4"/>
            <p:cNvSpPr/>
            <p:nvPr/>
          </p:nvSpPr>
          <p:spPr>
            <a:xfrm>
              <a:off x="5010500" y="2605825"/>
              <a:ext cx="202400" cy="104075"/>
            </a:xfrm>
            <a:custGeom>
              <a:avLst/>
              <a:gdLst/>
              <a:ahLst/>
              <a:cxnLst/>
              <a:rect l="l" t="t" r="r" b="b"/>
              <a:pathLst>
                <a:path w="8096" h="4163" extrusionOk="0">
                  <a:moveTo>
                    <a:pt x="3107" y="138"/>
                  </a:moveTo>
                  <a:cubicBezTo>
                    <a:pt x="3895" y="138"/>
                    <a:pt x="4653" y="355"/>
                    <a:pt x="5372" y="742"/>
                  </a:cubicBezTo>
                  <a:cubicBezTo>
                    <a:pt x="5995" y="1079"/>
                    <a:pt x="6617" y="1494"/>
                    <a:pt x="7292" y="1676"/>
                  </a:cubicBezTo>
                  <a:cubicBezTo>
                    <a:pt x="7784" y="1805"/>
                    <a:pt x="7784" y="1624"/>
                    <a:pt x="7577" y="1935"/>
                  </a:cubicBezTo>
                  <a:cubicBezTo>
                    <a:pt x="7421" y="2246"/>
                    <a:pt x="7032" y="2584"/>
                    <a:pt x="6773" y="2843"/>
                  </a:cubicBezTo>
                  <a:cubicBezTo>
                    <a:pt x="6008" y="3554"/>
                    <a:pt x="5060" y="3985"/>
                    <a:pt x="4089" y="3985"/>
                  </a:cubicBezTo>
                  <a:cubicBezTo>
                    <a:pt x="3643" y="3985"/>
                    <a:pt x="3192" y="3895"/>
                    <a:pt x="2752" y="3699"/>
                  </a:cubicBezTo>
                  <a:cubicBezTo>
                    <a:pt x="1323" y="3061"/>
                    <a:pt x="697" y="1896"/>
                    <a:pt x="159" y="500"/>
                  </a:cubicBezTo>
                  <a:lnTo>
                    <a:pt x="159" y="500"/>
                  </a:lnTo>
                  <a:cubicBezTo>
                    <a:pt x="323" y="526"/>
                    <a:pt x="475" y="537"/>
                    <a:pt x="620" y="537"/>
                  </a:cubicBezTo>
                  <a:cubicBezTo>
                    <a:pt x="1153" y="537"/>
                    <a:pt x="1582" y="386"/>
                    <a:pt x="2129" y="249"/>
                  </a:cubicBezTo>
                  <a:cubicBezTo>
                    <a:pt x="2460" y="174"/>
                    <a:pt x="2786" y="138"/>
                    <a:pt x="3107" y="138"/>
                  </a:cubicBezTo>
                  <a:close/>
                  <a:moveTo>
                    <a:pt x="3379" y="0"/>
                  </a:moveTo>
                  <a:cubicBezTo>
                    <a:pt x="2358" y="0"/>
                    <a:pt x="1427" y="394"/>
                    <a:pt x="400" y="394"/>
                  </a:cubicBezTo>
                  <a:cubicBezTo>
                    <a:pt x="286" y="394"/>
                    <a:pt x="171" y="389"/>
                    <a:pt x="54" y="379"/>
                  </a:cubicBezTo>
                  <a:cubicBezTo>
                    <a:pt x="46" y="370"/>
                    <a:pt x="38" y="366"/>
                    <a:pt x="31" y="366"/>
                  </a:cubicBezTo>
                  <a:cubicBezTo>
                    <a:pt x="12" y="366"/>
                    <a:pt x="1" y="396"/>
                    <a:pt x="7" y="427"/>
                  </a:cubicBezTo>
                  <a:lnTo>
                    <a:pt x="7" y="427"/>
                  </a:lnTo>
                  <a:cubicBezTo>
                    <a:pt x="4" y="435"/>
                    <a:pt x="2" y="445"/>
                    <a:pt x="2" y="456"/>
                  </a:cubicBezTo>
                  <a:cubicBezTo>
                    <a:pt x="236" y="2117"/>
                    <a:pt x="1559" y="3543"/>
                    <a:pt x="3141" y="4010"/>
                  </a:cubicBezTo>
                  <a:cubicBezTo>
                    <a:pt x="3468" y="4111"/>
                    <a:pt x="3808" y="4163"/>
                    <a:pt x="4148" y="4163"/>
                  </a:cubicBezTo>
                  <a:cubicBezTo>
                    <a:pt x="4508" y="4163"/>
                    <a:pt x="4869" y="4104"/>
                    <a:pt x="5216" y="3984"/>
                  </a:cubicBezTo>
                  <a:cubicBezTo>
                    <a:pt x="6436" y="3569"/>
                    <a:pt x="7058" y="2532"/>
                    <a:pt x="8044" y="1779"/>
                  </a:cubicBezTo>
                  <a:cubicBezTo>
                    <a:pt x="8096" y="1727"/>
                    <a:pt x="8070" y="1624"/>
                    <a:pt x="8018" y="1624"/>
                  </a:cubicBezTo>
                  <a:cubicBezTo>
                    <a:pt x="6539" y="1546"/>
                    <a:pt x="5476" y="353"/>
                    <a:pt x="4075" y="67"/>
                  </a:cubicBezTo>
                  <a:cubicBezTo>
                    <a:pt x="3837" y="20"/>
                    <a:pt x="3606" y="0"/>
                    <a:pt x="33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4"/>
            <p:cNvSpPr/>
            <p:nvPr/>
          </p:nvSpPr>
          <p:spPr>
            <a:xfrm>
              <a:off x="5053850" y="2746925"/>
              <a:ext cx="194000" cy="39950"/>
            </a:xfrm>
            <a:custGeom>
              <a:avLst/>
              <a:gdLst/>
              <a:ahLst/>
              <a:cxnLst/>
              <a:rect l="l" t="t" r="r" b="b"/>
              <a:pathLst>
                <a:path w="7760" h="1598" extrusionOk="0">
                  <a:moveTo>
                    <a:pt x="7737" y="1"/>
                  </a:moveTo>
                  <a:cubicBezTo>
                    <a:pt x="7745" y="9"/>
                    <a:pt x="7751" y="12"/>
                    <a:pt x="7754" y="12"/>
                  </a:cubicBezTo>
                  <a:cubicBezTo>
                    <a:pt x="7760" y="12"/>
                    <a:pt x="7754" y="1"/>
                    <a:pt x="7737" y="1"/>
                  </a:cubicBezTo>
                  <a:close/>
                  <a:moveTo>
                    <a:pt x="7737" y="1"/>
                  </a:moveTo>
                  <a:lnTo>
                    <a:pt x="7737" y="1"/>
                  </a:lnTo>
                  <a:cubicBezTo>
                    <a:pt x="6519" y="922"/>
                    <a:pt x="4850" y="1411"/>
                    <a:pt x="3227" y="1411"/>
                  </a:cubicBezTo>
                  <a:cubicBezTo>
                    <a:pt x="2154" y="1411"/>
                    <a:pt x="1102" y="1197"/>
                    <a:pt x="214" y="753"/>
                  </a:cubicBezTo>
                  <a:cubicBezTo>
                    <a:pt x="194" y="741"/>
                    <a:pt x="174" y="735"/>
                    <a:pt x="156" y="735"/>
                  </a:cubicBezTo>
                  <a:cubicBezTo>
                    <a:pt x="57" y="735"/>
                    <a:pt x="1" y="887"/>
                    <a:pt x="110" y="908"/>
                  </a:cubicBezTo>
                  <a:cubicBezTo>
                    <a:pt x="1029" y="1373"/>
                    <a:pt x="2087" y="1598"/>
                    <a:pt x="3153" y="1598"/>
                  </a:cubicBezTo>
                  <a:cubicBezTo>
                    <a:pt x="4824" y="1598"/>
                    <a:pt x="6517" y="1046"/>
                    <a:pt x="7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4"/>
            <p:cNvSpPr/>
            <p:nvPr/>
          </p:nvSpPr>
          <p:spPr>
            <a:xfrm>
              <a:off x="5056700" y="2734475"/>
              <a:ext cx="193825" cy="92900"/>
            </a:xfrm>
            <a:custGeom>
              <a:avLst/>
              <a:gdLst/>
              <a:ahLst/>
              <a:cxnLst/>
              <a:rect l="l" t="t" r="r" b="b"/>
              <a:pathLst>
                <a:path w="7753" h="3716" extrusionOk="0">
                  <a:moveTo>
                    <a:pt x="4095" y="213"/>
                  </a:moveTo>
                  <a:cubicBezTo>
                    <a:pt x="4925" y="213"/>
                    <a:pt x="5703" y="550"/>
                    <a:pt x="6559" y="654"/>
                  </a:cubicBezTo>
                  <a:cubicBezTo>
                    <a:pt x="6637" y="654"/>
                    <a:pt x="7389" y="654"/>
                    <a:pt x="7415" y="680"/>
                  </a:cubicBezTo>
                  <a:cubicBezTo>
                    <a:pt x="7467" y="758"/>
                    <a:pt x="7000" y="1510"/>
                    <a:pt x="6974" y="1588"/>
                  </a:cubicBezTo>
                  <a:cubicBezTo>
                    <a:pt x="6349" y="2767"/>
                    <a:pt x="5255" y="3522"/>
                    <a:pt x="3961" y="3522"/>
                  </a:cubicBezTo>
                  <a:cubicBezTo>
                    <a:pt x="3860" y="3522"/>
                    <a:pt x="3757" y="3517"/>
                    <a:pt x="3654" y="3508"/>
                  </a:cubicBezTo>
                  <a:cubicBezTo>
                    <a:pt x="2150" y="3382"/>
                    <a:pt x="1179" y="2531"/>
                    <a:pt x="297" y="1398"/>
                  </a:cubicBezTo>
                  <a:lnTo>
                    <a:pt x="297" y="1398"/>
                  </a:lnTo>
                  <a:cubicBezTo>
                    <a:pt x="722" y="1377"/>
                    <a:pt x="1111" y="1350"/>
                    <a:pt x="1501" y="1121"/>
                  </a:cubicBezTo>
                  <a:cubicBezTo>
                    <a:pt x="2357" y="654"/>
                    <a:pt x="3031" y="213"/>
                    <a:pt x="4095" y="213"/>
                  </a:cubicBezTo>
                  <a:close/>
                  <a:moveTo>
                    <a:pt x="3820" y="0"/>
                  </a:moveTo>
                  <a:cubicBezTo>
                    <a:pt x="3671" y="0"/>
                    <a:pt x="3520" y="10"/>
                    <a:pt x="3368" y="32"/>
                  </a:cubicBezTo>
                  <a:cubicBezTo>
                    <a:pt x="2824" y="135"/>
                    <a:pt x="2305" y="343"/>
                    <a:pt x="1812" y="628"/>
                  </a:cubicBezTo>
                  <a:cubicBezTo>
                    <a:pt x="1241" y="991"/>
                    <a:pt x="748" y="1147"/>
                    <a:pt x="74" y="1251"/>
                  </a:cubicBezTo>
                  <a:cubicBezTo>
                    <a:pt x="1" y="1251"/>
                    <a:pt x="19" y="1388"/>
                    <a:pt x="108" y="1405"/>
                  </a:cubicBezTo>
                  <a:lnTo>
                    <a:pt x="108" y="1405"/>
                  </a:lnTo>
                  <a:cubicBezTo>
                    <a:pt x="778" y="2861"/>
                    <a:pt x="2383" y="3664"/>
                    <a:pt x="3913" y="3715"/>
                  </a:cubicBezTo>
                  <a:cubicBezTo>
                    <a:pt x="4614" y="3715"/>
                    <a:pt x="5262" y="3508"/>
                    <a:pt x="5807" y="3119"/>
                  </a:cubicBezTo>
                  <a:cubicBezTo>
                    <a:pt x="6741" y="2444"/>
                    <a:pt x="7026" y="1432"/>
                    <a:pt x="7675" y="550"/>
                  </a:cubicBezTo>
                  <a:cubicBezTo>
                    <a:pt x="7752" y="499"/>
                    <a:pt x="7649" y="421"/>
                    <a:pt x="7571" y="421"/>
                  </a:cubicBezTo>
                  <a:cubicBezTo>
                    <a:pt x="7362" y="467"/>
                    <a:pt x="7155" y="486"/>
                    <a:pt x="6948" y="486"/>
                  </a:cubicBezTo>
                  <a:cubicBezTo>
                    <a:pt x="5911" y="486"/>
                    <a:pt x="4890" y="0"/>
                    <a:pt x="3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4"/>
            <p:cNvSpPr/>
            <p:nvPr/>
          </p:nvSpPr>
          <p:spPr>
            <a:xfrm>
              <a:off x="5124250" y="2821500"/>
              <a:ext cx="161300" cy="61475"/>
            </a:xfrm>
            <a:custGeom>
              <a:avLst/>
              <a:gdLst/>
              <a:ahLst/>
              <a:cxnLst/>
              <a:rect l="l" t="t" r="r" b="b"/>
              <a:pathLst>
                <a:path w="6452" h="2459" extrusionOk="0">
                  <a:moveTo>
                    <a:pt x="6451" y="1"/>
                  </a:moveTo>
                  <a:cubicBezTo>
                    <a:pt x="5291" y="1372"/>
                    <a:pt x="3291" y="2245"/>
                    <a:pt x="1427" y="2245"/>
                  </a:cubicBezTo>
                  <a:cubicBezTo>
                    <a:pt x="998" y="2245"/>
                    <a:pt x="576" y="2199"/>
                    <a:pt x="173" y="2102"/>
                  </a:cubicBezTo>
                  <a:cubicBezTo>
                    <a:pt x="165" y="2100"/>
                    <a:pt x="157" y="2099"/>
                    <a:pt x="149" y="2099"/>
                  </a:cubicBezTo>
                  <a:cubicBezTo>
                    <a:pt x="38" y="2099"/>
                    <a:pt x="0" y="2261"/>
                    <a:pt x="122" y="2309"/>
                  </a:cubicBezTo>
                  <a:cubicBezTo>
                    <a:pt x="540" y="2410"/>
                    <a:pt x="973" y="2459"/>
                    <a:pt x="1410" y="2459"/>
                  </a:cubicBezTo>
                  <a:cubicBezTo>
                    <a:pt x="3333" y="2459"/>
                    <a:pt x="5331" y="1522"/>
                    <a:pt x="64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4"/>
            <p:cNvSpPr/>
            <p:nvPr/>
          </p:nvSpPr>
          <p:spPr>
            <a:xfrm>
              <a:off x="5126100" y="2819450"/>
              <a:ext cx="161325" cy="91150"/>
            </a:xfrm>
            <a:custGeom>
              <a:avLst/>
              <a:gdLst/>
              <a:ahLst/>
              <a:cxnLst/>
              <a:rect l="l" t="t" r="r" b="b"/>
              <a:pathLst>
                <a:path w="6453" h="3646" extrusionOk="0">
                  <a:moveTo>
                    <a:pt x="6095" y="335"/>
                  </a:moveTo>
                  <a:cubicBezTo>
                    <a:pt x="6205" y="335"/>
                    <a:pt x="6129" y="412"/>
                    <a:pt x="6040" y="731"/>
                  </a:cubicBezTo>
                  <a:cubicBezTo>
                    <a:pt x="5703" y="2002"/>
                    <a:pt x="5106" y="3170"/>
                    <a:pt x="3705" y="3429"/>
                  </a:cubicBezTo>
                  <a:cubicBezTo>
                    <a:pt x="3475" y="3472"/>
                    <a:pt x="3252" y="3492"/>
                    <a:pt x="3035" y="3492"/>
                  </a:cubicBezTo>
                  <a:cubicBezTo>
                    <a:pt x="1982" y="3492"/>
                    <a:pt x="1078" y="3015"/>
                    <a:pt x="243" y="2311"/>
                  </a:cubicBezTo>
                  <a:lnTo>
                    <a:pt x="243" y="2311"/>
                  </a:lnTo>
                  <a:cubicBezTo>
                    <a:pt x="617" y="2197"/>
                    <a:pt x="929" y="2109"/>
                    <a:pt x="1241" y="1821"/>
                  </a:cubicBezTo>
                  <a:cubicBezTo>
                    <a:pt x="1812" y="1354"/>
                    <a:pt x="2253" y="861"/>
                    <a:pt x="2979" y="627"/>
                  </a:cubicBezTo>
                  <a:cubicBezTo>
                    <a:pt x="3382" y="493"/>
                    <a:pt x="3776" y="470"/>
                    <a:pt x="4172" y="470"/>
                  </a:cubicBezTo>
                  <a:cubicBezTo>
                    <a:pt x="4374" y="470"/>
                    <a:pt x="4576" y="476"/>
                    <a:pt x="4781" y="476"/>
                  </a:cubicBezTo>
                  <a:cubicBezTo>
                    <a:pt x="4871" y="476"/>
                    <a:pt x="4963" y="475"/>
                    <a:pt x="5054" y="472"/>
                  </a:cubicBezTo>
                  <a:cubicBezTo>
                    <a:pt x="5314" y="472"/>
                    <a:pt x="5573" y="394"/>
                    <a:pt x="5806" y="368"/>
                  </a:cubicBezTo>
                  <a:cubicBezTo>
                    <a:pt x="5954" y="352"/>
                    <a:pt x="6045" y="335"/>
                    <a:pt x="6095" y="335"/>
                  </a:cubicBezTo>
                  <a:close/>
                  <a:moveTo>
                    <a:pt x="6350" y="1"/>
                  </a:moveTo>
                  <a:cubicBezTo>
                    <a:pt x="6342" y="1"/>
                    <a:pt x="6334" y="2"/>
                    <a:pt x="6325" y="5"/>
                  </a:cubicBezTo>
                  <a:cubicBezTo>
                    <a:pt x="5158" y="446"/>
                    <a:pt x="3965" y="57"/>
                    <a:pt x="2797" y="472"/>
                  </a:cubicBezTo>
                  <a:cubicBezTo>
                    <a:pt x="2408" y="602"/>
                    <a:pt x="2019" y="835"/>
                    <a:pt x="1708" y="1068"/>
                  </a:cubicBezTo>
                  <a:cubicBezTo>
                    <a:pt x="1137" y="1535"/>
                    <a:pt x="748" y="1899"/>
                    <a:pt x="74" y="2184"/>
                  </a:cubicBezTo>
                  <a:cubicBezTo>
                    <a:pt x="65" y="2188"/>
                    <a:pt x="59" y="2195"/>
                    <a:pt x="55" y="2203"/>
                  </a:cubicBezTo>
                  <a:lnTo>
                    <a:pt x="55" y="2203"/>
                  </a:lnTo>
                  <a:cubicBezTo>
                    <a:pt x="20" y="2212"/>
                    <a:pt x="0" y="2240"/>
                    <a:pt x="48" y="2288"/>
                  </a:cubicBezTo>
                  <a:cubicBezTo>
                    <a:pt x="709" y="3197"/>
                    <a:pt x="1816" y="3646"/>
                    <a:pt x="2921" y="3646"/>
                  </a:cubicBezTo>
                  <a:cubicBezTo>
                    <a:pt x="3202" y="3646"/>
                    <a:pt x="3483" y="3617"/>
                    <a:pt x="3757" y="3559"/>
                  </a:cubicBezTo>
                  <a:cubicBezTo>
                    <a:pt x="4354" y="3429"/>
                    <a:pt x="4847" y="3196"/>
                    <a:pt x="5236" y="2781"/>
                  </a:cubicBezTo>
                  <a:cubicBezTo>
                    <a:pt x="5936" y="2028"/>
                    <a:pt x="6014" y="1043"/>
                    <a:pt x="6429" y="135"/>
                  </a:cubicBezTo>
                  <a:cubicBezTo>
                    <a:pt x="6452" y="88"/>
                    <a:pt x="6413" y="1"/>
                    <a:pt x="63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4"/>
            <p:cNvSpPr/>
            <p:nvPr/>
          </p:nvSpPr>
          <p:spPr>
            <a:xfrm>
              <a:off x="5194725" y="2930450"/>
              <a:ext cx="156325" cy="88850"/>
            </a:xfrm>
            <a:custGeom>
              <a:avLst/>
              <a:gdLst/>
              <a:ahLst/>
              <a:cxnLst/>
              <a:rect l="l" t="t" r="r" b="b"/>
              <a:pathLst>
                <a:path w="6253" h="3554" extrusionOk="0">
                  <a:moveTo>
                    <a:pt x="1659" y="247"/>
                  </a:moveTo>
                  <a:cubicBezTo>
                    <a:pt x="2227" y="247"/>
                    <a:pt x="2785" y="311"/>
                    <a:pt x="3373" y="597"/>
                  </a:cubicBezTo>
                  <a:cubicBezTo>
                    <a:pt x="3840" y="857"/>
                    <a:pt x="4281" y="1246"/>
                    <a:pt x="4696" y="1583"/>
                  </a:cubicBezTo>
                  <a:cubicBezTo>
                    <a:pt x="4825" y="1661"/>
                    <a:pt x="5889" y="2387"/>
                    <a:pt x="5889" y="2491"/>
                  </a:cubicBezTo>
                  <a:cubicBezTo>
                    <a:pt x="5915" y="2932"/>
                    <a:pt x="4722" y="3166"/>
                    <a:pt x="4358" y="3269"/>
                  </a:cubicBezTo>
                  <a:cubicBezTo>
                    <a:pt x="4094" y="3328"/>
                    <a:pt x="3815" y="3361"/>
                    <a:pt x="3532" y="3361"/>
                  </a:cubicBezTo>
                  <a:cubicBezTo>
                    <a:pt x="3066" y="3361"/>
                    <a:pt x="2589" y="3272"/>
                    <a:pt x="2154" y="3062"/>
                  </a:cubicBezTo>
                  <a:cubicBezTo>
                    <a:pt x="1061" y="2528"/>
                    <a:pt x="342" y="1523"/>
                    <a:pt x="191" y="288"/>
                  </a:cubicBezTo>
                  <a:lnTo>
                    <a:pt x="191" y="288"/>
                  </a:lnTo>
                  <a:cubicBezTo>
                    <a:pt x="212" y="288"/>
                    <a:pt x="232" y="288"/>
                    <a:pt x="253" y="288"/>
                  </a:cubicBezTo>
                  <a:cubicBezTo>
                    <a:pt x="741" y="288"/>
                    <a:pt x="1203" y="247"/>
                    <a:pt x="1659" y="247"/>
                  </a:cubicBezTo>
                  <a:close/>
                  <a:moveTo>
                    <a:pt x="1562" y="0"/>
                  </a:moveTo>
                  <a:cubicBezTo>
                    <a:pt x="1096" y="0"/>
                    <a:pt x="624" y="61"/>
                    <a:pt x="146" y="141"/>
                  </a:cubicBezTo>
                  <a:lnTo>
                    <a:pt x="146" y="141"/>
                  </a:lnTo>
                  <a:cubicBezTo>
                    <a:pt x="128" y="128"/>
                    <a:pt x="106" y="120"/>
                    <a:pt x="84" y="120"/>
                  </a:cubicBezTo>
                  <a:cubicBezTo>
                    <a:pt x="41" y="120"/>
                    <a:pt x="0" y="147"/>
                    <a:pt x="0" y="208"/>
                  </a:cubicBezTo>
                  <a:cubicBezTo>
                    <a:pt x="78" y="1505"/>
                    <a:pt x="908" y="2647"/>
                    <a:pt x="2076" y="3217"/>
                  </a:cubicBezTo>
                  <a:cubicBezTo>
                    <a:pt x="2530" y="3453"/>
                    <a:pt x="3007" y="3554"/>
                    <a:pt x="3487" y="3554"/>
                  </a:cubicBezTo>
                  <a:cubicBezTo>
                    <a:pt x="4431" y="3554"/>
                    <a:pt x="5383" y="3163"/>
                    <a:pt x="6174" y="2647"/>
                  </a:cubicBezTo>
                  <a:cubicBezTo>
                    <a:pt x="6252" y="2595"/>
                    <a:pt x="6252" y="2517"/>
                    <a:pt x="6174" y="2465"/>
                  </a:cubicBezTo>
                  <a:cubicBezTo>
                    <a:pt x="5215" y="1791"/>
                    <a:pt x="4307" y="805"/>
                    <a:pt x="3165" y="312"/>
                  </a:cubicBezTo>
                  <a:cubicBezTo>
                    <a:pt x="2638" y="82"/>
                    <a:pt x="2104" y="0"/>
                    <a:pt x="1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8" name="Google Shape;1088;p14"/>
          <p:cNvGrpSpPr/>
          <p:nvPr/>
        </p:nvGrpSpPr>
        <p:grpSpPr>
          <a:xfrm>
            <a:off x="7597671" y="2563375"/>
            <a:ext cx="613683" cy="443177"/>
            <a:chOff x="6084425" y="3496625"/>
            <a:chExt cx="264450" cy="190975"/>
          </a:xfrm>
        </p:grpSpPr>
        <p:sp>
          <p:nvSpPr>
            <p:cNvPr id="1089" name="Google Shape;1089;p14"/>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14"/>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14"/>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2" name="Google Shape;1092;p14"/>
          <p:cNvSpPr/>
          <p:nvPr/>
        </p:nvSpPr>
        <p:spPr>
          <a:xfrm>
            <a:off x="8081825" y="42623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4"/>
          <p:cNvSpPr/>
          <p:nvPr/>
        </p:nvSpPr>
        <p:spPr>
          <a:xfrm>
            <a:off x="1727238" y="220213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14"/>
          <p:cNvSpPr/>
          <p:nvPr/>
        </p:nvSpPr>
        <p:spPr>
          <a:xfrm>
            <a:off x="2580300" y="415050"/>
            <a:ext cx="248903"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5" name="Google Shape;1095;p14"/>
          <p:cNvGrpSpPr/>
          <p:nvPr/>
        </p:nvGrpSpPr>
        <p:grpSpPr>
          <a:xfrm rot="3441173">
            <a:off x="708767" y="2743797"/>
            <a:ext cx="499112" cy="681630"/>
            <a:chOff x="5763200" y="3696675"/>
            <a:chExt cx="215075" cy="293725"/>
          </a:xfrm>
        </p:grpSpPr>
        <p:sp>
          <p:nvSpPr>
            <p:cNvPr id="1096" name="Google Shape;1096;p14"/>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4"/>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1">
  <p:cSld name="CUSTOM_1_1">
    <p:spTree>
      <p:nvGrpSpPr>
        <p:cNvPr id="1" name="Shape 1098"/>
        <p:cNvGrpSpPr/>
        <p:nvPr/>
      </p:nvGrpSpPr>
      <p:grpSpPr>
        <a:xfrm>
          <a:off x="0" y="0"/>
          <a:ext cx="0" cy="0"/>
          <a:chOff x="0" y="0"/>
          <a:chExt cx="0" cy="0"/>
        </a:xfrm>
      </p:grpSpPr>
      <p:sp>
        <p:nvSpPr>
          <p:cNvPr id="1099" name="Google Shape;1099;p15"/>
          <p:cNvSpPr txBox="1">
            <a:spLocks noGrp="1"/>
          </p:cNvSpPr>
          <p:nvPr>
            <p:ph type="subTitle" idx="1"/>
          </p:nvPr>
        </p:nvSpPr>
        <p:spPr>
          <a:xfrm>
            <a:off x="4380325" y="3276375"/>
            <a:ext cx="3810000" cy="735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r" rtl="0">
              <a:lnSpc>
                <a:spcPct val="100000"/>
              </a:lnSpc>
              <a:spcBef>
                <a:spcPts val="0"/>
              </a:spcBef>
              <a:spcAft>
                <a:spcPts val="0"/>
              </a:spcAft>
              <a:buSzPts val="1400"/>
              <a:buNone/>
              <a:defRPr/>
            </a:lvl2pPr>
            <a:lvl3pPr lvl="2" algn="r" rtl="0">
              <a:lnSpc>
                <a:spcPct val="100000"/>
              </a:lnSpc>
              <a:spcBef>
                <a:spcPts val="0"/>
              </a:spcBef>
              <a:spcAft>
                <a:spcPts val="0"/>
              </a:spcAft>
              <a:buSzPts val="1400"/>
              <a:buNone/>
              <a:defRPr/>
            </a:lvl3pPr>
            <a:lvl4pPr lvl="3" algn="r" rtl="0">
              <a:lnSpc>
                <a:spcPct val="100000"/>
              </a:lnSpc>
              <a:spcBef>
                <a:spcPts val="0"/>
              </a:spcBef>
              <a:spcAft>
                <a:spcPts val="0"/>
              </a:spcAft>
              <a:buSzPts val="1400"/>
              <a:buNone/>
              <a:defRPr/>
            </a:lvl4pPr>
            <a:lvl5pPr lvl="4" algn="r" rtl="0">
              <a:lnSpc>
                <a:spcPct val="100000"/>
              </a:lnSpc>
              <a:spcBef>
                <a:spcPts val="0"/>
              </a:spcBef>
              <a:spcAft>
                <a:spcPts val="0"/>
              </a:spcAft>
              <a:buSzPts val="1400"/>
              <a:buNone/>
              <a:defRPr/>
            </a:lvl5pPr>
            <a:lvl6pPr lvl="5" algn="r" rtl="0">
              <a:lnSpc>
                <a:spcPct val="100000"/>
              </a:lnSpc>
              <a:spcBef>
                <a:spcPts val="0"/>
              </a:spcBef>
              <a:spcAft>
                <a:spcPts val="0"/>
              </a:spcAft>
              <a:buSzPts val="1400"/>
              <a:buNone/>
              <a:defRPr/>
            </a:lvl6pPr>
            <a:lvl7pPr lvl="6" algn="r" rtl="0">
              <a:lnSpc>
                <a:spcPct val="100000"/>
              </a:lnSpc>
              <a:spcBef>
                <a:spcPts val="0"/>
              </a:spcBef>
              <a:spcAft>
                <a:spcPts val="0"/>
              </a:spcAft>
              <a:buSzPts val="1400"/>
              <a:buNone/>
              <a:defRPr/>
            </a:lvl7pPr>
            <a:lvl8pPr lvl="7" algn="r" rtl="0">
              <a:lnSpc>
                <a:spcPct val="100000"/>
              </a:lnSpc>
              <a:spcBef>
                <a:spcPts val="0"/>
              </a:spcBef>
              <a:spcAft>
                <a:spcPts val="0"/>
              </a:spcAft>
              <a:buSzPts val="1400"/>
              <a:buNone/>
              <a:defRPr/>
            </a:lvl8pPr>
            <a:lvl9pPr lvl="8" algn="r" rtl="0">
              <a:lnSpc>
                <a:spcPct val="100000"/>
              </a:lnSpc>
              <a:spcBef>
                <a:spcPts val="0"/>
              </a:spcBef>
              <a:spcAft>
                <a:spcPts val="0"/>
              </a:spcAft>
              <a:buSzPts val="1400"/>
              <a:buNone/>
              <a:defRPr/>
            </a:lvl9pPr>
          </a:lstStyle>
          <a:p>
            <a:endParaRPr/>
          </a:p>
        </p:txBody>
      </p:sp>
      <p:sp>
        <p:nvSpPr>
          <p:cNvPr id="1100" name="Google Shape;1100;p15"/>
          <p:cNvSpPr txBox="1">
            <a:spLocks noGrp="1"/>
          </p:cNvSpPr>
          <p:nvPr>
            <p:ph type="title"/>
          </p:nvPr>
        </p:nvSpPr>
        <p:spPr>
          <a:xfrm>
            <a:off x="3811825" y="1131525"/>
            <a:ext cx="4378500" cy="1907100"/>
          </a:xfrm>
          <a:prstGeom prst="rect">
            <a:avLst/>
          </a:prstGeom>
          <a:ln>
            <a:noFill/>
          </a:ln>
        </p:spPr>
        <p:txBody>
          <a:bodyPr spcFirstLastPara="1" wrap="square" lIns="91425" tIns="91425" rIns="91425" bIns="91425" anchor="t" anchorCtr="0">
            <a:noAutofit/>
          </a:bodyPr>
          <a:lstStyle>
            <a:lvl1pPr lvl="0" algn="r" rtl="0">
              <a:spcBef>
                <a:spcPts val="0"/>
              </a:spcBef>
              <a:spcAft>
                <a:spcPts val="0"/>
              </a:spcAft>
              <a:buSzPts val="3000"/>
              <a:buNone/>
              <a:defRPr sz="3800"/>
            </a:lvl1pPr>
            <a:lvl2pPr lvl="1" algn="r" rtl="0">
              <a:spcBef>
                <a:spcPts val="0"/>
              </a:spcBef>
              <a:spcAft>
                <a:spcPts val="0"/>
              </a:spcAft>
              <a:buSzPts val="3000"/>
              <a:buNone/>
              <a:defRPr/>
            </a:lvl2pPr>
            <a:lvl3pPr lvl="2" algn="r" rtl="0">
              <a:spcBef>
                <a:spcPts val="0"/>
              </a:spcBef>
              <a:spcAft>
                <a:spcPts val="0"/>
              </a:spcAft>
              <a:buSzPts val="3000"/>
              <a:buNone/>
              <a:defRPr/>
            </a:lvl3pPr>
            <a:lvl4pPr lvl="3" algn="r" rtl="0">
              <a:spcBef>
                <a:spcPts val="0"/>
              </a:spcBef>
              <a:spcAft>
                <a:spcPts val="0"/>
              </a:spcAft>
              <a:buSzPts val="3000"/>
              <a:buNone/>
              <a:defRPr/>
            </a:lvl4pPr>
            <a:lvl5pPr lvl="4" algn="r" rtl="0">
              <a:spcBef>
                <a:spcPts val="0"/>
              </a:spcBef>
              <a:spcAft>
                <a:spcPts val="0"/>
              </a:spcAft>
              <a:buSzPts val="3000"/>
              <a:buNone/>
              <a:defRPr/>
            </a:lvl5pPr>
            <a:lvl6pPr lvl="5" algn="r" rtl="0">
              <a:spcBef>
                <a:spcPts val="0"/>
              </a:spcBef>
              <a:spcAft>
                <a:spcPts val="0"/>
              </a:spcAft>
              <a:buSzPts val="3000"/>
              <a:buNone/>
              <a:defRPr/>
            </a:lvl6pPr>
            <a:lvl7pPr lvl="6" algn="r" rtl="0">
              <a:spcBef>
                <a:spcPts val="0"/>
              </a:spcBef>
              <a:spcAft>
                <a:spcPts val="0"/>
              </a:spcAft>
              <a:buSzPts val="3000"/>
              <a:buNone/>
              <a:defRPr/>
            </a:lvl7pPr>
            <a:lvl8pPr lvl="7" algn="r" rtl="0">
              <a:spcBef>
                <a:spcPts val="0"/>
              </a:spcBef>
              <a:spcAft>
                <a:spcPts val="0"/>
              </a:spcAft>
              <a:buSzPts val="3000"/>
              <a:buNone/>
              <a:defRPr/>
            </a:lvl8pPr>
            <a:lvl9pPr lvl="8" algn="r" rtl="0">
              <a:spcBef>
                <a:spcPts val="0"/>
              </a:spcBef>
              <a:spcAft>
                <a:spcPts val="0"/>
              </a:spcAft>
              <a:buSzPts val="3000"/>
              <a:buNone/>
              <a:defRPr/>
            </a:lvl9pPr>
          </a:lstStyle>
          <a:p>
            <a:endParaRPr/>
          </a:p>
        </p:txBody>
      </p:sp>
      <p:grpSp>
        <p:nvGrpSpPr>
          <p:cNvPr id="1101" name="Google Shape;1101;p15"/>
          <p:cNvGrpSpPr/>
          <p:nvPr/>
        </p:nvGrpSpPr>
        <p:grpSpPr>
          <a:xfrm>
            <a:off x="2148758" y="-1704090"/>
            <a:ext cx="2360358" cy="2934350"/>
            <a:chOff x="4753725" y="1294625"/>
            <a:chExt cx="510425" cy="634550"/>
          </a:xfrm>
        </p:grpSpPr>
        <p:sp>
          <p:nvSpPr>
            <p:cNvPr id="1102" name="Google Shape;1102;p15"/>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15"/>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15"/>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15"/>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5"/>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15"/>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15"/>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5"/>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15"/>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5"/>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15"/>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15"/>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15"/>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5"/>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15"/>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15"/>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5"/>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5"/>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5"/>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5"/>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5"/>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5"/>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5"/>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5"/>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5"/>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15"/>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15"/>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5"/>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15"/>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5"/>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15"/>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15"/>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5"/>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5" name="Google Shape;1135;p15"/>
          <p:cNvGrpSpPr/>
          <p:nvPr/>
        </p:nvGrpSpPr>
        <p:grpSpPr>
          <a:xfrm rot="274491" flipH="1">
            <a:off x="-703120" y="1114269"/>
            <a:ext cx="2384132" cy="4401790"/>
            <a:chOff x="1550950" y="2690625"/>
            <a:chExt cx="566800" cy="1046500"/>
          </a:xfrm>
        </p:grpSpPr>
        <p:sp>
          <p:nvSpPr>
            <p:cNvPr id="1136" name="Google Shape;1136;p15"/>
            <p:cNvSpPr/>
            <p:nvPr/>
          </p:nvSpPr>
          <p:spPr>
            <a:xfrm>
              <a:off x="1550950" y="2690950"/>
              <a:ext cx="329450" cy="1046175"/>
            </a:xfrm>
            <a:custGeom>
              <a:avLst/>
              <a:gdLst/>
              <a:ahLst/>
              <a:cxnLst/>
              <a:rect l="l" t="t" r="r" b="b"/>
              <a:pathLst>
                <a:path w="13178" h="41847" extrusionOk="0">
                  <a:moveTo>
                    <a:pt x="13125" y="1"/>
                  </a:moveTo>
                  <a:cubicBezTo>
                    <a:pt x="13112" y="1"/>
                    <a:pt x="13099" y="10"/>
                    <a:pt x="13090" y="35"/>
                  </a:cubicBezTo>
                  <a:cubicBezTo>
                    <a:pt x="11949" y="1902"/>
                    <a:pt x="11326" y="4237"/>
                    <a:pt x="10911" y="6390"/>
                  </a:cubicBezTo>
                  <a:cubicBezTo>
                    <a:pt x="10392" y="9140"/>
                    <a:pt x="11145" y="11967"/>
                    <a:pt x="11249" y="14717"/>
                  </a:cubicBezTo>
                  <a:cubicBezTo>
                    <a:pt x="11508" y="21358"/>
                    <a:pt x="8992" y="27765"/>
                    <a:pt x="5204" y="33109"/>
                  </a:cubicBezTo>
                  <a:cubicBezTo>
                    <a:pt x="3285" y="35807"/>
                    <a:pt x="898" y="38453"/>
                    <a:pt x="16" y="41696"/>
                  </a:cubicBezTo>
                  <a:cubicBezTo>
                    <a:pt x="0" y="41791"/>
                    <a:pt x="62" y="41847"/>
                    <a:pt x="130" y="41847"/>
                  </a:cubicBezTo>
                  <a:cubicBezTo>
                    <a:pt x="173" y="41847"/>
                    <a:pt x="219" y="41824"/>
                    <a:pt x="250" y="41773"/>
                  </a:cubicBezTo>
                  <a:cubicBezTo>
                    <a:pt x="1339" y="38842"/>
                    <a:pt x="3129" y="36404"/>
                    <a:pt x="4971" y="33913"/>
                  </a:cubicBezTo>
                  <a:cubicBezTo>
                    <a:pt x="6761" y="31449"/>
                    <a:pt x="8291" y="28855"/>
                    <a:pt x="9433" y="26027"/>
                  </a:cubicBezTo>
                  <a:cubicBezTo>
                    <a:pt x="10600" y="23122"/>
                    <a:pt x="11326" y="20009"/>
                    <a:pt x="11456" y="16870"/>
                  </a:cubicBezTo>
                  <a:cubicBezTo>
                    <a:pt x="11534" y="15210"/>
                    <a:pt x="11404" y="13576"/>
                    <a:pt x="11197" y="11967"/>
                  </a:cubicBezTo>
                  <a:cubicBezTo>
                    <a:pt x="11041" y="10489"/>
                    <a:pt x="10782" y="9010"/>
                    <a:pt x="10911" y="7557"/>
                  </a:cubicBezTo>
                  <a:cubicBezTo>
                    <a:pt x="11119" y="5093"/>
                    <a:pt x="11897" y="2240"/>
                    <a:pt x="13142" y="60"/>
                  </a:cubicBezTo>
                  <a:cubicBezTo>
                    <a:pt x="13178" y="43"/>
                    <a:pt x="13153" y="1"/>
                    <a:pt x="131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5"/>
            <p:cNvSpPr/>
            <p:nvPr/>
          </p:nvSpPr>
          <p:spPr>
            <a:xfrm>
              <a:off x="1613150" y="3297125"/>
              <a:ext cx="49125" cy="319375"/>
            </a:xfrm>
            <a:custGeom>
              <a:avLst/>
              <a:gdLst/>
              <a:ahLst/>
              <a:cxnLst/>
              <a:rect l="l" t="t" r="r" b="b"/>
              <a:pathLst>
                <a:path w="1965" h="12775" extrusionOk="0">
                  <a:moveTo>
                    <a:pt x="235" y="0"/>
                  </a:moveTo>
                  <a:cubicBezTo>
                    <a:pt x="171" y="0"/>
                    <a:pt x="106" y="55"/>
                    <a:pt x="122" y="120"/>
                  </a:cubicBezTo>
                  <a:cubicBezTo>
                    <a:pt x="900" y="2143"/>
                    <a:pt x="1290" y="4297"/>
                    <a:pt x="1264" y="6424"/>
                  </a:cubicBezTo>
                  <a:cubicBezTo>
                    <a:pt x="1264" y="8629"/>
                    <a:pt x="745" y="10626"/>
                    <a:pt x="18" y="12701"/>
                  </a:cubicBezTo>
                  <a:cubicBezTo>
                    <a:pt x="0" y="12738"/>
                    <a:pt x="60" y="12775"/>
                    <a:pt x="105" y="12775"/>
                  </a:cubicBezTo>
                  <a:cubicBezTo>
                    <a:pt x="124" y="12775"/>
                    <a:pt x="141" y="12768"/>
                    <a:pt x="148" y="12753"/>
                  </a:cubicBezTo>
                  <a:cubicBezTo>
                    <a:pt x="1964" y="8862"/>
                    <a:pt x="1808" y="4037"/>
                    <a:pt x="330" y="68"/>
                  </a:cubicBezTo>
                  <a:cubicBezTo>
                    <a:pt x="310" y="20"/>
                    <a:pt x="273" y="0"/>
                    <a:pt x="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5"/>
            <p:cNvSpPr/>
            <p:nvPr/>
          </p:nvSpPr>
          <p:spPr>
            <a:xfrm>
              <a:off x="1618800" y="3301400"/>
              <a:ext cx="48650" cy="270800"/>
            </a:xfrm>
            <a:custGeom>
              <a:avLst/>
              <a:gdLst/>
              <a:ahLst/>
              <a:cxnLst/>
              <a:rect l="l" t="t" r="r" b="b"/>
              <a:pathLst>
                <a:path w="1946" h="10832" extrusionOk="0">
                  <a:moveTo>
                    <a:pt x="26" y="1"/>
                  </a:moveTo>
                  <a:cubicBezTo>
                    <a:pt x="26" y="1"/>
                    <a:pt x="0" y="1"/>
                    <a:pt x="0" y="27"/>
                  </a:cubicBezTo>
                  <a:cubicBezTo>
                    <a:pt x="882" y="1739"/>
                    <a:pt x="1738" y="3399"/>
                    <a:pt x="1738" y="5371"/>
                  </a:cubicBezTo>
                  <a:cubicBezTo>
                    <a:pt x="1738" y="7290"/>
                    <a:pt x="1064" y="9002"/>
                    <a:pt x="389" y="10766"/>
                  </a:cubicBezTo>
                  <a:cubicBezTo>
                    <a:pt x="373" y="10799"/>
                    <a:pt x="398" y="10832"/>
                    <a:pt x="432" y="10832"/>
                  </a:cubicBezTo>
                  <a:cubicBezTo>
                    <a:pt x="451" y="10832"/>
                    <a:pt x="474" y="10821"/>
                    <a:pt x="493" y="10792"/>
                  </a:cubicBezTo>
                  <a:cubicBezTo>
                    <a:pt x="1349" y="9106"/>
                    <a:pt x="1946" y="7135"/>
                    <a:pt x="1920" y="5215"/>
                  </a:cubicBezTo>
                  <a:cubicBezTo>
                    <a:pt x="1868" y="3295"/>
                    <a:pt x="1012" y="1609"/>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5"/>
            <p:cNvSpPr/>
            <p:nvPr/>
          </p:nvSpPr>
          <p:spPr>
            <a:xfrm>
              <a:off x="1618800" y="3301150"/>
              <a:ext cx="22700" cy="258400"/>
            </a:xfrm>
            <a:custGeom>
              <a:avLst/>
              <a:gdLst/>
              <a:ahLst/>
              <a:cxnLst/>
              <a:rect l="l" t="t" r="r" b="b"/>
              <a:pathLst>
                <a:path w="908" h="10336" extrusionOk="0">
                  <a:moveTo>
                    <a:pt x="30" y="0"/>
                  </a:moveTo>
                  <a:cubicBezTo>
                    <a:pt x="13" y="0"/>
                    <a:pt x="0" y="19"/>
                    <a:pt x="0" y="37"/>
                  </a:cubicBezTo>
                  <a:cubicBezTo>
                    <a:pt x="311" y="1723"/>
                    <a:pt x="389" y="3305"/>
                    <a:pt x="363" y="5069"/>
                  </a:cubicBezTo>
                  <a:cubicBezTo>
                    <a:pt x="311" y="6807"/>
                    <a:pt x="700" y="8545"/>
                    <a:pt x="571" y="10258"/>
                  </a:cubicBezTo>
                  <a:cubicBezTo>
                    <a:pt x="571" y="10309"/>
                    <a:pt x="616" y="10335"/>
                    <a:pt x="661" y="10335"/>
                  </a:cubicBezTo>
                  <a:cubicBezTo>
                    <a:pt x="707" y="10335"/>
                    <a:pt x="752" y="10309"/>
                    <a:pt x="752" y="10258"/>
                  </a:cubicBezTo>
                  <a:cubicBezTo>
                    <a:pt x="908" y="8416"/>
                    <a:pt x="467" y="6600"/>
                    <a:pt x="545" y="4732"/>
                  </a:cubicBezTo>
                  <a:cubicBezTo>
                    <a:pt x="597" y="3124"/>
                    <a:pt x="545" y="1567"/>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5"/>
            <p:cNvSpPr/>
            <p:nvPr/>
          </p:nvSpPr>
          <p:spPr>
            <a:xfrm>
              <a:off x="1613600" y="3298825"/>
              <a:ext cx="24675" cy="264125"/>
            </a:xfrm>
            <a:custGeom>
              <a:avLst/>
              <a:gdLst/>
              <a:ahLst/>
              <a:cxnLst/>
              <a:rect l="l" t="t" r="r" b="b"/>
              <a:pathLst>
                <a:path w="987" h="10565" extrusionOk="0">
                  <a:moveTo>
                    <a:pt x="156" y="0"/>
                  </a:moveTo>
                  <a:cubicBezTo>
                    <a:pt x="158" y="5"/>
                    <a:pt x="159" y="9"/>
                    <a:pt x="161" y="13"/>
                  </a:cubicBezTo>
                  <a:lnTo>
                    <a:pt x="161" y="13"/>
                  </a:lnTo>
                  <a:cubicBezTo>
                    <a:pt x="173" y="0"/>
                    <a:pt x="198" y="0"/>
                    <a:pt x="156" y="0"/>
                  </a:cubicBezTo>
                  <a:close/>
                  <a:moveTo>
                    <a:pt x="161" y="13"/>
                  </a:moveTo>
                  <a:cubicBezTo>
                    <a:pt x="158" y="17"/>
                    <a:pt x="156" y="21"/>
                    <a:pt x="156" y="26"/>
                  </a:cubicBezTo>
                  <a:cubicBezTo>
                    <a:pt x="156" y="1557"/>
                    <a:pt x="78" y="3061"/>
                    <a:pt x="26" y="4566"/>
                  </a:cubicBezTo>
                  <a:cubicBezTo>
                    <a:pt x="0" y="6589"/>
                    <a:pt x="597" y="8535"/>
                    <a:pt x="779" y="10506"/>
                  </a:cubicBezTo>
                  <a:cubicBezTo>
                    <a:pt x="779" y="10545"/>
                    <a:pt x="805" y="10565"/>
                    <a:pt x="831" y="10565"/>
                  </a:cubicBezTo>
                  <a:cubicBezTo>
                    <a:pt x="857" y="10565"/>
                    <a:pt x="882" y="10545"/>
                    <a:pt x="882" y="10506"/>
                  </a:cubicBezTo>
                  <a:cubicBezTo>
                    <a:pt x="986" y="9443"/>
                    <a:pt x="649" y="8327"/>
                    <a:pt x="441" y="7264"/>
                  </a:cubicBezTo>
                  <a:cubicBezTo>
                    <a:pt x="234" y="6330"/>
                    <a:pt x="156" y="5422"/>
                    <a:pt x="156" y="4436"/>
                  </a:cubicBezTo>
                  <a:cubicBezTo>
                    <a:pt x="156" y="3580"/>
                    <a:pt x="234" y="2672"/>
                    <a:pt x="260" y="1790"/>
                  </a:cubicBezTo>
                  <a:cubicBezTo>
                    <a:pt x="311" y="1198"/>
                    <a:pt x="363" y="555"/>
                    <a:pt x="161"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5"/>
            <p:cNvSpPr/>
            <p:nvPr/>
          </p:nvSpPr>
          <p:spPr>
            <a:xfrm>
              <a:off x="1643050" y="3290025"/>
              <a:ext cx="58125" cy="247600"/>
            </a:xfrm>
            <a:custGeom>
              <a:avLst/>
              <a:gdLst/>
              <a:ahLst/>
              <a:cxnLst/>
              <a:rect l="l" t="t" r="r" b="b"/>
              <a:pathLst>
                <a:path w="2325" h="9904" extrusionOk="0">
                  <a:moveTo>
                    <a:pt x="2105" y="1"/>
                  </a:moveTo>
                  <a:cubicBezTo>
                    <a:pt x="2062" y="1"/>
                    <a:pt x="2013" y="34"/>
                    <a:pt x="2013" y="93"/>
                  </a:cubicBezTo>
                  <a:cubicBezTo>
                    <a:pt x="1961" y="741"/>
                    <a:pt x="1442" y="1649"/>
                    <a:pt x="1235" y="2272"/>
                  </a:cubicBezTo>
                  <a:cubicBezTo>
                    <a:pt x="976" y="3050"/>
                    <a:pt x="768" y="3802"/>
                    <a:pt x="716" y="4606"/>
                  </a:cubicBezTo>
                  <a:cubicBezTo>
                    <a:pt x="716" y="4658"/>
                    <a:pt x="755" y="4684"/>
                    <a:pt x="794" y="4684"/>
                  </a:cubicBezTo>
                  <a:cubicBezTo>
                    <a:pt x="833" y="4684"/>
                    <a:pt x="872" y="4658"/>
                    <a:pt x="872" y="4606"/>
                  </a:cubicBezTo>
                  <a:cubicBezTo>
                    <a:pt x="976" y="3309"/>
                    <a:pt x="1417" y="2038"/>
                    <a:pt x="1935" y="845"/>
                  </a:cubicBezTo>
                  <a:cubicBezTo>
                    <a:pt x="2013" y="715"/>
                    <a:pt x="2039" y="560"/>
                    <a:pt x="2091" y="430"/>
                  </a:cubicBezTo>
                  <a:cubicBezTo>
                    <a:pt x="2154" y="303"/>
                    <a:pt x="2182" y="255"/>
                    <a:pt x="2187" y="255"/>
                  </a:cubicBezTo>
                  <a:cubicBezTo>
                    <a:pt x="2203" y="255"/>
                    <a:pt x="2065" y="602"/>
                    <a:pt x="2065" y="715"/>
                  </a:cubicBezTo>
                  <a:cubicBezTo>
                    <a:pt x="2013" y="1390"/>
                    <a:pt x="2013" y="2116"/>
                    <a:pt x="1961" y="2791"/>
                  </a:cubicBezTo>
                  <a:cubicBezTo>
                    <a:pt x="1909" y="4036"/>
                    <a:pt x="1935" y="5411"/>
                    <a:pt x="1520" y="6604"/>
                  </a:cubicBezTo>
                  <a:cubicBezTo>
                    <a:pt x="1313" y="7201"/>
                    <a:pt x="1002" y="7719"/>
                    <a:pt x="716" y="8264"/>
                  </a:cubicBezTo>
                  <a:cubicBezTo>
                    <a:pt x="483" y="8757"/>
                    <a:pt x="353" y="9328"/>
                    <a:pt x="68" y="9795"/>
                  </a:cubicBezTo>
                  <a:cubicBezTo>
                    <a:pt x="0" y="9839"/>
                    <a:pt x="49" y="9904"/>
                    <a:pt x="97" y="9904"/>
                  </a:cubicBezTo>
                  <a:cubicBezTo>
                    <a:pt x="105" y="9904"/>
                    <a:pt x="112" y="9902"/>
                    <a:pt x="120" y="9898"/>
                  </a:cubicBezTo>
                  <a:cubicBezTo>
                    <a:pt x="353" y="9665"/>
                    <a:pt x="379" y="9509"/>
                    <a:pt x="509" y="9198"/>
                  </a:cubicBezTo>
                  <a:cubicBezTo>
                    <a:pt x="716" y="8731"/>
                    <a:pt x="924" y="8238"/>
                    <a:pt x="1183" y="7771"/>
                  </a:cubicBezTo>
                  <a:cubicBezTo>
                    <a:pt x="1546" y="7097"/>
                    <a:pt x="1806" y="6448"/>
                    <a:pt x="1935" y="5696"/>
                  </a:cubicBezTo>
                  <a:cubicBezTo>
                    <a:pt x="2065" y="4788"/>
                    <a:pt x="2091" y="3854"/>
                    <a:pt x="2169" y="2946"/>
                  </a:cubicBezTo>
                  <a:cubicBezTo>
                    <a:pt x="2221" y="2012"/>
                    <a:pt x="2324" y="1001"/>
                    <a:pt x="2169" y="67"/>
                  </a:cubicBezTo>
                  <a:cubicBezTo>
                    <a:pt x="2169" y="21"/>
                    <a:pt x="2139" y="1"/>
                    <a:pt x="2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5"/>
            <p:cNvSpPr/>
            <p:nvPr/>
          </p:nvSpPr>
          <p:spPr>
            <a:xfrm>
              <a:off x="1590975" y="3480800"/>
              <a:ext cx="398800" cy="168625"/>
            </a:xfrm>
            <a:custGeom>
              <a:avLst/>
              <a:gdLst/>
              <a:ahLst/>
              <a:cxnLst/>
              <a:rect l="l" t="t" r="r" b="b"/>
              <a:pathLst>
                <a:path w="15952" h="6745" extrusionOk="0">
                  <a:moveTo>
                    <a:pt x="15930" y="0"/>
                  </a:moveTo>
                  <a:cubicBezTo>
                    <a:pt x="15927" y="0"/>
                    <a:pt x="15925" y="4"/>
                    <a:pt x="15925" y="11"/>
                  </a:cubicBezTo>
                  <a:cubicBezTo>
                    <a:pt x="10893" y="2682"/>
                    <a:pt x="4278" y="2267"/>
                    <a:pt x="101" y="6496"/>
                  </a:cubicBezTo>
                  <a:cubicBezTo>
                    <a:pt x="1" y="6597"/>
                    <a:pt x="103" y="6744"/>
                    <a:pt x="215" y="6744"/>
                  </a:cubicBezTo>
                  <a:cubicBezTo>
                    <a:pt x="247" y="6744"/>
                    <a:pt x="280" y="6732"/>
                    <a:pt x="309" y="6703"/>
                  </a:cubicBezTo>
                  <a:cubicBezTo>
                    <a:pt x="4511" y="2449"/>
                    <a:pt x="11074" y="3046"/>
                    <a:pt x="15951" y="62"/>
                  </a:cubicBezTo>
                  <a:cubicBezTo>
                    <a:pt x="15951" y="24"/>
                    <a:pt x="15937" y="0"/>
                    <a:pt x="159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5"/>
            <p:cNvSpPr/>
            <p:nvPr/>
          </p:nvSpPr>
          <p:spPr>
            <a:xfrm>
              <a:off x="1700075" y="3481050"/>
              <a:ext cx="291000" cy="98675"/>
            </a:xfrm>
            <a:custGeom>
              <a:avLst/>
              <a:gdLst/>
              <a:ahLst/>
              <a:cxnLst/>
              <a:rect l="l" t="t" r="r" b="b"/>
              <a:pathLst>
                <a:path w="11640" h="3947" extrusionOk="0">
                  <a:moveTo>
                    <a:pt x="11561" y="1"/>
                  </a:moveTo>
                  <a:cubicBezTo>
                    <a:pt x="9486" y="390"/>
                    <a:pt x="7411" y="597"/>
                    <a:pt x="5439" y="1272"/>
                  </a:cubicBezTo>
                  <a:cubicBezTo>
                    <a:pt x="3545" y="1920"/>
                    <a:pt x="1807" y="2828"/>
                    <a:pt x="95" y="3762"/>
                  </a:cubicBezTo>
                  <a:cubicBezTo>
                    <a:pt x="1" y="3833"/>
                    <a:pt x="79" y="3947"/>
                    <a:pt x="152" y="3947"/>
                  </a:cubicBezTo>
                  <a:cubicBezTo>
                    <a:pt x="159" y="3947"/>
                    <a:pt x="166" y="3946"/>
                    <a:pt x="173" y="3944"/>
                  </a:cubicBezTo>
                  <a:cubicBezTo>
                    <a:pt x="1963" y="2932"/>
                    <a:pt x="3805" y="1998"/>
                    <a:pt x="5802" y="1349"/>
                  </a:cubicBezTo>
                  <a:cubicBezTo>
                    <a:pt x="7696" y="701"/>
                    <a:pt x="9719" y="649"/>
                    <a:pt x="11639" y="52"/>
                  </a:cubicBezTo>
                  <a:cubicBezTo>
                    <a:pt x="11587" y="52"/>
                    <a:pt x="11561" y="1"/>
                    <a:pt x="115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5"/>
            <p:cNvSpPr/>
            <p:nvPr/>
          </p:nvSpPr>
          <p:spPr>
            <a:xfrm>
              <a:off x="1708600" y="3479475"/>
              <a:ext cx="283700" cy="95225"/>
            </a:xfrm>
            <a:custGeom>
              <a:avLst/>
              <a:gdLst/>
              <a:ahLst/>
              <a:cxnLst/>
              <a:rect l="l" t="t" r="r" b="b"/>
              <a:pathLst>
                <a:path w="11348" h="3809" extrusionOk="0">
                  <a:moveTo>
                    <a:pt x="11340" y="1"/>
                  </a:moveTo>
                  <a:cubicBezTo>
                    <a:pt x="11337" y="1"/>
                    <a:pt x="11332" y="4"/>
                    <a:pt x="11324" y="12"/>
                  </a:cubicBezTo>
                  <a:cubicBezTo>
                    <a:pt x="10572" y="556"/>
                    <a:pt x="9897" y="1101"/>
                    <a:pt x="9093" y="1542"/>
                  </a:cubicBezTo>
                  <a:cubicBezTo>
                    <a:pt x="8133" y="2009"/>
                    <a:pt x="7096" y="2372"/>
                    <a:pt x="6058" y="2632"/>
                  </a:cubicBezTo>
                  <a:cubicBezTo>
                    <a:pt x="4086" y="3125"/>
                    <a:pt x="2011" y="3021"/>
                    <a:pt x="92" y="3643"/>
                  </a:cubicBezTo>
                  <a:cubicBezTo>
                    <a:pt x="1" y="3666"/>
                    <a:pt x="29" y="3808"/>
                    <a:pt x="90" y="3808"/>
                  </a:cubicBezTo>
                  <a:cubicBezTo>
                    <a:pt x="99" y="3808"/>
                    <a:pt x="108" y="3805"/>
                    <a:pt x="118" y="3799"/>
                  </a:cubicBezTo>
                  <a:cubicBezTo>
                    <a:pt x="2193" y="3150"/>
                    <a:pt x="4398" y="3254"/>
                    <a:pt x="6525" y="2710"/>
                  </a:cubicBezTo>
                  <a:cubicBezTo>
                    <a:pt x="8237" y="2243"/>
                    <a:pt x="10183" y="1438"/>
                    <a:pt x="11324" y="38"/>
                  </a:cubicBezTo>
                  <a:cubicBezTo>
                    <a:pt x="11342" y="19"/>
                    <a:pt x="11348" y="1"/>
                    <a:pt x="113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5"/>
            <p:cNvSpPr/>
            <p:nvPr/>
          </p:nvSpPr>
          <p:spPr>
            <a:xfrm>
              <a:off x="1674175" y="3479175"/>
              <a:ext cx="316900" cy="111125"/>
            </a:xfrm>
            <a:custGeom>
              <a:avLst/>
              <a:gdLst/>
              <a:ahLst/>
              <a:cxnLst/>
              <a:rect l="l" t="t" r="r" b="b"/>
              <a:pathLst>
                <a:path w="12676" h="4445" extrusionOk="0">
                  <a:moveTo>
                    <a:pt x="11643" y="0"/>
                  </a:moveTo>
                  <a:cubicBezTo>
                    <a:pt x="9763" y="0"/>
                    <a:pt x="7773" y="258"/>
                    <a:pt x="6008" y="854"/>
                  </a:cubicBezTo>
                  <a:cubicBezTo>
                    <a:pt x="3881" y="1606"/>
                    <a:pt x="1961" y="3059"/>
                    <a:pt x="68" y="4278"/>
                  </a:cubicBezTo>
                  <a:cubicBezTo>
                    <a:pt x="1" y="4323"/>
                    <a:pt x="49" y="4444"/>
                    <a:pt x="130" y="4444"/>
                  </a:cubicBezTo>
                  <a:cubicBezTo>
                    <a:pt x="143" y="4444"/>
                    <a:pt x="157" y="4441"/>
                    <a:pt x="172" y="4434"/>
                  </a:cubicBezTo>
                  <a:cubicBezTo>
                    <a:pt x="2065" y="3240"/>
                    <a:pt x="3933" y="1814"/>
                    <a:pt x="6086" y="1035"/>
                  </a:cubicBezTo>
                  <a:cubicBezTo>
                    <a:pt x="8213" y="257"/>
                    <a:pt x="10418" y="309"/>
                    <a:pt x="12623" y="76"/>
                  </a:cubicBezTo>
                  <a:cubicBezTo>
                    <a:pt x="12675" y="50"/>
                    <a:pt x="12675" y="24"/>
                    <a:pt x="12623" y="24"/>
                  </a:cubicBezTo>
                  <a:cubicBezTo>
                    <a:pt x="12301" y="8"/>
                    <a:pt x="11974" y="0"/>
                    <a:pt x="116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5"/>
            <p:cNvSpPr/>
            <p:nvPr/>
          </p:nvSpPr>
          <p:spPr>
            <a:xfrm>
              <a:off x="1681650" y="3367775"/>
              <a:ext cx="204600" cy="219175"/>
            </a:xfrm>
            <a:custGeom>
              <a:avLst/>
              <a:gdLst/>
              <a:ahLst/>
              <a:cxnLst/>
              <a:rect l="l" t="t" r="r" b="b"/>
              <a:pathLst>
                <a:path w="8184" h="8767" extrusionOk="0">
                  <a:moveTo>
                    <a:pt x="7676" y="592"/>
                  </a:moveTo>
                  <a:lnTo>
                    <a:pt x="7676" y="592"/>
                  </a:lnTo>
                  <a:cubicBezTo>
                    <a:pt x="7429" y="1172"/>
                    <a:pt x="7293" y="1812"/>
                    <a:pt x="6980" y="2378"/>
                  </a:cubicBezTo>
                  <a:cubicBezTo>
                    <a:pt x="6487" y="3234"/>
                    <a:pt x="5839" y="3987"/>
                    <a:pt x="5087" y="4661"/>
                  </a:cubicBezTo>
                  <a:cubicBezTo>
                    <a:pt x="3815" y="5864"/>
                    <a:pt x="2345" y="6829"/>
                    <a:pt x="972" y="7921"/>
                  </a:cubicBezTo>
                  <a:lnTo>
                    <a:pt x="972" y="7921"/>
                  </a:lnTo>
                  <a:cubicBezTo>
                    <a:pt x="2077" y="6745"/>
                    <a:pt x="2963" y="5311"/>
                    <a:pt x="3997" y="4091"/>
                  </a:cubicBezTo>
                  <a:cubicBezTo>
                    <a:pt x="5106" y="2819"/>
                    <a:pt x="6504" y="1837"/>
                    <a:pt x="7676" y="592"/>
                  </a:cubicBezTo>
                  <a:close/>
                  <a:moveTo>
                    <a:pt x="8079" y="0"/>
                  </a:moveTo>
                  <a:cubicBezTo>
                    <a:pt x="8056" y="0"/>
                    <a:pt x="8034" y="13"/>
                    <a:pt x="8018" y="44"/>
                  </a:cubicBezTo>
                  <a:cubicBezTo>
                    <a:pt x="8011" y="52"/>
                    <a:pt x="8004" y="60"/>
                    <a:pt x="7997" y="68"/>
                  </a:cubicBezTo>
                  <a:lnTo>
                    <a:pt x="7997" y="68"/>
                  </a:lnTo>
                  <a:cubicBezTo>
                    <a:pt x="7985" y="60"/>
                    <a:pt x="7974" y="52"/>
                    <a:pt x="7966" y="44"/>
                  </a:cubicBezTo>
                  <a:cubicBezTo>
                    <a:pt x="7922" y="110"/>
                    <a:pt x="7882" y="177"/>
                    <a:pt x="7844" y="246"/>
                  </a:cubicBezTo>
                  <a:lnTo>
                    <a:pt x="7844" y="246"/>
                  </a:lnTo>
                  <a:cubicBezTo>
                    <a:pt x="6628" y="1619"/>
                    <a:pt x="5134" y="2626"/>
                    <a:pt x="3971" y="3987"/>
                  </a:cubicBezTo>
                  <a:cubicBezTo>
                    <a:pt x="2622" y="5543"/>
                    <a:pt x="1507" y="7229"/>
                    <a:pt x="106" y="8682"/>
                  </a:cubicBezTo>
                  <a:cubicBezTo>
                    <a:pt x="0" y="8724"/>
                    <a:pt x="15" y="8767"/>
                    <a:pt x="53" y="8767"/>
                  </a:cubicBezTo>
                  <a:cubicBezTo>
                    <a:pt x="61" y="8767"/>
                    <a:pt x="71" y="8765"/>
                    <a:pt x="80" y="8760"/>
                  </a:cubicBezTo>
                  <a:cubicBezTo>
                    <a:pt x="176" y="8681"/>
                    <a:pt x="271" y="8600"/>
                    <a:pt x="363" y="8517"/>
                  </a:cubicBezTo>
                  <a:lnTo>
                    <a:pt x="363" y="8517"/>
                  </a:lnTo>
                  <a:cubicBezTo>
                    <a:pt x="381" y="8552"/>
                    <a:pt x="420" y="8576"/>
                    <a:pt x="466" y="8576"/>
                  </a:cubicBezTo>
                  <a:cubicBezTo>
                    <a:pt x="492" y="8576"/>
                    <a:pt x="519" y="8569"/>
                    <a:pt x="547" y="8552"/>
                  </a:cubicBezTo>
                  <a:cubicBezTo>
                    <a:pt x="2155" y="7203"/>
                    <a:pt x="3971" y="6088"/>
                    <a:pt x="5450" y="4635"/>
                  </a:cubicBezTo>
                  <a:cubicBezTo>
                    <a:pt x="6072" y="4013"/>
                    <a:pt x="6643" y="3338"/>
                    <a:pt x="7110" y="2586"/>
                  </a:cubicBezTo>
                  <a:cubicBezTo>
                    <a:pt x="7551" y="1808"/>
                    <a:pt x="7655" y="874"/>
                    <a:pt x="8148" y="122"/>
                  </a:cubicBezTo>
                  <a:cubicBezTo>
                    <a:pt x="8184" y="67"/>
                    <a:pt x="8131" y="0"/>
                    <a:pt x="80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5"/>
            <p:cNvSpPr/>
            <p:nvPr/>
          </p:nvSpPr>
          <p:spPr>
            <a:xfrm>
              <a:off x="1722550" y="3183175"/>
              <a:ext cx="333375" cy="276750"/>
            </a:xfrm>
            <a:custGeom>
              <a:avLst/>
              <a:gdLst/>
              <a:ahLst/>
              <a:cxnLst/>
              <a:rect l="l" t="t" r="r" b="b"/>
              <a:pathLst>
                <a:path w="13335" h="11070" extrusionOk="0">
                  <a:moveTo>
                    <a:pt x="12418" y="1235"/>
                  </a:moveTo>
                  <a:cubicBezTo>
                    <a:pt x="11861" y="2137"/>
                    <a:pt x="11234" y="2966"/>
                    <a:pt x="10377" y="3640"/>
                  </a:cubicBezTo>
                  <a:cubicBezTo>
                    <a:pt x="9132" y="4652"/>
                    <a:pt x="7783" y="5456"/>
                    <a:pt x="6408" y="6286"/>
                  </a:cubicBezTo>
                  <a:cubicBezTo>
                    <a:pt x="5218" y="6981"/>
                    <a:pt x="4004" y="7675"/>
                    <a:pt x="2857" y="8415"/>
                  </a:cubicBezTo>
                  <a:lnTo>
                    <a:pt x="2857" y="8415"/>
                  </a:lnTo>
                  <a:cubicBezTo>
                    <a:pt x="4519" y="6817"/>
                    <a:pt x="6359" y="5486"/>
                    <a:pt x="8302" y="4237"/>
                  </a:cubicBezTo>
                  <a:cubicBezTo>
                    <a:pt x="9733" y="3317"/>
                    <a:pt x="11245" y="2477"/>
                    <a:pt x="12418" y="1235"/>
                  </a:cubicBezTo>
                  <a:close/>
                  <a:moveTo>
                    <a:pt x="13188" y="0"/>
                  </a:moveTo>
                  <a:cubicBezTo>
                    <a:pt x="13153" y="0"/>
                    <a:pt x="13118" y="17"/>
                    <a:pt x="13101" y="61"/>
                  </a:cubicBezTo>
                  <a:cubicBezTo>
                    <a:pt x="11830" y="2136"/>
                    <a:pt x="9443" y="3225"/>
                    <a:pt x="7497" y="4522"/>
                  </a:cubicBezTo>
                  <a:cubicBezTo>
                    <a:pt x="5578" y="5794"/>
                    <a:pt x="3684" y="7194"/>
                    <a:pt x="2128" y="8880"/>
                  </a:cubicBezTo>
                  <a:cubicBezTo>
                    <a:pt x="2120" y="8888"/>
                    <a:pt x="2115" y="8896"/>
                    <a:pt x="2111" y="8905"/>
                  </a:cubicBezTo>
                  <a:lnTo>
                    <a:pt x="2111" y="8905"/>
                  </a:lnTo>
                  <a:cubicBezTo>
                    <a:pt x="1280" y="9474"/>
                    <a:pt x="462" y="10147"/>
                    <a:pt x="1" y="11008"/>
                  </a:cubicBezTo>
                  <a:cubicBezTo>
                    <a:pt x="20" y="11046"/>
                    <a:pt x="39" y="11070"/>
                    <a:pt x="68" y="11070"/>
                  </a:cubicBezTo>
                  <a:cubicBezTo>
                    <a:pt x="78" y="11070"/>
                    <a:pt x="90" y="11066"/>
                    <a:pt x="104" y="11059"/>
                  </a:cubicBezTo>
                  <a:cubicBezTo>
                    <a:pt x="2050" y="8725"/>
                    <a:pt x="4851" y="7480"/>
                    <a:pt x="7420" y="5923"/>
                  </a:cubicBezTo>
                  <a:cubicBezTo>
                    <a:pt x="8587" y="5223"/>
                    <a:pt x="9754" y="4496"/>
                    <a:pt x="10766" y="3614"/>
                  </a:cubicBezTo>
                  <a:cubicBezTo>
                    <a:pt x="11907" y="2655"/>
                    <a:pt x="12608" y="1435"/>
                    <a:pt x="13282" y="138"/>
                  </a:cubicBezTo>
                  <a:lnTo>
                    <a:pt x="13282" y="138"/>
                  </a:lnTo>
                  <a:cubicBezTo>
                    <a:pt x="13282" y="138"/>
                    <a:pt x="13282" y="138"/>
                    <a:pt x="13282" y="138"/>
                  </a:cubicBezTo>
                  <a:cubicBezTo>
                    <a:pt x="13334" y="69"/>
                    <a:pt x="13259" y="0"/>
                    <a:pt x="131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5"/>
            <p:cNvSpPr/>
            <p:nvPr/>
          </p:nvSpPr>
          <p:spPr>
            <a:xfrm>
              <a:off x="1778775" y="3182250"/>
              <a:ext cx="275850" cy="224075"/>
            </a:xfrm>
            <a:custGeom>
              <a:avLst/>
              <a:gdLst/>
              <a:ahLst/>
              <a:cxnLst/>
              <a:rect l="l" t="t" r="r" b="b"/>
              <a:pathLst>
                <a:path w="11034" h="8963" extrusionOk="0">
                  <a:moveTo>
                    <a:pt x="10988" y="0"/>
                  </a:moveTo>
                  <a:cubicBezTo>
                    <a:pt x="10981" y="0"/>
                    <a:pt x="10968" y="7"/>
                    <a:pt x="10955" y="20"/>
                  </a:cubicBezTo>
                  <a:cubicBezTo>
                    <a:pt x="10566" y="1369"/>
                    <a:pt x="10229" y="2588"/>
                    <a:pt x="9321" y="3729"/>
                  </a:cubicBezTo>
                  <a:cubicBezTo>
                    <a:pt x="8543" y="4689"/>
                    <a:pt x="7505" y="5390"/>
                    <a:pt x="6364" y="5934"/>
                  </a:cubicBezTo>
                  <a:cubicBezTo>
                    <a:pt x="4289" y="6946"/>
                    <a:pt x="2006" y="7517"/>
                    <a:pt x="86" y="8788"/>
                  </a:cubicBezTo>
                  <a:cubicBezTo>
                    <a:pt x="0" y="8831"/>
                    <a:pt x="57" y="8963"/>
                    <a:pt x="137" y="8963"/>
                  </a:cubicBezTo>
                  <a:cubicBezTo>
                    <a:pt x="154" y="8963"/>
                    <a:pt x="172" y="8957"/>
                    <a:pt x="190" y="8943"/>
                  </a:cubicBezTo>
                  <a:cubicBezTo>
                    <a:pt x="2343" y="7517"/>
                    <a:pt x="4989" y="6972"/>
                    <a:pt x="7220" y="5701"/>
                  </a:cubicBezTo>
                  <a:cubicBezTo>
                    <a:pt x="9165" y="4611"/>
                    <a:pt x="11033" y="2432"/>
                    <a:pt x="10981" y="20"/>
                  </a:cubicBezTo>
                  <a:cubicBezTo>
                    <a:pt x="10994" y="7"/>
                    <a:pt x="10994" y="0"/>
                    <a:pt x="109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5"/>
            <p:cNvSpPr/>
            <p:nvPr/>
          </p:nvSpPr>
          <p:spPr>
            <a:xfrm>
              <a:off x="1790950" y="3181175"/>
              <a:ext cx="262200" cy="212375"/>
            </a:xfrm>
            <a:custGeom>
              <a:avLst/>
              <a:gdLst/>
              <a:ahLst/>
              <a:cxnLst/>
              <a:rect l="l" t="t" r="r" b="b"/>
              <a:pathLst>
                <a:path w="10488" h="8495" extrusionOk="0">
                  <a:moveTo>
                    <a:pt x="10420" y="1"/>
                  </a:moveTo>
                  <a:cubicBezTo>
                    <a:pt x="10408" y="1"/>
                    <a:pt x="10398" y="4"/>
                    <a:pt x="10391" y="11"/>
                  </a:cubicBezTo>
                  <a:cubicBezTo>
                    <a:pt x="9846" y="945"/>
                    <a:pt x="8263" y="1464"/>
                    <a:pt x="7355" y="1982"/>
                  </a:cubicBezTo>
                  <a:cubicBezTo>
                    <a:pt x="6396" y="2501"/>
                    <a:pt x="5462" y="3046"/>
                    <a:pt x="4606" y="3694"/>
                  </a:cubicBezTo>
                  <a:cubicBezTo>
                    <a:pt x="2894" y="5043"/>
                    <a:pt x="1441" y="6678"/>
                    <a:pt x="40" y="8338"/>
                  </a:cubicBezTo>
                  <a:cubicBezTo>
                    <a:pt x="1" y="8416"/>
                    <a:pt x="66" y="8495"/>
                    <a:pt x="122" y="8495"/>
                  </a:cubicBezTo>
                  <a:cubicBezTo>
                    <a:pt x="140" y="8495"/>
                    <a:pt x="157" y="8487"/>
                    <a:pt x="170" y="8468"/>
                  </a:cubicBezTo>
                  <a:cubicBezTo>
                    <a:pt x="1726" y="6600"/>
                    <a:pt x="3387" y="4732"/>
                    <a:pt x="5410" y="3357"/>
                  </a:cubicBezTo>
                  <a:cubicBezTo>
                    <a:pt x="6370" y="2657"/>
                    <a:pt x="7433" y="2112"/>
                    <a:pt x="8471" y="1567"/>
                  </a:cubicBezTo>
                  <a:cubicBezTo>
                    <a:pt x="9171" y="1204"/>
                    <a:pt x="10209" y="841"/>
                    <a:pt x="10468" y="63"/>
                  </a:cubicBezTo>
                  <a:cubicBezTo>
                    <a:pt x="10487" y="25"/>
                    <a:pt x="10451" y="1"/>
                    <a:pt x="10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5"/>
            <p:cNvSpPr/>
            <p:nvPr/>
          </p:nvSpPr>
          <p:spPr>
            <a:xfrm>
              <a:off x="1824925" y="3140800"/>
              <a:ext cx="102575" cy="212650"/>
            </a:xfrm>
            <a:custGeom>
              <a:avLst/>
              <a:gdLst/>
              <a:ahLst/>
              <a:cxnLst/>
              <a:rect l="l" t="t" r="r" b="b"/>
              <a:pathLst>
                <a:path w="4103" h="8506" extrusionOk="0">
                  <a:moveTo>
                    <a:pt x="3273" y="354"/>
                  </a:moveTo>
                  <a:cubicBezTo>
                    <a:pt x="3273" y="354"/>
                    <a:pt x="3273" y="354"/>
                    <a:pt x="3273" y="355"/>
                  </a:cubicBezTo>
                  <a:cubicBezTo>
                    <a:pt x="3272" y="355"/>
                    <a:pt x="3272" y="356"/>
                    <a:pt x="3272" y="356"/>
                  </a:cubicBezTo>
                  <a:lnTo>
                    <a:pt x="3272" y="356"/>
                  </a:lnTo>
                  <a:cubicBezTo>
                    <a:pt x="3272" y="355"/>
                    <a:pt x="3272" y="354"/>
                    <a:pt x="3273" y="354"/>
                  </a:cubicBezTo>
                  <a:close/>
                  <a:moveTo>
                    <a:pt x="2806" y="5776"/>
                  </a:moveTo>
                  <a:cubicBezTo>
                    <a:pt x="2788" y="5776"/>
                    <a:pt x="2794" y="5788"/>
                    <a:pt x="2800" y="5788"/>
                  </a:cubicBezTo>
                  <a:cubicBezTo>
                    <a:pt x="2803" y="5788"/>
                    <a:pt x="2806" y="5785"/>
                    <a:pt x="2806" y="5776"/>
                  </a:cubicBezTo>
                  <a:close/>
                  <a:moveTo>
                    <a:pt x="3289" y="1"/>
                  </a:moveTo>
                  <a:cubicBezTo>
                    <a:pt x="3262" y="1"/>
                    <a:pt x="3233" y="21"/>
                    <a:pt x="3221" y="69"/>
                  </a:cubicBezTo>
                  <a:cubicBezTo>
                    <a:pt x="2935" y="1548"/>
                    <a:pt x="2443" y="2923"/>
                    <a:pt x="1872" y="4324"/>
                  </a:cubicBezTo>
                  <a:cubicBezTo>
                    <a:pt x="1275" y="5673"/>
                    <a:pt x="756" y="7073"/>
                    <a:pt x="56" y="8370"/>
                  </a:cubicBezTo>
                  <a:cubicBezTo>
                    <a:pt x="0" y="8445"/>
                    <a:pt x="78" y="8506"/>
                    <a:pt x="145" y="8506"/>
                  </a:cubicBezTo>
                  <a:cubicBezTo>
                    <a:pt x="172" y="8506"/>
                    <a:pt x="197" y="8496"/>
                    <a:pt x="212" y="8474"/>
                  </a:cubicBezTo>
                  <a:cubicBezTo>
                    <a:pt x="756" y="7489"/>
                    <a:pt x="1197" y="6451"/>
                    <a:pt x="1612" y="5413"/>
                  </a:cubicBezTo>
                  <a:cubicBezTo>
                    <a:pt x="2105" y="4220"/>
                    <a:pt x="2650" y="3053"/>
                    <a:pt x="3013" y="1782"/>
                  </a:cubicBezTo>
                  <a:cubicBezTo>
                    <a:pt x="3065" y="1496"/>
                    <a:pt x="3143" y="1237"/>
                    <a:pt x="3195" y="951"/>
                  </a:cubicBezTo>
                  <a:cubicBezTo>
                    <a:pt x="3195" y="922"/>
                    <a:pt x="3220" y="728"/>
                    <a:pt x="3241" y="568"/>
                  </a:cubicBezTo>
                  <a:lnTo>
                    <a:pt x="3241" y="568"/>
                  </a:lnTo>
                  <a:cubicBezTo>
                    <a:pt x="3245" y="1015"/>
                    <a:pt x="3459" y="1918"/>
                    <a:pt x="3480" y="2067"/>
                  </a:cubicBezTo>
                  <a:cubicBezTo>
                    <a:pt x="3688" y="3416"/>
                    <a:pt x="3454" y="4583"/>
                    <a:pt x="2806" y="5776"/>
                  </a:cubicBezTo>
                  <a:cubicBezTo>
                    <a:pt x="4103" y="3961"/>
                    <a:pt x="3584" y="2119"/>
                    <a:pt x="3351" y="69"/>
                  </a:cubicBezTo>
                  <a:cubicBezTo>
                    <a:pt x="3351" y="28"/>
                    <a:pt x="3321" y="1"/>
                    <a:pt x="3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5"/>
            <p:cNvSpPr/>
            <p:nvPr/>
          </p:nvSpPr>
          <p:spPr>
            <a:xfrm>
              <a:off x="1554725" y="3035750"/>
              <a:ext cx="230750" cy="307025"/>
            </a:xfrm>
            <a:custGeom>
              <a:avLst/>
              <a:gdLst/>
              <a:ahLst/>
              <a:cxnLst/>
              <a:rect l="l" t="t" r="r" b="b"/>
              <a:pathLst>
                <a:path w="9230" h="12281" extrusionOk="0">
                  <a:moveTo>
                    <a:pt x="86" y="0"/>
                  </a:moveTo>
                  <a:cubicBezTo>
                    <a:pt x="42" y="0"/>
                    <a:pt x="1" y="55"/>
                    <a:pt x="21" y="95"/>
                  </a:cubicBezTo>
                  <a:cubicBezTo>
                    <a:pt x="1914" y="1937"/>
                    <a:pt x="4145" y="3363"/>
                    <a:pt x="5909" y="5361"/>
                  </a:cubicBezTo>
                  <a:cubicBezTo>
                    <a:pt x="7621" y="7307"/>
                    <a:pt x="8685" y="9615"/>
                    <a:pt x="9048" y="12183"/>
                  </a:cubicBezTo>
                  <a:cubicBezTo>
                    <a:pt x="9048" y="12248"/>
                    <a:pt x="9094" y="12281"/>
                    <a:pt x="9139" y="12281"/>
                  </a:cubicBezTo>
                  <a:cubicBezTo>
                    <a:pt x="9184" y="12281"/>
                    <a:pt x="9230" y="12248"/>
                    <a:pt x="9230" y="12183"/>
                  </a:cubicBezTo>
                  <a:cubicBezTo>
                    <a:pt x="8970" y="9771"/>
                    <a:pt x="8037" y="7644"/>
                    <a:pt x="6506" y="5750"/>
                  </a:cubicBezTo>
                  <a:cubicBezTo>
                    <a:pt x="4690" y="3493"/>
                    <a:pt x="2226" y="1963"/>
                    <a:pt x="125" y="17"/>
                  </a:cubicBezTo>
                  <a:cubicBezTo>
                    <a:pt x="113" y="5"/>
                    <a:pt x="99"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15"/>
            <p:cNvSpPr/>
            <p:nvPr/>
          </p:nvSpPr>
          <p:spPr>
            <a:xfrm>
              <a:off x="1560575" y="3040900"/>
              <a:ext cx="206175" cy="223350"/>
            </a:xfrm>
            <a:custGeom>
              <a:avLst/>
              <a:gdLst/>
              <a:ahLst/>
              <a:cxnLst/>
              <a:rect l="l" t="t" r="r" b="b"/>
              <a:pathLst>
                <a:path w="8247" h="8934" extrusionOk="0">
                  <a:moveTo>
                    <a:pt x="17" y="1"/>
                  </a:moveTo>
                  <a:cubicBezTo>
                    <a:pt x="11" y="1"/>
                    <a:pt x="1" y="45"/>
                    <a:pt x="20" y="45"/>
                  </a:cubicBezTo>
                  <a:cubicBezTo>
                    <a:pt x="1810" y="1056"/>
                    <a:pt x="3574" y="1990"/>
                    <a:pt x="5027" y="3521"/>
                  </a:cubicBezTo>
                  <a:cubicBezTo>
                    <a:pt x="6454" y="5077"/>
                    <a:pt x="7232" y="6971"/>
                    <a:pt x="8062" y="8890"/>
                  </a:cubicBezTo>
                  <a:cubicBezTo>
                    <a:pt x="8070" y="8921"/>
                    <a:pt x="8090" y="8933"/>
                    <a:pt x="8114" y="8933"/>
                  </a:cubicBezTo>
                  <a:cubicBezTo>
                    <a:pt x="8172" y="8933"/>
                    <a:pt x="8247" y="8860"/>
                    <a:pt x="8192" y="8787"/>
                  </a:cubicBezTo>
                  <a:cubicBezTo>
                    <a:pt x="7362" y="6841"/>
                    <a:pt x="6583" y="4947"/>
                    <a:pt x="5105" y="3391"/>
                  </a:cubicBezTo>
                  <a:cubicBezTo>
                    <a:pt x="3730" y="1860"/>
                    <a:pt x="1862" y="849"/>
                    <a:pt x="20" y="19"/>
                  </a:cubicBezTo>
                  <a:cubicBezTo>
                    <a:pt x="20" y="6"/>
                    <a:pt x="19" y="1"/>
                    <a:pt x="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15"/>
            <p:cNvSpPr/>
            <p:nvPr/>
          </p:nvSpPr>
          <p:spPr>
            <a:xfrm>
              <a:off x="1556525" y="3036825"/>
              <a:ext cx="205975" cy="216400"/>
            </a:xfrm>
            <a:custGeom>
              <a:avLst/>
              <a:gdLst/>
              <a:ahLst/>
              <a:cxnLst/>
              <a:rect l="l" t="t" r="r" b="b"/>
              <a:pathLst>
                <a:path w="8239" h="8656" extrusionOk="0">
                  <a:moveTo>
                    <a:pt x="1" y="0"/>
                  </a:moveTo>
                  <a:lnTo>
                    <a:pt x="1" y="0"/>
                  </a:lnTo>
                  <a:cubicBezTo>
                    <a:pt x="986" y="1634"/>
                    <a:pt x="2491" y="2802"/>
                    <a:pt x="3892" y="4073"/>
                  </a:cubicBezTo>
                  <a:cubicBezTo>
                    <a:pt x="5448" y="5500"/>
                    <a:pt x="6771" y="7004"/>
                    <a:pt x="8068" y="8638"/>
                  </a:cubicBezTo>
                  <a:cubicBezTo>
                    <a:pt x="8080" y="8650"/>
                    <a:pt x="8096" y="8655"/>
                    <a:pt x="8112" y="8655"/>
                  </a:cubicBezTo>
                  <a:cubicBezTo>
                    <a:pt x="8169" y="8655"/>
                    <a:pt x="8238" y="8595"/>
                    <a:pt x="8198" y="8535"/>
                  </a:cubicBezTo>
                  <a:cubicBezTo>
                    <a:pt x="7031" y="6952"/>
                    <a:pt x="5656" y="5551"/>
                    <a:pt x="4203" y="4228"/>
                  </a:cubicBezTo>
                  <a:cubicBezTo>
                    <a:pt x="2750" y="2854"/>
                    <a:pt x="1168" y="16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5"/>
            <p:cNvSpPr/>
            <p:nvPr/>
          </p:nvSpPr>
          <p:spPr>
            <a:xfrm>
              <a:off x="1555225" y="3035650"/>
              <a:ext cx="200300" cy="208250"/>
            </a:xfrm>
            <a:custGeom>
              <a:avLst/>
              <a:gdLst/>
              <a:ahLst/>
              <a:cxnLst/>
              <a:rect l="l" t="t" r="r" b="b"/>
              <a:pathLst>
                <a:path w="8012" h="8330" extrusionOk="0">
                  <a:moveTo>
                    <a:pt x="64" y="0"/>
                  </a:moveTo>
                  <a:cubicBezTo>
                    <a:pt x="41" y="0"/>
                    <a:pt x="1" y="43"/>
                    <a:pt x="1" y="99"/>
                  </a:cubicBezTo>
                  <a:cubicBezTo>
                    <a:pt x="753" y="1733"/>
                    <a:pt x="2076" y="3004"/>
                    <a:pt x="3321" y="4275"/>
                  </a:cubicBezTo>
                  <a:cubicBezTo>
                    <a:pt x="4022" y="5028"/>
                    <a:pt x="4800" y="5598"/>
                    <a:pt x="5604" y="6247"/>
                  </a:cubicBezTo>
                  <a:cubicBezTo>
                    <a:pt x="6434" y="6895"/>
                    <a:pt x="7135" y="7674"/>
                    <a:pt x="7913" y="8322"/>
                  </a:cubicBezTo>
                  <a:cubicBezTo>
                    <a:pt x="7918" y="8327"/>
                    <a:pt x="7925" y="8329"/>
                    <a:pt x="7932" y="8329"/>
                  </a:cubicBezTo>
                  <a:cubicBezTo>
                    <a:pt x="7965" y="8329"/>
                    <a:pt x="8012" y="8291"/>
                    <a:pt x="7991" y="8270"/>
                  </a:cubicBezTo>
                  <a:cubicBezTo>
                    <a:pt x="6719" y="6766"/>
                    <a:pt x="5007" y="5754"/>
                    <a:pt x="3607" y="4405"/>
                  </a:cubicBezTo>
                  <a:cubicBezTo>
                    <a:pt x="2284" y="3108"/>
                    <a:pt x="883" y="1733"/>
                    <a:pt x="79" y="21"/>
                  </a:cubicBezTo>
                  <a:cubicBezTo>
                    <a:pt x="79" y="7"/>
                    <a:pt x="73" y="0"/>
                    <a:pt x="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5"/>
            <p:cNvSpPr/>
            <p:nvPr/>
          </p:nvSpPr>
          <p:spPr>
            <a:xfrm>
              <a:off x="1643100" y="2987925"/>
              <a:ext cx="112550" cy="254975"/>
            </a:xfrm>
            <a:custGeom>
              <a:avLst/>
              <a:gdLst/>
              <a:ahLst/>
              <a:cxnLst/>
              <a:rect l="l" t="t" r="r" b="b"/>
              <a:pathLst>
                <a:path w="4502" h="10199" extrusionOk="0">
                  <a:moveTo>
                    <a:pt x="65" y="1"/>
                  </a:moveTo>
                  <a:cubicBezTo>
                    <a:pt x="35" y="1"/>
                    <a:pt x="1" y="30"/>
                    <a:pt x="40" y="88"/>
                  </a:cubicBezTo>
                  <a:cubicBezTo>
                    <a:pt x="559" y="1256"/>
                    <a:pt x="1025" y="2397"/>
                    <a:pt x="1285" y="3616"/>
                  </a:cubicBezTo>
                  <a:cubicBezTo>
                    <a:pt x="1518" y="4654"/>
                    <a:pt x="2011" y="5458"/>
                    <a:pt x="2426" y="6444"/>
                  </a:cubicBezTo>
                  <a:cubicBezTo>
                    <a:pt x="2434" y="6475"/>
                    <a:pt x="2451" y="6487"/>
                    <a:pt x="2471" y="6487"/>
                  </a:cubicBezTo>
                  <a:cubicBezTo>
                    <a:pt x="2516" y="6487"/>
                    <a:pt x="2574" y="6420"/>
                    <a:pt x="2556" y="6366"/>
                  </a:cubicBezTo>
                  <a:cubicBezTo>
                    <a:pt x="2245" y="5666"/>
                    <a:pt x="1778" y="5017"/>
                    <a:pt x="1596" y="4265"/>
                  </a:cubicBezTo>
                  <a:cubicBezTo>
                    <a:pt x="1415" y="3642"/>
                    <a:pt x="1363" y="3046"/>
                    <a:pt x="1155" y="2423"/>
                  </a:cubicBezTo>
                  <a:cubicBezTo>
                    <a:pt x="974" y="1800"/>
                    <a:pt x="688" y="1178"/>
                    <a:pt x="377" y="607"/>
                  </a:cubicBezTo>
                  <a:cubicBezTo>
                    <a:pt x="305" y="462"/>
                    <a:pt x="184" y="277"/>
                    <a:pt x="195" y="277"/>
                  </a:cubicBezTo>
                  <a:cubicBezTo>
                    <a:pt x="203" y="277"/>
                    <a:pt x="295" y="393"/>
                    <a:pt x="559" y="737"/>
                  </a:cubicBezTo>
                  <a:cubicBezTo>
                    <a:pt x="766" y="1022"/>
                    <a:pt x="974" y="1308"/>
                    <a:pt x="1207" y="1645"/>
                  </a:cubicBezTo>
                  <a:cubicBezTo>
                    <a:pt x="2011" y="2864"/>
                    <a:pt x="2660" y="4187"/>
                    <a:pt x="3282" y="5536"/>
                  </a:cubicBezTo>
                  <a:cubicBezTo>
                    <a:pt x="3957" y="7015"/>
                    <a:pt x="4190" y="8571"/>
                    <a:pt x="4476" y="10179"/>
                  </a:cubicBezTo>
                  <a:cubicBezTo>
                    <a:pt x="4463" y="10192"/>
                    <a:pt x="4469" y="10199"/>
                    <a:pt x="4479" y="10199"/>
                  </a:cubicBezTo>
                  <a:cubicBezTo>
                    <a:pt x="4489" y="10199"/>
                    <a:pt x="4502" y="10192"/>
                    <a:pt x="4502" y="10179"/>
                  </a:cubicBezTo>
                  <a:cubicBezTo>
                    <a:pt x="4138" y="6418"/>
                    <a:pt x="2504" y="2942"/>
                    <a:pt x="92" y="11"/>
                  </a:cubicBezTo>
                  <a:cubicBezTo>
                    <a:pt x="85" y="4"/>
                    <a:pt x="7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5"/>
            <p:cNvSpPr/>
            <p:nvPr/>
          </p:nvSpPr>
          <p:spPr>
            <a:xfrm>
              <a:off x="1821625" y="2907175"/>
              <a:ext cx="250500" cy="292100"/>
            </a:xfrm>
            <a:custGeom>
              <a:avLst/>
              <a:gdLst/>
              <a:ahLst/>
              <a:cxnLst/>
              <a:rect l="l" t="t" r="r" b="b"/>
              <a:pathLst>
                <a:path w="10020" h="11684" extrusionOk="0">
                  <a:moveTo>
                    <a:pt x="9975" y="1"/>
                  </a:moveTo>
                  <a:cubicBezTo>
                    <a:pt x="9958" y="1"/>
                    <a:pt x="9942" y="15"/>
                    <a:pt x="9942" y="50"/>
                  </a:cubicBezTo>
                  <a:cubicBezTo>
                    <a:pt x="8930" y="2670"/>
                    <a:pt x="7114" y="4589"/>
                    <a:pt x="5039" y="6405"/>
                  </a:cubicBezTo>
                  <a:cubicBezTo>
                    <a:pt x="3301" y="7910"/>
                    <a:pt x="1200" y="9466"/>
                    <a:pt x="58" y="11516"/>
                  </a:cubicBezTo>
                  <a:cubicBezTo>
                    <a:pt x="1" y="11592"/>
                    <a:pt x="85" y="11683"/>
                    <a:pt x="154" y="11683"/>
                  </a:cubicBezTo>
                  <a:cubicBezTo>
                    <a:pt x="178" y="11683"/>
                    <a:pt x="201" y="11672"/>
                    <a:pt x="214" y="11645"/>
                  </a:cubicBezTo>
                  <a:cubicBezTo>
                    <a:pt x="1070" y="10686"/>
                    <a:pt x="1848" y="9674"/>
                    <a:pt x="2782" y="8766"/>
                  </a:cubicBezTo>
                  <a:cubicBezTo>
                    <a:pt x="3716" y="7858"/>
                    <a:pt x="4728" y="7002"/>
                    <a:pt x="5687" y="6146"/>
                  </a:cubicBezTo>
                  <a:cubicBezTo>
                    <a:pt x="7607" y="4382"/>
                    <a:pt x="9164" y="2540"/>
                    <a:pt x="10020" y="50"/>
                  </a:cubicBezTo>
                  <a:cubicBezTo>
                    <a:pt x="10020" y="21"/>
                    <a:pt x="9996" y="1"/>
                    <a:pt x="99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5"/>
            <p:cNvSpPr/>
            <p:nvPr/>
          </p:nvSpPr>
          <p:spPr>
            <a:xfrm>
              <a:off x="1904550" y="2906425"/>
              <a:ext cx="168875" cy="202175"/>
            </a:xfrm>
            <a:custGeom>
              <a:avLst/>
              <a:gdLst/>
              <a:ahLst/>
              <a:cxnLst/>
              <a:rect l="l" t="t" r="r" b="b"/>
              <a:pathLst>
                <a:path w="6755" h="8087" extrusionOk="0">
                  <a:moveTo>
                    <a:pt x="6681" y="1"/>
                  </a:moveTo>
                  <a:cubicBezTo>
                    <a:pt x="6664" y="1"/>
                    <a:pt x="6651" y="10"/>
                    <a:pt x="6651" y="28"/>
                  </a:cubicBezTo>
                  <a:cubicBezTo>
                    <a:pt x="6184" y="1792"/>
                    <a:pt x="5483" y="3452"/>
                    <a:pt x="4186" y="4749"/>
                  </a:cubicBezTo>
                  <a:cubicBezTo>
                    <a:pt x="2967" y="5968"/>
                    <a:pt x="1463" y="6876"/>
                    <a:pt x="88" y="7888"/>
                  </a:cubicBezTo>
                  <a:cubicBezTo>
                    <a:pt x="0" y="7932"/>
                    <a:pt x="61" y="8087"/>
                    <a:pt x="128" y="8087"/>
                  </a:cubicBezTo>
                  <a:cubicBezTo>
                    <a:pt x="141" y="8087"/>
                    <a:pt x="153" y="8082"/>
                    <a:pt x="166" y="8070"/>
                  </a:cubicBezTo>
                  <a:cubicBezTo>
                    <a:pt x="1670" y="7006"/>
                    <a:pt x="3252" y="6046"/>
                    <a:pt x="4524" y="4671"/>
                  </a:cubicBezTo>
                  <a:cubicBezTo>
                    <a:pt x="5691" y="3400"/>
                    <a:pt x="6469" y="1766"/>
                    <a:pt x="6754" y="80"/>
                  </a:cubicBezTo>
                  <a:cubicBezTo>
                    <a:pt x="6754" y="30"/>
                    <a:pt x="6711" y="1"/>
                    <a:pt x="66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5"/>
            <p:cNvSpPr/>
            <p:nvPr/>
          </p:nvSpPr>
          <p:spPr>
            <a:xfrm>
              <a:off x="1900275" y="2905625"/>
              <a:ext cx="173550" cy="202850"/>
            </a:xfrm>
            <a:custGeom>
              <a:avLst/>
              <a:gdLst/>
              <a:ahLst/>
              <a:cxnLst/>
              <a:rect l="l" t="t" r="r" b="b"/>
              <a:pathLst>
                <a:path w="6942" h="8114" extrusionOk="0">
                  <a:moveTo>
                    <a:pt x="6890" y="1"/>
                  </a:moveTo>
                  <a:cubicBezTo>
                    <a:pt x="6884" y="1"/>
                    <a:pt x="6879" y="3"/>
                    <a:pt x="6874" y="8"/>
                  </a:cubicBezTo>
                  <a:cubicBezTo>
                    <a:pt x="4176" y="2265"/>
                    <a:pt x="2516" y="5430"/>
                    <a:pt x="77" y="7946"/>
                  </a:cubicBezTo>
                  <a:cubicBezTo>
                    <a:pt x="0" y="8023"/>
                    <a:pt x="80" y="8114"/>
                    <a:pt x="147" y="8114"/>
                  </a:cubicBezTo>
                  <a:cubicBezTo>
                    <a:pt x="171" y="8114"/>
                    <a:pt x="193" y="8103"/>
                    <a:pt x="207" y="8076"/>
                  </a:cubicBezTo>
                  <a:cubicBezTo>
                    <a:pt x="1374" y="6882"/>
                    <a:pt x="2360" y="5507"/>
                    <a:pt x="3346" y="4184"/>
                  </a:cubicBezTo>
                  <a:cubicBezTo>
                    <a:pt x="3916" y="3432"/>
                    <a:pt x="4435" y="2706"/>
                    <a:pt x="5032" y="2005"/>
                  </a:cubicBezTo>
                  <a:cubicBezTo>
                    <a:pt x="5654" y="1357"/>
                    <a:pt x="6329" y="760"/>
                    <a:pt x="6900" y="60"/>
                  </a:cubicBezTo>
                  <a:cubicBezTo>
                    <a:pt x="6942" y="39"/>
                    <a:pt x="6916" y="1"/>
                    <a:pt x="6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5"/>
            <p:cNvSpPr/>
            <p:nvPr/>
          </p:nvSpPr>
          <p:spPr>
            <a:xfrm>
              <a:off x="1887150" y="2906450"/>
              <a:ext cx="185625" cy="214375"/>
            </a:xfrm>
            <a:custGeom>
              <a:avLst/>
              <a:gdLst/>
              <a:ahLst/>
              <a:cxnLst/>
              <a:rect l="l" t="t" r="r" b="b"/>
              <a:pathLst>
                <a:path w="7425" h="8575" extrusionOk="0">
                  <a:moveTo>
                    <a:pt x="7399" y="1"/>
                  </a:moveTo>
                  <a:cubicBezTo>
                    <a:pt x="5816" y="779"/>
                    <a:pt x="4415" y="2076"/>
                    <a:pt x="3378" y="3477"/>
                  </a:cubicBezTo>
                  <a:cubicBezTo>
                    <a:pt x="2807" y="4229"/>
                    <a:pt x="2418" y="5033"/>
                    <a:pt x="1925" y="5812"/>
                  </a:cubicBezTo>
                  <a:cubicBezTo>
                    <a:pt x="1380" y="6720"/>
                    <a:pt x="706" y="7550"/>
                    <a:pt x="57" y="8432"/>
                  </a:cubicBezTo>
                  <a:cubicBezTo>
                    <a:pt x="0" y="8489"/>
                    <a:pt x="55" y="8574"/>
                    <a:pt x="119" y="8574"/>
                  </a:cubicBezTo>
                  <a:cubicBezTo>
                    <a:pt x="142" y="8574"/>
                    <a:pt x="166" y="8563"/>
                    <a:pt x="187" y="8535"/>
                  </a:cubicBezTo>
                  <a:cubicBezTo>
                    <a:pt x="732" y="7861"/>
                    <a:pt x="1277" y="7135"/>
                    <a:pt x="1769" y="6382"/>
                  </a:cubicBezTo>
                  <a:cubicBezTo>
                    <a:pt x="2288" y="5604"/>
                    <a:pt x="2677" y="4774"/>
                    <a:pt x="3196" y="3996"/>
                  </a:cubicBezTo>
                  <a:cubicBezTo>
                    <a:pt x="4312" y="2336"/>
                    <a:pt x="5868" y="1246"/>
                    <a:pt x="7425" y="27"/>
                  </a:cubicBezTo>
                  <a:cubicBezTo>
                    <a:pt x="7425" y="27"/>
                    <a:pt x="7425" y="1"/>
                    <a:pt x="7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5"/>
            <p:cNvSpPr/>
            <p:nvPr/>
          </p:nvSpPr>
          <p:spPr>
            <a:xfrm>
              <a:off x="1876000" y="3021300"/>
              <a:ext cx="241750" cy="118825"/>
            </a:xfrm>
            <a:custGeom>
              <a:avLst/>
              <a:gdLst/>
              <a:ahLst/>
              <a:cxnLst/>
              <a:rect l="l" t="t" r="r" b="b"/>
              <a:pathLst>
                <a:path w="9670" h="4753" extrusionOk="0">
                  <a:moveTo>
                    <a:pt x="9570" y="0"/>
                  </a:moveTo>
                  <a:cubicBezTo>
                    <a:pt x="9556" y="0"/>
                    <a:pt x="9542" y="7"/>
                    <a:pt x="9531" y="24"/>
                  </a:cubicBezTo>
                  <a:cubicBezTo>
                    <a:pt x="8182" y="829"/>
                    <a:pt x="6599" y="880"/>
                    <a:pt x="5147" y="1347"/>
                  </a:cubicBezTo>
                  <a:cubicBezTo>
                    <a:pt x="3772" y="1788"/>
                    <a:pt x="2553" y="2489"/>
                    <a:pt x="1385" y="3293"/>
                  </a:cubicBezTo>
                  <a:cubicBezTo>
                    <a:pt x="1299" y="3336"/>
                    <a:pt x="1356" y="3468"/>
                    <a:pt x="1437" y="3468"/>
                  </a:cubicBezTo>
                  <a:cubicBezTo>
                    <a:pt x="1453" y="3468"/>
                    <a:pt x="1471" y="3462"/>
                    <a:pt x="1489" y="3449"/>
                  </a:cubicBezTo>
                  <a:cubicBezTo>
                    <a:pt x="2786" y="2541"/>
                    <a:pt x="4213" y="1788"/>
                    <a:pt x="5769" y="1373"/>
                  </a:cubicBezTo>
                  <a:cubicBezTo>
                    <a:pt x="6899" y="1063"/>
                    <a:pt x="8048" y="923"/>
                    <a:pt x="9086" y="453"/>
                  </a:cubicBezTo>
                  <a:lnTo>
                    <a:pt x="9086" y="453"/>
                  </a:lnTo>
                  <a:cubicBezTo>
                    <a:pt x="7765" y="1578"/>
                    <a:pt x="6173" y="2343"/>
                    <a:pt x="4498" y="2878"/>
                  </a:cubicBezTo>
                  <a:cubicBezTo>
                    <a:pt x="2864" y="3397"/>
                    <a:pt x="1411" y="3604"/>
                    <a:pt x="62" y="4720"/>
                  </a:cubicBezTo>
                  <a:cubicBezTo>
                    <a:pt x="0" y="4720"/>
                    <a:pt x="54" y="4753"/>
                    <a:pt x="91" y="4753"/>
                  </a:cubicBezTo>
                  <a:cubicBezTo>
                    <a:pt x="101" y="4753"/>
                    <a:pt x="109" y="4751"/>
                    <a:pt x="114" y="4746"/>
                  </a:cubicBezTo>
                  <a:cubicBezTo>
                    <a:pt x="996" y="4071"/>
                    <a:pt x="1878" y="3656"/>
                    <a:pt x="2968" y="3345"/>
                  </a:cubicBezTo>
                  <a:cubicBezTo>
                    <a:pt x="3850" y="3137"/>
                    <a:pt x="4680" y="2904"/>
                    <a:pt x="5536" y="2619"/>
                  </a:cubicBezTo>
                  <a:cubicBezTo>
                    <a:pt x="7007" y="2070"/>
                    <a:pt x="8335" y="1329"/>
                    <a:pt x="9472" y="259"/>
                  </a:cubicBezTo>
                  <a:lnTo>
                    <a:pt x="9472" y="259"/>
                  </a:lnTo>
                  <a:cubicBezTo>
                    <a:pt x="9518" y="233"/>
                    <a:pt x="9563" y="207"/>
                    <a:pt x="9609" y="180"/>
                  </a:cubicBezTo>
                  <a:cubicBezTo>
                    <a:pt x="9601" y="173"/>
                    <a:pt x="9594" y="162"/>
                    <a:pt x="9587" y="149"/>
                  </a:cubicBezTo>
                  <a:lnTo>
                    <a:pt x="9587" y="149"/>
                  </a:lnTo>
                  <a:cubicBezTo>
                    <a:pt x="9594" y="142"/>
                    <a:pt x="9601" y="135"/>
                    <a:pt x="9609" y="128"/>
                  </a:cubicBezTo>
                  <a:cubicBezTo>
                    <a:pt x="9669" y="88"/>
                    <a:pt x="9620" y="0"/>
                    <a:pt x="95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5"/>
            <p:cNvSpPr/>
            <p:nvPr/>
          </p:nvSpPr>
          <p:spPr>
            <a:xfrm>
              <a:off x="1618800" y="2825400"/>
              <a:ext cx="219300" cy="252450"/>
            </a:xfrm>
            <a:custGeom>
              <a:avLst/>
              <a:gdLst/>
              <a:ahLst/>
              <a:cxnLst/>
              <a:rect l="l" t="t" r="r" b="b"/>
              <a:pathLst>
                <a:path w="8772" h="10098" extrusionOk="0">
                  <a:moveTo>
                    <a:pt x="0" y="0"/>
                  </a:moveTo>
                  <a:cubicBezTo>
                    <a:pt x="1219" y="1790"/>
                    <a:pt x="2879" y="3087"/>
                    <a:pt x="4436" y="4540"/>
                  </a:cubicBezTo>
                  <a:cubicBezTo>
                    <a:pt x="6122" y="6122"/>
                    <a:pt x="7419" y="8042"/>
                    <a:pt x="8586" y="10065"/>
                  </a:cubicBezTo>
                  <a:cubicBezTo>
                    <a:pt x="8609" y="10088"/>
                    <a:pt x="8636" y="10098"/>
                    <a:pt x="8662" y="10098"/>
                  </a:cubicBezTo>
                  <a:cubicBezTo>
                    <a:pt x="8722" y="10098"/>
                    <a:pt x="8771" y="10043"/>
                    <a:pt x="8716" y="9988"/>
                  </a:cubicBezTo>
                  <a:cubicBezTo>
                    <a:pt x="7678" y="8146"/>
                    <a:pt x="6485" y="6330"/>
                    <a:pt x="4955" y="4825"/>
                  </a:cubicBezTo>
                  <a:cubicBezTo>
                    <a:pt x="3294" y="3191"/>
                    <a:pt x="1453" y="1894"/>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5"/>
            <p:cNvSpPr/>
            <p:nvPr/>
          </p:nvSpPr>
          <p:spPr>
            <a:xfrm>
              <a:off x="1617675" y="2822675"/>
              <a:ext cx="163075" cy="171800"/>
            </a:xfrm>
            <a:custGeom>
              <a:avLst/>
              <a:gdLst/>
              <a:ahLst/>
              <a:cxnLst/>
              <a:rect l="l" t="t" r="r" b="b"/>
              <a:pathLst>
                <a:path w="6523" h="6872" extrusionOk="0">
                  <a:moveTo>
                    <a:pt x="84" y="0"/>
                  </a:moveTo>
                  <a:cubicBezTo>
                    <a:pt x="52" y="0"/>
                    <a:pt x="0" y="65"/>
                    <a:pt x="45" y="109"/>
                  </a:cubicBezTo>
                  <a:cubicBezTo>
                    <a:pt x="797" y="1303"/>
                    <a:pt x="2094" y="2081"/>
                    <a:pt x="3158" y="2963"/>
                  </a:cubicBezTo>
                  <a:cubicBezTo>
                    <a:pt x="4481" y="4026"/>
                    <a:pt x="5544" y="5298"/>
                    <a:pt x="6323" y="6828"/>
                  </a:cubicBezTo>
                  <a:cubicBezTo>
                    <a:pt x="6345" y="6858"/>
                    <a:pt x="6373" y="6871"/>
                    <a:pt x="6399" y="6871"/>
                  </a:cubicBezTo>
                  <a:cubicBezTo>
                    <a:pt x="6463" y="6871"/>
                    <a:pt x="6523" y="6798"/>
                    <a:pt x="6504" y="6724"/>
                  </a:cubicBezTo>
                  <a:cubicBezTo>
                    <a:pt x="5752" y="5323"/>
                    <a:pt x="4766" y="4104"/>
                    <a:pt x="3573" y="3067"/>
                  </a:cubicBezTo>
                  <a:cubicBezTo>
                    <a:pt x="2380" y="2055"/>
                    <a:pt x="1212" y="1147"/>
                    <a:pt x="97" y="6"/>
                  </a:cubicBezTo>
                  <a:cubicBezTo>
                    <a:pt x="93" y="2"/>
                    <a:pt x="89" y="0"/>
                    <a:pt x="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5"/>
            <p:cNvSpPr/>
            <p:nvPr/>
          </p:nvSpPr>
          <p:spPr>
            <a:xfrm>
              <a:off x="1620075" y="2828550"/>
              <a:ext cx="165175" cy="171025"/>
            </a:xfrm>
            <a:custGeom>
              <a:avLst/>
              <a:gdLst/>
              <a:ahLst/>
              <a:cxnLst/>
              <a:rect l="l" t="t" r="r" b="b"/>
              <a:pathLst>
                <a:path w="6607" h="6841" extrusionOk="0">
                  <a:moveTo>
                    <a:pt x="38" y="0"/>
                  </a:moveTo>
                  <a:cubicBezTo>
                    <a:pt x="18" y="0"/>
                    <a:pt x="1" y="15"/>
                    <a:pt x="1" y="30"/>
                  </a:cubicBezTo>
                  <a:cubicBezTo>
                    <a:pt x="753" y="1327"/>
                    <a:pt x="1635" y="2754"/>
                    <a:pt x="2802" y="3765"/>
                  </a:cubicBezTo>
                  <a:cubicBezTo>
                    <a:pt x="3996" y="4803"/>
                    <a:pt x="5293" y="5711"/>
                    <a:pt x="6434" y="6827"/>
                  </a:cubicBezTo>
                  <a:cubicBezTo>
                    <a:pt x="6454" y="6836"/>
                    <a:pt x="6472" y="6840"/>
                    <a:pt x="6489" y="6840"/>
                  </a:cubicBezTo>
                  <a:cubicBezTo>
                    <a:pt x="6563" y="6840"/>
                    <a:pt x="6606" y="6760"/>
                    <a:pt x="6564" y="6697"/>
                  </a:cubicBezTo>
                  <a:cubicBezTo>
                    <a:pt x="5578" y="5581"/>
                    <a:pt x="4411" y="4803"/>
                    <a:pt x="3243" y="3921"/>
                  </a:cubicBezTo>
                  <a:cubicBezTo>
                    <a:pt x="1921" y="2883"/>
                    <a:pt x="1013" y="1405"/>
                    <a:pt x="79" y="30"/>
                  </a:cubicBezTo>
                  <a:cubicBezTo>
                    <a:pt x="68" y="8"/>
                    <a:pt x="52" y="0"/>
                    <a:pt x="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5"/>
            <p:cNvSpPr/>
            <p:nvPr/>
          </p:nvSpPr>
          <p:spPr>
            <a:xfrm>
              <a:off x="1620075" y="2825550"/>
              <a:ext cx="176950" cy="190250"/>
            </a:xfrm>
            <a:custGeom>
              <a:avLst/>
              <a:gdLst/>
              <a:ahLst/>
              <a:cxnLst/>
              <a:rect l="l" t="t" r="r" b="b"/>
              <a:pathLst>
                <a:path w="7078" h="7610" extrusionOk="0">
                  <a:moveTo>
                    <a:pt x="20" y="1"/>
                  </a:moveTo>
                  <a:cubicBezTo>
                    <a:pt x="14" y="1"/>
                    <a:pt x="1" y="7"/>
                    <a:pt x="1" y="20"/>
                  </a:cubicBezTo>
                  <a:cubicBezTo>
                    <a:pt x="27" y="7"/>
                    <a:pt x="27" y="1"/>
                    <a:pt x="20" y="1"/>
                  </a:cubicBezTo>
                  <a:close/>
                  <a:moveTo>
                    <a:pt x="1" y="20"/>
                  </a:moveTo>
                  <a:lnTo>
                    <a:pt x="1" y="20"/>
                  </a:lnTo>
                  <a:cubicBezTo>
                    <a:pt x="1298" y="1265"/>
                    <a:pt x="3114" y="1681"/>
                    <a:pt x="4359" y="3003"/>
                  </a:cubicBezTo>
                  <a:cubicBezTo>
                    <a:pt x="5007" y="3704"/>
                    <a:pt x="5500" y="4508"/>
                    <a:pt x="5889" y="5338"/>
                  </a:cubicBezTo>
                  <a:cubicBezTo>
                    <a:pt x="6227" y="6090"/>
                    <a:pt x="6382" y="6972"/>
                    <a:pt x="6953" y="7595"/>
                  </a:cubicBezTo>
                  <a:cubicBezTo>
                    <a:pt x="6958" y="7605"/>
                    <a:pt x="6966" y="7609"/>
                    <a:pt x="6976" y="7609"/>
                  </a:cubicBezTo>
                  <a:cubicBezTo>
                    <a:pt x="7015" y="7609"/>
                    <a:pt x="7078" y="7538"/>
                    <a:pt x="7057" y="7517"/>
                  </a:cubicBezTo>
                  <a:cubicBezTo>
                    <a:pt x="6564" y="6739"/>
                    <a:pt x="6330" y="5831"/>
                    <a:pt x="5941" y="5027"/>
                  </a:cubicBezTo>
                  <a:cubicBezTo>
                    <a:pt x="5578" y="4275"/>
                    <a:pt x="5137" y="3600"/>
                    <a:pt x="4592" y="2978"/>
                  </a:cubicBezTo>
                  <a:cubicBezTo>
                    <a:pt x="3321" y="1551"/>
                    <a:pt x="1480" y="1162"/>
                    <a:pt x="1"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5"/>
            <p:cNvSpPr/>
            <p:nvPr/>
          </p:nvSpPr>
          <p:spPr>
            <a:xfrm>
              <a:off x="1705850" y="2772175"/>
              <a:ext cx="66650" cy="188150"/>
            </a:xfrm>
            <a:custGeom>
              <a:avLst/>
              <a:gdLst/>
              <a:ahLst/>
              <a:cxnLst/>
              <a:rect l="l" t="t" r="r" b="b"/>
              <a:pathLst>
                <a:path w="2666" h="7526" extrusionOk="0">
                  <a:moveTo>
                    <a:pt x="71" y="1"/>
                  </a:moveTo>
                  <a:cubicBezTo>
                    <a:pt x="25" y="1"/>
                    <a:pt x="1" y="74"/>
                    <a:pt x="20" y="132"/>
                  </a:cubicBezTo>
                  <a:cubicBezTo>
                    <a:pt x="435" y="1092"/>
                    <a:pt x="720" y="2129"/>
                    <a:pt x="850" y="3193"/>
                  </a:cubicBezTo>
                  <a:cubicBezTo>
                    <a:pt x="954" y="4023"/>
                    <a:pt x="1006" y="4853"/>
                    <a:pt x="1343" y="5605"/>
                  </a:cubicBezTo>
                  <a:cubicBezTo>
                    <a:pt x="1353" y="5647"/>
                    <a:pt x="1384" y="5664"/>
                    <a:pt x="1416" y="5664"/>
                  </a:cubicBezTo>
                  <a:cubicBezTo>
                    <a:pt x="1464" y="5664"/>
                    <a:pt x="1514" y="5626"/>
                    <a:pt x="1499" y="5579"/>
                  </a:cubicBezTo>
                  <a:cubicBezTo>
                    <a:pt x="1110" y="4542"/>
                    <a:pt x="1084" y="3400"/>
                    <a:pt x="850" y="2337"/>
                  </a:cubicBezTo>
                  <a:cubicBezTo>
                    <a:pt x="726" y="1767"/>
                    <a:pt x="602" y="1221"/>
                    <a:pt x="365" y="721"/>
                  </a:cubicBezTo>
                  <a:lnTo>
                    <a:pt x="365" y="721"/>
                  </a:lnTo>
                  <a:cubicBezTo>
                    <a:pt x="421" y="833"/>
                    <a:pt x="446" y="876"/>
                    <a:pt x="452" y="876"/>
                  </a:cubicBezTo>
                  <a:cubicBezTo>
                    <a:pt x="463" y="876"/>
                    <a:pt x="398" y="711"/>
                    <a:pt x="328" y="561"/>
                  </a:cubicBezTo>
                  <a:lnTo>
                    <a:pt x="328" y="561"/>
                  </a:lnTo>
                  <a:cubicBezTo>
                    <a:pt x="496" y="749"/>
                    <a:pt x="748" y="990"/>
                    <a:pt x="798" y="1040"/>
                  </a:cubicBezTo>
                  <a:cubicBezTo>
                    <a:pt x="1732" y="2129"/>
                    <a:pt x="1940" y="3297"/>
                    <a:pt x="2017" y="4723"/>
                  </a:cubicBezTo>
                  <a:cubicBezTo>
                    <a:pt x="2069" y="5709"/>
                    <a:pt x="2199" y="6617"/>
                    <a:pt x="2588" y="7525"/>
                  </a:cubicBezTo>
                  <a:cubicBezTo>
                    <a:pt x="2614" y="7473"/>
                    <a:pt x="2666" y="7473"/>
                    <a:pt x="2666" y="7447"/>
                  </a:cubicBezTo>
                  <a:cubicBezTo>
                    <a:pt x="2199" y="6020"/>
                    <a:pt x="2355" y="4620"/>
                    <a:pt x="2095" y="3167"/>
                  </a:cubicBezTo>
                  <a:cubicBezTo>
                    <a:pt x="1862" y="1870"/>
                    <a:pt x="1006" y="936"/>
                    <a:pt x="124" y="28"/>
                  </a:cubicBezTo>
                  <a:cubicBezTo>
                    <a:pt x="104" y="9"/>
                    <a:pt x="86" y="1"/>
                    <a:pt x="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5"/>
            <p:cNvSpPr/>
            <p:nvPr/>
          </p:nvSpPr>
          <p:spPr>
            <a:xfrm>
              <a:off x="1822425" y="2691975"/>
              <a:ext cx="57100" cy="250025"/>
            </a:xfrm>
            <a:custGeom>
              <a:avLst/>
              <a:gdLst/>
              <a:ahLst/>
              <a:cxnLst/>
              <a:rect l="l" t="t" r="r" b="b"/>
              <a:pathLst>
                <a:path w="2284" h="10001" extrusionOk="0">
                  <a:moveTo>
                    <a:pt x="2257" y="0"/>
                  </a:moveTo>
                  <a:cubicBezTo>
                    <a:pt x="2244" y="0"/>
                    <a:pt x="2231" y="7"/>
                    <a:pt x="2231" y="19"/>
                  </a:cubicBezTo>
                  <a:cubicBezTo>
                    <a:pt x="1868" y="1317"/>
                    <a:pt x="1246" y="2562"/>
                    <a:pt x="986" y="3885"/>
                  </a:cubicBezTo>
                  <a:cubicBezTo>
                    <a:pt x="805" y="4715"/>
                    <a:pt x="519" y="5571"/>
                    <a:pt x="390" y="6453"/>
                  </a:cubicBezTo>
                  <a:cubicBezTo>
                    <a:pt x="312" y="6920"/>
                    <a:pt x="338" y="7387"/>
                    <a:pt x="312" y="7854"/>
                  </a:cubicBezTo>
                  <a:cubicBezTo>
                    <a:pt x="260" y="8554"/>
                    <a:pt x="78" y="9228"/>
                    <a:pt x="0" y="9903"/>
                  </a:cubicBezTo>
                  <a:cubicBezTo>
                    <a:pt x="0" y="9966"/>
                    <a:pt x="48" y="10000"/>
                    <a:pt x="85" y="10000"/>
                  </a:cubicBezTo>
                  <a:cubicBezTo>
                    <a:pt x="110" y="10000"/>
                    <a:pt x="130" y="9986"/>
                    <a:pt x="130" y="9955"/>
                  </a:cubicBezTo>
                  <a:cubicBezTo>
                    <a:pt x="286" y="8943"/>
                    <a:pt x="441" y="8009"/>
                    <a:pt x="467" y="6972"/>
                  </a:cubicBezTo>
                  <a:cubicBezTo>
                    <a:pt x="545" y="5934"/>
                    <a:pt x="908" y="4922"/>
                    <a:pt x="1116" y="3911"/>
                  </a:cubicBezTo>
                  <a:cubicBezTo>
                    <a:pt x="1427" y="2588"/>
                    <a:pt x="2024" y="1342"/>
                    <a:pt x="2283" y="19"/>
                  </a:cubicBezTo>
                  <a:cubicBezTo>
                    <a:pt x="2283" y="7"/>
                    <a:pt x="2270" y="0"/>
                    <a:pt x="22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5"/>
            <p:cNvSpPr/>
            <p:nvPr/>
          </p:nvSpPr>
          <p:spPr>
            <a:xfrm>
              <a:off x="1806200" y="2690625"/>
              <a:ext cx="74625" cy="251375"/>
            </a:xfrm>
            <a:custGeom>
              <a:avLst/>
              <a:gdLst/>
              <a:ahLst/>
              <a:cxnLst/>
              <a:rect l="l" t="t" r="r" b="b"/>
              <a:pathLst>
                <a:path w="2985" h="10055" extrusionOk="0">
                  <a:moveTo>
                    <a:pt x="2934" y="0"/>
                  </a:moveTo>
                  <a:cubicBezTo>
                    <a:pt x="2924" y="0"/>
                    <a:pt x="2914" y="6"/>
                    <a:pt x="2906" y="22"/>
                  </a:cubicBezTo>
                  <a:cubicBezTo>
                    <a:pt x="1998" y="1111"/>
                    <a:pt x="1220" y="2512"/>
                    <a:pt x="701" y="3861"/>
                  </a:cubicBezTo>
                  <a:cubicBezTo>
                    <a:pt x="1" y="5780"/>
                    <a:pt x="79" y="8063"/>
                    <a:pt x="598" y="10009"/>
                  </a:cubicBezTo>
                  <a:cubicBezTo>
                    <a:pt x="608" y="10040"/>
                    <a:pt x="634" y="10054"/>
                    <a:pt x="661" y="10054"/>
                  </a:cubicBezTo>
                  <a:cubicBezTo>
                    <a:pt x="702" y="10054"/>
                    <a:pt x="743" y="10020"/>
                    <a:pt x="727" y="9957"/>
                  </a:cubicBezTo>
                  <a:cubicBezTo>
                    <a:pt x="286" y="7985"/>
                    <a:pt x="157" y="5780"/>
                    <a:pt x="883" y="3835"/>
                  </a:cubicBezTo>
                  <a:cubicBezTo>
                    <a:pt x="1402" y="2512"/>
                    <a:pt x="2232" y="1267"/>
                    <a:pt x="2984" y="73"/>
                  </a:cubicBezTo>
                  <a:cubicBezTo>
                    <a:pt x="2984" y="37"/>
                    <a:pt x="2958" y="0"/>
                    <a:pt x="2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5"/>
            <p:cNvSpPr/>
            <p:nvPr/>
          </p:nvSpPr>
          <p:spPr>
            <a:xfrm>
              <a:off x="1823300" y="2693825"/>
              <a:ext cx="57525" cy="259325"/>
            </a:xfrm>
            <a:custGeom>
              <a:avLst/>
              <a:gdLst/>
              <a:ahLst/>
              <a:cxnLst/>
              <a:rect l="l" t="t" r="r" b="b"/>
              <a:pathLst>
                <a:path w="2301" h="10373" extrusionOk="0">
                  <a:moveTo>
                    <a:pt x="2231" y="0"/>
                  </a:moveTo>
                  <a:cubicBezTo>
                    <a:pt x="2225" y="0"/>
                    <a:pt x="2222" y="6"/>
                    <a:pt x="2222" y="23"/>
                  </a:cubicBezTo>
                  <a:cubicBezTo>
                    <a:pt x="2041" y="802"/>
                    <a:pt x="2093" y="1606"/>
                    <a:pt x="2041" y="2384"/>
                  </a:cubicBezTo>
                  <a:cubicBezTo>
                    <a:pt x="1937" y="3318"/>
                    <a:pt x="1729" y="4304"/>
                    <a:pt x="1548" y="5211"/>
                  </a:cubicBezTo>
                  <a:cubicBezTo>
                    <a:pt x="1159" y="6950"/>
                    <a:pt x="432" y="8584"/>
                    <a:pt x="17" y="10296"/>
                  </a:cubicBezTo>
                  <a:cubicBezTo>
                    <a:pt x="1" y="10329"/>
                    <a:pt x="48" y="10373"/>
                    <a:pt x="91" y="10373"/>
                  </a:cubicBezTo>
                  <a:cubicBezTo>
                    <a:pt x="115" y="10373"/>
                    <a:pt x="138" y="10359"/>
                    <a:pt x="147" y="10322"/>
                  </a:cubicBezTo>
                  <a:cubicBezTo>
                    <a:pt x="640" y="8610"/>
                    <a:pt x="1288" y="6950"/>
                    <a:pt x="1677" y="5237"/>
                  </a:cubicBezTo>
                  <a:cubicBezTo>
                    <a:pt x="1859" y="4433"/>
                    <a:pt x="1989" y="3603"/>
                    <a:pt x="2093" y="2799"/>
                  </a:cubicBezTo>
                  <a:cubicBezTo>
                    <a:pt x="2222" y="1865"/>
                    <a:pt x="2118" y="931"/>
                    <a:pt x="2300" y="23"/>
                  </a:cubicBezTo>
                  <a:cubicBezTo>
                    <a:pt x="2265" y="23"/>
                    <a:pt x="2242" y="0"/>
                    <a:pt x="2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5"/>
            <p:cNvSpPr/>
            <p:nvPr/>
          </p:nvSpPr>
          <p:spPr>
            <a:xfrm>
              <a:off x="1821125" y="2715150"/>
              <a:ext cx="53200" cy="223825"/>
            </a:xfrm>
            <a:custGeom>
              <a:avLst/>
              <a:gdLst/>
              <a:ahLst/>
              <a:cxnLst/>
              <a:rect l="l" t="t" r="r" b="b"/>
              <a:pathLst>
                <a:path w="2128" h="8953" extrusionOk="0">
                  <a:moveTo>
                    <a:pt x="2128" y="0"/>
                  </a:moveTo>
                  <a:lnTo>
                    <a:pt x="2128" y="0"/>
                  </a:lnTo>
                  <a:cubicBezTo>
                    <a:pt x="2024" y="545"/>
                    <a:pt x="1816" y="1116"/>
                    <a:pt x="1687" y="1635"/>
                  </a:cubicBezTo>
                  <a:cubicBezTo>
                    <a:pt x="1505" y="2309"/>
                    <a:pt x="1401" y="3010"/>
                    <a:pt x="1298" y="3710"/>
                  </a:cubicBezTo>
                  <a:cubicBezTo>
                    <a:pt x="1142" y="4618"/>
                    <a:pt x="1012" y="5552"/>
                    <a:pt x="727" y="6434"/>
                  </a:cubicBezTo>
                  <a:cubicBezTo>
                    <a:pt x="467" y="7238"/>
                    <a:pt x="78" y="8016"/>
                    <a:pt x="1" y="8898"/>
                  </a:cubicBezTo>
                  <a:cubicBezTo>
                    <a:pt x="1" y="8930"/>
                    <a:pt x="40" y="8952"/>
                    <a:pt x="77" y="8952"/>
                  </a:cubicBezTo>
                  <a:cubicBezTo>
                    <a:pt x="99" y="8952"/>
                    <a:pt x="120" y="8944"/>
                    <a:pt x="130" y="8924"/>
                  </a:cubicBezTo>
                  <a:cubicBezTo>
                    <a:pt x="312" y="8016"/>
                    <a:pt x="701" y="7238"/>
                    <a:pt x="960" y="6356"/>
                  </a:cubicBezTo>
                  <a:cubicBezTo>
                    <a:pt x="1246" y="5422"/>
                    <a:pt x="1375" y="4436"/>
                    <a:pt x="1531" y="3502"/>
                  </a:cubicBezTo>
                  <a:cubicBezTo>
                    <a:pt x="1661" y="2335"/>
                    <a:pt x="2050" y="1168"/>
                    <a:pt x="2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5"/>
            <p:cNvSpPr/>
            <p:nvPr/>
          </p:nvSpPr>
          <p:spPr>
            <a:xfrm>
              <a:off x="1830425" y="2758425"/>
              <a:ext cx="131050" cy="173650"/>
            </a:xfrm>
            <a:custGeom>
              <a:avLst/>
              <a:gdLst/>
              <a:ahLst/>
              <a:cxnLst/>
              <a:rect l="l" t="t" r="r" b="b"/>
              <a:pathLst>
                <a:path w="5242" h="6946" extrusionOk="0">
                  <a:moveTo>
                    <a:pt x="5138" y="0"/>
                  </a:moveTo>
                  <a:cubicBezTo>
                    <a:pt x="5115" y="0"/>
                    <a:pt x="5092" y="10"/>
                    <a:pt x="5076" y="33"/>
                  </a:cubicBezTo>
                  <a:cubicBezTo>
                    <a:pt x="4479" y="1149"/>
                    <a:pt x="3468" y="1771"/>
                    <a:pt x="2482" y="2550"/>
                  </a:cubicBezTo>
                  <a:cubicBezTo>
                    <a:pt x="1652" y="3198"/>
                    <a:pt x="1003" y="4054"/>
                    <a:pt x="562" y="5014"/>
                  </a:cubicBezTo>
                  <a:cubicBezTo>
                    <a:pt x="544" y="5087"/>
                    <a:pt x="604" y="5161"/>
                    <a:pt x="658" y="5161"/>
                  </a:cubicBezTo>
                  <a:cubicBezTo>
                    <a:pt x="681" y="5161"/>
                    <a:pt x="703" y="5148"/>
                    <a:pt x="718" y="5118"/>
                  </a:cubicBezTo>
                  <a:cubicBezTo>
                    <a:pt x="1315" y="3717"/>
                    <a:pt x="2326" y="2939"/>
                    <a:pt x="3494" y="2031"/>
                  </a:cubicBezTo>
                  <a:cubicBezTo>
                    <a:pt x="3909" y="1720"/>
                    <a:pt x="4298" y="1356"/>
                    <a:pt x="4635" y="967"/>
                  </a:cubicBezTo>
                  <a:cubicBezTo>
                    <a:pt x="4686" y="904"/>
                    <a:pt x="4793" y="783"/>
                    <a:pt x="4889" y="662"/>
                  </a:cubicBezTo>
                  <a:lnTo>
                    <a:pt x="4889" y="662"/>
                  </a:lnTo>
                  <a:lnTo>
                    <a:pt x="4739" y="1071"/>
                  </a:lnTo>
                  <a:cubicBezTo>
                    <a:pt x="3727" y="3406"/>
                    <a:pt x="926" y="4495"/>
                    <a:pt x="18" y="6934"/>
                  </a:cubicBezTo>
                  <a:cubicBezTo>
                    <a:pt x="0" y="6934"/>
                    <a:pt x="29" y="6945"/>
                    <a:pt x="58" y="6945"/>
                  </a:cubicBezTo>
                  <a:cubicBezTo>
                    <a:pt x="72" y="6945"/>
                    <a:pt x="87" y="6942"/>
                    <a:pt x="95" y="6934"/>
                  </a:cubicBezTo>
                  <a:cubicBezTo>
                    <a:pt x="952" y="5533"/>
                    <a:pt x="2015" y="4469"/>
                    <a:pt x="3182" y="3302"/>
                  </a:cubicBezTo>
                  <a:cubicBezTo>
                    <a:pt x="4142" y="2316"/>
                    <a:pt x="4817" y="1460"/>
                    <a:pt x="5206" y="85"/>
                  </a:cubicBezTo>
                  <a:cubicBezTo>
                    <a:pt x="5242" y="49"/>
                    <a:pt x="5190" y="0"/>
                    <a:pt x="51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5"/>
            <p:cNvSpPr/>
            <p:nvPr/>
          </p:nvSpPr>
          <p:spPr>
            <a:xfrm>
              <a:off x="1899700" y="2909375"/>
              <a:ext cx="57000" cy="197925"/>
            </a:xfrm>
            <a:custGeom>
              <a:avLst/>
              <a:gdLst/>
              <a:ahLst/>
              <a:cxnLst/>
              <a:rect l="l" t="t" r="r" b="b"/>
              <a:pathLst>
                <a:path w="2280" h="7917" extrusionOk="0">
                  <a:moveTo>
                    <a:pt x="1994" y="1"/>
                  </a:moveTo>
                  <a:cubicBezTo>
                    <a:pt x="1968" y="1"/>
                    <a:pt x="1942" y="14"/>
                    <a:pt x="1942" y="40"/>
                  </a:cubicBezTo>
                  <a:cubicBezTo>
                    <a:pt x="1812" y="896"/>
                    <a:pt x="1683" y="1674"/>
                    <a:pt x="1267" y="2452"/>
                  </a:cubicBezTo>
                  <a:cubicBezTo>
                    <a:pt x="1008" y="2945"/>
                    <a:pt x="749" y="3360"/>
                    <a:pt x="567" y="3879"/>
                  </a:cubicBezTo>
                  <a:cubicBezTo>
                    <a:pt x="126" y="5150"/>
                    <a:pt x="22" y="6577"/>
                    <a:pt x="22" y="7900"/>
                  </a:cubicBezTo>
                  <a:cubicBezTo>
                    <a:pt x="1" y="7910"/>
                    <a:pt x="6" y="7917"/>
                    <a:pt x="20" y="7917"/>
                  </a:cubicBezTo>
                  <a:cubicBezTo>
                    <a:pt x="39" y="7917"/>
                    <a:pt x="74" y="7904"/>
                    <a:pt x="74" y="7874"/>
                  </a:cubicBezTo>
                  <a:cubicBezTo>
                    <a:pt x="178" y="6369"/>
                    <a:pt x="230" y="4787"/>
                    <a:pt x="878" y="3412"/>
                  </a:cubicBezTo>
                  <a:cubicBezTo>
                    <a:pt x="1112" y="2945"/>
                    <a:pt x="1423" y="2556"/>
                    <a:pt x="1631" y="2063"/>
                  </a:cubicBezTo>
                  <a:cubicBezTo>
                    <a:pt x="1838" y="1596"/>
                    <a:pt x="1916" y="1129"/>
                    <a:pt x="2020" y="636"/>
                  </a:cubicBezTo>
                  <a:cubicBezTo>
                    <a:pt x="2035" y="517"/>
                    <a:pt x="2032" y="244"/>
                    <a:pt x="2038" y="244"/>
                  </a:cubicBezTo>
                  <a:cubicBezTo>
                    <a:pt x="2042" y="244"/>
                    <a:pt x="2050" y="395"/>
                    <a:pt x="2072" y="870"/>
                  </a:cubicBezTo>
                  <a:cubicBezTo>
                    <a:pt x="2124" y="1181"/>
                    <a:pt x="2072" y="1518"/>
                    <a:pt x="2072" y="1830"/>
                  </a:cubicBezTo>
                  <a:cubicBezTo>
                    <a:pt x="2020" y="2504"/>
                    <a:pt x="1864" y="3204"/>
                    <a:pt x="1631" y="3801"/>
                  </a:cubicBezTo>
                  <a:cubicBezTo>
                    <a:pt x="1397" y="4424"/>
                    <a:pt x="1112" y="4942"/>
                    <a:pt x="956" y="5591"/>
                  </a:cubicBezTo>
                  <a:cubicBezTo>
                    <a:pt x="775" y="6317"/>
                    <a:pt x="489" y="6914"/>
                    <a:pt x="178" y="7614"/>
                  </a:cubicBezTo>
                  <a:cubicBezTo>
                    <a:pt x="142" y="7650"/>
                    <a:pt x="181" y="7699"/>
                    <a:pt x="217" y="7699"/>
                  </a:cubicBezTo>
                  <a:cubicBezTo>
                    <a:pt x="233" y="7699"/>
                    <a:pt x="248" y="7690"/>
                    <a:pt x="256" y="7666"/>
                  </a:cubicBezTo>
                  <a:cubicBezTo>
                    <a:pt x="593" y="7121"/>
                    <a:pt x="852" y="6525"/>
                    <a:pt x="1008" y="5876"/>
                  </a:cubicBezTo>
                  <a:cubicBezTo>
                    <a:pt x="1216" y="5176"/>
                    <a:pt x="1475" y="4527"/>
                    <a:pt x="1734" y="3853"/>
                  </a:cubicBezTo>
                  <a:cubicBezTo>
                    <a:pt x="2175" y="2608"/>
                    <a:pt x="2279" y="1337"/>
                    <a:pt x="2046" y="40"/>
                  </a:cubicBezTo>
                  <a:cubicBezTo>
                    <a:pt x="2046" y="14"/>
                    <a:pt x="2020" y="1"/>
                    <a:pt x="19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5"/>
            <p:cNvSpPr/>
            <p:nvPr/>
          </p:nvSpPr>
          <p:spPr>
            <a:xfrm>
              <a:off x="1551075" y="3412150"/>
              <a:ext cx="65800" cy="215500"/>
            </a:xfrm>
            <a:custGeom>
              <a:avLst/>
              <a:gdLst/>
              <a:ahLst/>
              <a:cxnLst/>
              <a:rect l="l" t="t" r="r" b="b"/>
              <a:pathLst>
                <a:path w="2632" h="8620" extrusionOk="0">
                  <a:moveTo>
                    <a:pt x="108" y="1"/>
                  </a:moveTo>
                  <a:cubicBezTo>
                    <a:pt x="55" y="1"/>
                    <a:pt x="0" y="56"/>
                    <a:pt x="37" y="111"/>
                  </a:cubicBezTo>
                  <a:cubicBezTo>
                    <a:pt x="400" y="811"/>
                    <a:pt x="297" y="1693"/>
                    <a:pt x="426" y="2445"/>
                  </a:cubicBezTo>
                  <a:cubicBezTo>
                    <a:pt x="556" y="3146"/>
                    <a:pt x="763" y="3872"/>
                    <a:pt x="997" y="4546"/>
                  </a:cubicBezTo>
                  <a:cubicBezTo>
                    <a:pt x="1464" y="5869"/>
                    <a:pt x="2164" y="7115"/>
                    <a:pt x="2216" y="8541"/>
                  </a:cubicBezTo>
                  <a:cubicBezTo>
                    <a:pt x="2216" y="8593"/>
                    <a:pt x="2255" y="8619"/>
                    <a:pt x="2294" y="8619"/>
                  </a:cubicBezTo>
                  <a:cubicBezTo>
                    <a:pt x="2333" y="8619"/>
                    <a:pt x="2372" y="8593"/>
                    <a:pt x="2372" y="8541"/>
                  </a:cubicBezTo>
                  <a:cubicBezTo>
                    <a:pt x="2372" y="7244"/>
                    <a:pt x="1775" y="5999"/>
                    <a:pt x="1282" y="4832"/>
                  </a:cubicBezTo>
                  <a:cubicBezTo>
                    <a:pt x="971" y="4131"/>
                    <a:pt x="763" y="3405"/>
                    <a:pt x="634" y="2679"/>
                  </a:cubicBezTo>
                  <a:cubicBezTo>
                    <a:pt x="516" y="2043"/>
                    <a:pt x="505" y="1407"/>
                    <a:pt x="407" y="790"/>
                  </a:cubicBezTo>
                  <a:lnTo>
                    <a:pt x="407" y="790"/>
                  </a:lnTo>
                  <a:cubicBezTo>
                    <a:pt x="533" y="977"/>
                    <a:pt x="673" y="1162"/>
                    <a:pt x="738" y="1278"/>
                  </a:cubicBezTo>
                  <a:cubicBezTo>
                    <a:pt x="1127" y="2030"/>
                    <a:pt x="1412" y="2757"/>
                    <a:pt x="1671" y="3587"/>
                  </a:cubicBezTo>
                  <a:cubicBezTo>
                    <a:pt x="2164" y="5039"/>
                    <a:pt x="2372" y="6570"/>
                    <a:pt x="2424" y="8126"/>
                  </a:cubicBezTo>
                  <a:cubicBezTo>
                    <a:pt x="2424" y="8169"/>
                    <a:pt x="2463" y="8188"/>
                    <a:pt x="2498" y="8188"/>
                  </a:cubicBezTo>
                  <a:cubicBezTo>
                    <a:pt x="2527" y="8188"/>
                    <a:pt x="2553" y="8176"/>
                    <a:pt x="2553" y="8152"/>
                  </a:cubicBezTo>
                  <a:cubicBezTo>
                    <a:pt x="2631" y="5299"/>
                    <a:pt x="1671" y="2445"/>
                    <a:pt x="167" y="33"/>
                  </a:cubicBezTo>
                  <a:cubicBezTo>
                    <a:pt x="152" y="10"/>
                    <a:pt x="130" y="1"/>
                    <a:pt x="1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3" name="Google Shape;1173;p15"/>
          <p:cNvSpPr/>
          <p:nvPr/>
        </p:nvSpPr>
        <p:spPr>
          <a:xfrm>
            <a:off x="8399875" y="882625"/>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5"/>
          <p:cNvSpPr/>
          <p:nvPr/>
        </p:nvSpPr>
        <p:spPr>
          <a:xfrm>
            <a:off x="1288538" y="5132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5"/>
          <p:cNvSpPr/>
          <p:nvPr/>
        </p:nvSpPr>
        <p:spPr>
          <a:xfrm>
            <a:off x="3447888" y="455886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2">
  <p:cSld name="TITLE_AND_BODY_1">
    <p:spTree>
      <p:nvGrpSpPr>
        <p:cNvPr id="1" name="Shape 1176"/>
        <p:cNvGrpSpPr/>
        <p:nvPr/>
      </p:nvGrpSpPr>
      <p:grpSpPr>
        <a:xfrm>
          <a:off x="0" y="0"/>
          <a:ext cx="0" cy="0"/>
          <a:chOff x="0" y="0"/>
          <a:chExt cx="0" cy="0"/>
        </a:xfrm>
      </p:grpSpPr>
      <p:sp>
        <p:nvSpPr>
          <p:cNvPr id="1177" name="Google Shape;1177;p16"/>
          <p:cNvSpPr txBox="1">
            <a:spLocks noGrp="1"/>
          </p:cNvSpPr>
          <p:nvPr>
            <p:ph type="title"/>
          </p:nvPr>
        </p:nvSpPr>
        <p:spPr>
          <a:xfrm>
            <a:off x="720000" y="445025"/>
            <a:ext cx="7704000" cy="5727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78" name="Google Shape;1178;p16"/>
          <p:cNvSpPr txBox="1">
            <a:spLocks noGrp="1"/>
          </p:cNvSpPr>
          <p:nvPr>
            <p:ph type="body" idx="1"/>
          </p:nvPr>
        </p:nvSpPr>
        <p:spPr>
          <a:xfrm>
            <a:off x="720000" y="1381075"/>
            <a:ext cx="7704000" cy="28056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Font typeface="Darker Grotesque SemiBold"/>
              <a:buChar char="●"/>
              <a:defRPr>
                <a:solidFill>
                  <a:srgbClr val="434343"/>
                </a:solidFill>
              </a:defRPr>
            </a:lvl1pPr>
            <a:lvl2pPr marL="914400" lvl="1" indent="-317500" rtl="0">
              <a:lnSpc>
                <a:spcPct val="115000"/>
              </a:lnSpc>
              <a:spcBef>
                <a:spcPts val="0"/>
              </a:spcBef>
              <a:spcAft>
                <a:spcPts val="0"/>
              </a:spcAft>
              <a:buClr>
                <a:srgbClr val="15325B"/>
              </a:buClr>
              <a:buSzPts val="1400"/>
              <a:buFont typeface="Darker Grotesque SemiBold"/>
              <a:buChar char="○"/>
              <a:defRPr>
                <a:solidFill>
                  <a:srgbClr val="434343"/>
                </a:solidFill>
              </a:defRPr>
            </a:lvl2pPr>
            <a:lvl3pPr marL="1371600" lvl="2" indent="-317500" rtl="0">
              <a:lnSpc>
                <a:spcPct val="115000"/>
              </a:lnSpc>
              <a:spcBef>
                <a:spcPts val="0"/>
              </a:spcBef>
              <a:spcAft>
                <a:spcPts val="0"/>
              </a:spcAft>
              <a:buClr>
                <a:srgbClr val="15325B"/>
              </a:buClr>
              <a:buSzPts val="1400"/>
              <a:buFont typeface="Darker Grotesque SemiBold"/>
              <a:buChar char="■"/>
              <a:defRPr>
                <a:solidFill>
                  <a:srgbClr val="434343"/>
                </a:solidFill>
              </a:defRPr>
            </a:lvl3pPr>
            <a:lvl4pPr marL="1828800" lvl="3" indent="-317500" rtl="0">
              <a:lnSpc>
                <a:spcPct val="115000"/>
              </a:lnSpc>
              <a:spcBef>
                <a:spcPts val="0"/>
              </a:spcBef>
              <a:spcAft>
                <a:spcPts val="0"/>
              </a:spcAft>
              <a:buClr>
                <a:srgbClr val="15325B"/>
              </a:buClr>
              <a:buSzPts val="1400"/>
              <a:buFont typeface="Darker Grotesque SemiBold"/>
              <a:buChar char="●"/>
              <a:defRPr>
                <a:solidFill>
                  <a:srgbClr val="434343"/>
                </a:solidFill>
              </a:defRPr>
            </a:lvl4pPr>
            <a:lvl5pPr marL="2286000" lvl="4" indent="-317500" rtl="0">
              <a:lnSpc>
                <a:spcPct val="115000"/>
              </a:lnSpc>
              <a:spcBef>
                <a:spcPts val="0"/>
              </a:spcBef>
              <a:spcAft>
                <a:spcPts val="0"/>
              </a:spcAft>
              <a:buClr>
                <a:srgbClr val="15325B"/>
              </a:buClr>
              <a:buSzPts val="1400"/>
              <a:buFont typeface="Darker Grotesque SemiBold"/>
              <a:buChar char="○"/>
              <a:defRPr>
                <a:solidFill>
                  <a:srgbClr val="434343"/>
                </a:solidFill>
              </a:defRPr>
            </a:lvl5pPr>
            <a:lvl6pPr marL="2743200" lvl="5" indent="-317500" rtl="0">
              <a:lnSpc>
                <a:spcPct val="115000"/>
              </a:lnSpc>
              <a:spcBef>
                <a:spcPts val="0"/>
              </a:spcBef>
              <a:spcAft>
                <a:spcPts val="0"/>
              </a:spcAft>
              <a:buClr>
                <a:srgbClr val="15325B"/>
              </a:buClr>
              <a:buSzPts val="1400"/>
              <a:buFont typeface="Darker Grotesque SemiBold"/>
              <a:buChar char="■"/>
              <a:defRPr>
                <a:solidFill>
                  <a:srgbClr val="434343"/>
                </a:solidFill>
              </a:defRPr>
            </a:lvl6pPr>
            <a:lvl7pPr marL="3200400" lvl="6" indent="-317500" rtl="0">
              <a:lnSpc>
                <a:spcPct val="115000"/>
              </a:lnSpc>
              <a:spcBef>
                <a:spcPts val="0"/>
              </a:spcBef>
              <a:spcAft>
                <a:spcPts val="0"/>
              </a:spcAft>
              <a:buClr>
                <a:srgbClr val="15325B"/>
              </a:buClr>
              <a:buSzPts val="1400"/>
              <a:buFont typeface="Darker Grotesque SemiBold"/>
              <a:buChar char="●"/>
              <a:defRPr>
                <a:solidFill>
                  <a:srgbClr val="434343"/>
                </a:solidFill>
              </a:defRPr>
            </a:lvl7pPr>
            <a:lvl8pPr marL="3657600" lvl="7" indent="-317500" rtl="0">
              <a:lnSpc>
                <a:spcPct val="115000"/>
              </a:lnSpc>
              <a:spcBef>
                <a:spcPts val="0"/>
              </a:spcBef>
              <a:spcAft>
                <a:spcPts val="0"/>
              </a:spcAft>
              <a:buClr>
                <a:srgbClr val="15325B"/>
              </a:buClr>
              <a:buSzPts val="1400"/>
              <a:buFont typeface="Darker Grotesque SemiBold"/>
              <a:buChar char="○"/>
              <a:defRPr>
                <a:solidFill>
                  <a:srgbClr val="434343"/>
                </a:solidFill>
              </a:defRPr>
            </a:lvl8pPr>
            <a:lvl9pPr marL="4114800" lvl="8" indent="-317500" rtl="0">
              <a:lnSpc>
                <a:spcPct val="115000"/>
              </a:lnSpc>
              <a:spcBef>
                <a:spcPts val="0"/>
              </a:spcBef>
              <a:spcAft>
                <a:spcPts val="0"/>
              </a:spcAft>
              <a:buClr>
                <a:srgbClr val="15325B"/>
              </a:buClr>
              <a:buSzPts val="1400"/>
              <a:buFont typeface="Darker Grotesque SemiBold"/>
              <a:buChar char="■"/>
              <a:defRPr>
                <a:solidFill>
                  <a:srgbClr val="434343"/>
                </a:solidFill>
              </a:defRPr>
            </a:lvl9pPr>
          </a:lstStyle>
          <a:p>
            <a:endParaRPr/>
          </a:p>
        </p:txBody>
      </p:sp>
      <p:sp>
        <p:nvSpPr>
          <p:cNvPr id="1179" name="Google Shape;1179;p16"/>
          <p:cNvSpPr/>
          <p:nvPr/>
        </p:nvSpPr>
        <p:spPr>
          <a:xfrm>
            <a:off x="457163" y="46838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0" name="Google Shape;1180;p16"/>
          <p:cNvGrpSpPr/>
          <p:nvPr/>
        </p:nvGrpSpPr>
        <p:grpSpPr>
          <a:xfrm flipH="1">
            <a:off x="7281194" y="2335946"/>
            <a:ext cx="2305519" cy="2684731"/>
            <a:chOff x="4821350" y="2446300"/>
            <a:chExt cx="529700" cy="616825"/>
          </a:xfrm>
        </p:grpSpPr>
        <p:sp>
          <p:nvSpPr>
            <p:cNvPr id="1181" name="Google Shape;1181;p16"/>
            <p:cNvSpPr/>
            <p:nvPr/>
          </p:nvSpPr>
          <p:spPr>
            <a:xfrm>
              <a:off x="4914275" y="2446300"/>
              <a:ext cx="436125" cy="550325"/>
            </a:xfrm>
            <a:custGeom>
              <a:avLst/>
              <a:gdLst/>
              <a:ahLst/>
              <a:cxnLst/>
              <a:rect l="l" t="t" r="r" b="b"/>
              <a:pathLst>
                <a:path w="17445" h="22013" extrusionOk="0">
                  <a:moveTo>
                    <a:pt x="137" y="1"/>
                  </a:moveTo>
                  <a:cubicBezTo>
                    <a:pt x="57" y="1"/>
                    <a:pt x="1" y="81"/>
                    <a:pt x="64" y="145"/>
                  </a:cubicBezTo>
                  <a:cubicBezTo>
                    <a:pt x="2995" y="3076"/>
                    <a:pt x="3851" y="7330"/>
                    <a:pt x="5070" y="11118"/>
                  </a:cubicBezTo>
                  <a:cubicBezTo>
                    <a:pt x="5667" y="12856"/>
                    <a:pt x="6316" y="14542"/>
                    <a:pt x="7405" y="16046"/>
                  </a:cubicBezTo>
                  <a:cubicBezTo>
                    <a:pt x="8521" y="17577"/>
                    <a:pt x="9921" y="18770"/>
                    <a:pt x="11478" y="19834"/>
                  </a:cubicBezTo>
                  <a:cubicBezTo>
                    <a:pt x="13216" y="21027"/>
                    <a:pt x="15187" y="21883"/>
                    <a:pt x="17340" y="22013"/>
                  </a:cubicBezTo>
                  <a:cubicBezTo>
                    <a:pt x="17444" y="22013"/>
                    <a:pt x="17444" y="21883"/>
                    <a:pt x="17340" y="21857"/>
                  </a:cubicBezTo>
                  <a:cubicBezTo>
                    <a:pt x="13346" y="21546"/>
                    <a:pt x="9480" y="18692"/>
                    <a:pt x="7327" y="15450"/>
                  </a:cubicBezTo>
                  <a:cubicBezTo>
                    <a:pt x="5200" y="12337"/>
                    <a:pt x="4733" y="8420"/>
                    <a:pt x="3358" y="4996"/>
                  </a:cubicBezTo>
                  <a:cubicBezTo>
                    <a:pt x="2606" y="3128"/>
                    <a:pt x="1672" y="1364"/>
                    <a:pt x="194" y="15"/>
                  </a:cubicBezTo>
                  <a:cubicBezTo>
                    <a:pt x="174" y="5"/>
                    <a:pt x="155" y="1"/>
                    <a:pt x="1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6"/>
            <p:cNvSpPr/>
            <p:nvPr/>
          </p:nvSpPr>
          <p:spPr>
            <a:xfrm>
              <a:off x="4821350" y="2505725"/>
              <a:ext cx="145525" cy="173875"/>
            </a:xfrm>
            <a:custGeom>
              <a:avLst/>
              <a:gdLst/>
              <a:ahLst/>
              <a:cxnLst/>
              <a:rect l="l" t="t" r="r" b="b"/>
              <a:pathLst>
                <a:path w="5821" h="6955" extrusionOk="0">
                  <a:moveTo>
                    <a:pt x="5613" y="309"/>
                  </a:moveTo>
                  <a:lnTo>
                    <a:pt x="5613" y="309"/>
                  </a:lnTo>
                  <a:cubicBezTo>
                    <a:pt x="5540" y="911"/>
                    <a:pt x="5614" y="1531"/>
                    <a:pt x="5545" y="2152"/>
                  </a:cubicBezTo>
                  <a:cubicBezTo>
                    <a:pt x="5493" y="3085"/>
                    <a:pt x="5156" y="4045"/>
                    <a:pt x="4559" y="4772"/>
                  </a:cubicBezTo>
                  <a:cubicBezTo>
                    <a:pt x="3544" y="5980"/>
                    <a:pt x="1877" y="6175"/>
                    <a:pt x="437" y="6615"/>
                  </a:cubicBezTo>
                  <a:lnTo>
                    <a:pt x="437" y="6615"/>
                  </a:lnTo>
                  <a:cubicBezTo>
                    <a:pt x="697" y="6088"/>
                    <a:pt x="715" y="5538"/>
                    <a:pt x="824" y="4953"/>
                  </a:cubicBezTo>
                  <a:cubicBezTo>
                    <a:pt x="979" y="3967"/>
                    <a:pt x="1317" y="3060"/>
                    <a:pt x="1965" y="2281"/>
                  </a:cubicBezTo>
                  <a:cubicBezTo>
                    <a:pt x="2562" y="1581"/>
                    <a:pt x="3314" y="1244"/>
                    <a:pt x="4196" y="984"/>
                  </a:cubicBezTo>
                  <a:cubicBezTo>
                    <a:pt x="4708" y="821"/>
                    <a:pt x="5199" y="659"/>
                    <a:pt x="5613" y="309"/>
                  </a:cubicBezTo>
                  <a:close/>
                  <a:moveTo>
                    <a:pt x="5652" y="1"/>
                  </a:moveTo>
                  <a:cubicBezTo>
                    <a:pt x="5626" y="1"/>
                    <a:pt x="5598" y="8"/>
                    <a:pt x="5571" y="24"/>
                  </a:cubicBezTo>
                  <a:cubicBezTo>
                    <a:pt x="4844" y="595"/>
                    <a:pt x="3937" y="699"/>
                    <a:pt x="3106" y="1088"/>
                  </a:cubicBezTo>
                  <a:cubicBezTo>
                    <a:pt x="2510" y="1347"/>
                    <a:pt x="2017" y="1788"/>
                    <a:pt x="1628" y="2307"/>
                  </a:cubicBezTo>
                  <a:cubicBezTo>
                    <a:pt x="1239" y="2826"/>
                    <a:pt x="953" y="3397"/>
                    <a:pt x="772" y="3993"/>
                  </a:cubicBezTo>
                  <a:cubicBezTo>
                    <a:pt x="512" y="4901"/>
                    <a:pt x="616" y="5991"/>
                    <a:pt x="71" y="6769"/>
                  </a:cubicBezTo>
                  <a:cubicBezTo>
                    <a:pt x="0" y="6840"/>
                    <a:pt x="80" y="6954"/>
                    <a:pt x="174" y="6954"/>
                  </a:cubicBezTo>
                  <a:cubicBezTo>
                    <a:pt x="183" y="6954"/>
                    <a:pt x="192" y="6953"/>
                    <a:pt x="201" y="6951"/>
                  </a:cubicBezTo>
                  <a:cubicBezTo>
                    <a:pt x="1758" y="6406"/>
                    <a:pt x="3573" y="6250"/>
                    <a:pt x="4715" y="4901"/>
                  </a:cubicBezTo>
                  <a:cubicBezTo>
                    <a:pt x="5156" y="4383"/>
                    <a:pt x="5441" y="3786"/>
                    <a:pt x="5623" y="3137"/>
                  </a:cubicBezTo>
                  <a:cubicBezTo>
                    <a:pt x="5820" y="2173"/>
                    <a:pt x="5594" y="1209"/>
                    <a:pt x="5685" y="245"/>
                  </a:cubicBezTo>
                  <a:lnTo>
                    <a:pt x="5685" y="245"/>
                  </a:lnTo>
                  <a:cubicBezTo>
                    <a:pt x="5708" y="224"/>
                    <a:pt x="5730" y="202"/>
                    <a:pt x="5752" y="180"/>
                  </a:cubicBezTo>
                  <a:cubicBezTo>
                    <a:pt x="5814" y="98"/>
                    <a:pt x="5746" y="1"/>
                    <a:pt x="56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6"/>
            <p:cNvSpPr/>
            <p:nvPr/>
          </p:nvSpPr>
          <p:spPr>
            <a:xfrm>
              <a:off x="4822725" y="2505550"/>
              <a:ext cx="143500" cy="170900"/>
            </a:xfrm>
            <a:custGeom>
              <a:avLst/>
              <a:gdLst/>
              <a:ahLst/>
              <a:cxnLst/>
              <a:rect l="l" t="t" r="r" b="b"/>
              <a:pathLst>
                <a:path w="5740" h="6836" extrusionOk="0">
                  <a:moveTo>
                    <a:pt x="5648" y="1"/>
                  </a:moveTo>
                  <a:cubicBezTo>
                    <a:pt x="5619" y="1"/>
                    <a:pt x="5588" y="18"/>
                    <a:pt x="5568" y="57"/>
                  </a:cubicBezTo>
                  <a:cubicBezTo>
                    <a:pt x="4738" y="1484"/>
                    <a:pt x="3882" y="2807"/>
                    <a:pt x="2714" y="4000"/>
                  </a:cubicBezTo>
                  <a:cubicBezTo>
                    <a:pt x="1806" y="4934"/>
                    <a:pt x="1158" y="6024"/>
                    <a:pt x="42" y="6776"/>
                  </a:cubicBezTo>
                  <a:cubicBezTo>
                    <a:pt x="0" y="6797"/>
                    <a:pt x="26" y="6835"/>
                    <a:pt x="79" y="6835"/>
                  </a:cubicBezTo>
                  <a:cubicBezTo>
                    <a:pt x="91" y="6835"/>
                    <a:pt x="105" y="6833"/>
                    <a:pt x="120" y="6828"/>
                  </a:cubicBezTo>
                  <a:cubicBezTo>
                    <a:pt x="1339" y="6205"/>
                    <a:pt x="2014" y="4986"/>
                    <a:pt x="2974" y="4052"/>
                  </a:cubicBezTo>
                  <a:cubicBezTo>
                    <a:pt x="4063" y="2937"/>
                    <a:pt x="5179" y="1588"/>
                    <a:pt x="5723" y="109"/>
                  </a:cubicBezTo>
                  <a:cubicBezTo>
                    <a:pt x="5739" y="45"/>
                    <a:pt x="5696" y="1"/>
                    <a:pt x="5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6"/>
            <p:cNvSpPr/>
            <p:nvPr/>
          </p:nvSpPr>
          <p:spPr>
            <a:xfrm>
              <a:off x="4959975" y="2504800"/>
              <a:ext cx="200900" cy="31600"/>
            </a:xfrm>
            <a:custGeom>
              <a:avLst/>
              <a:gdLst/>
              <a:ahLst/>
              <a:cxnLst/>
              <a:rect l="l" t="t" r="r" b="b"/>
              <a:pathLst>
                <a:path w="8036" h="1264" extrusionOk="0">
                  <a:moveTo>
                    <a:pt x="528" y="1"/>
                  </a:moveTo>
                  <a:cubicBezTo>
                    <a:pt x="413" y="1"/>
                    <a:pt x="298" y="3"/>
                    <a:pt x="181" y="10"/>
                  </a:cubicBezTo>
                  <a:cubicBezTo>
                    <a:pt x="9" y="10"/>
                    <a:pt x="0" y="245"/>
                    <a:pt x="157" y="245"/>
                  </a:cubicBezTo>
                  <a:cubicBezTo>
                    <a:pt x="165" y="245"/>
                    <a:pt x="173" y="244"/>
                    <a:pt x="181" y="243"/>
                  </a:cubicBezTo>
                  <a:cubicBezTo>
                    <a:pt x="404" y="221"/>
                    <a:pt x="627" y="211"/>
                    <a:pt x="848" y="211"/>
                  </a:cubicBezTo>
                  <a:cubicBezTo>
                    <a:pt x="3115" y="211"/>
                    <a:pt x="5320" y="1263"/>
                    <a:pt x="7634" y="1263"/>
                  </a:cubicBezTo>
                  <a:cubicBezTo>
                    <a:pt x="7753" y="1263"/>
                    <a:pt x="7871" y="1261"/>
                    <a:pt x="7990" y="1255"/>
                  </a:cubicBezTo>
                  <a:cubicBezTo>
                    <a:pt x="7993" y="1258"/>
                    <a:pt x="7995" y="1259"/>
                    <a:pt x="7998" y="1259"/>
                  </a:cubicBezTo>
                  <a:cubicBezTo>
                    <a:pt x="8020" y="1259"/>
                    <a:pt x="8036" y="1177"/>
                    <a:pt x="7990" y="1177"/>
                  </a:cubicBezTo>
                  <a:cubicBezTo>
                    <a:pt x="6796" y="1177"/>
                    <a:pt x="5577" y="969"/>
                    <a:pt x="4410" y="710"/>
                  </a:cubicBezTo>
                  <a:cubicBezTo>
                    <a:pt x="3095" y="399"/>
                    <a:pt x="1869" y="1"/>
                    <a:pt x="5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16"/>
            <p:cNvSpPr/>
            <p:nvPr/>
          </p:nvSpPr>
          <p:spPr>
            <a:xfrm>
              <a:off x="4964175" y="2476625"/>
              <a:ext cx="197500" cy="87850"/>
            </a:xfrm>
            <a:custGeom>
              <a:avLst/>
              <a:gdLst/>
              <a:ahLst/>
              <a:cxnLst/>
              <a:rect l="l" t="t" r="r" b="b"/>
              <a:pathLst>
                <a:path w="7900" h="3514" extrusionOk="0">
                  <a:moveTo>
                    <a:pt x="3323" y="261"/>
                  </a:moveTo>
                  <a:cubicBezTo>
                    <a:pt x="3691" y="261"/>
                    <a:pt x="4073" y="315"/>
                    <a:pt x="4475" y="436"/>
                  </a:cubicBezTo>
                  <a:cubicBezTo>
                    <a:pt x="5253" y="670"/>
                    <a:pt x="5902" y="1033"/>
                    <a:pt x="6525" y="1604"/>
                  </a:cubicBezTo>
                  <a:cubicBezTo>
                    <a:pt x="6843" y="1858"/>
                    <a:pt x="7126" y="2130"/>
                    <a:pt x="7475" y="2348"/>
                  </a:cubicBezTo>
                  <a:lnTo>
                    <a:pt x="7475" y="2348"/>
                  </a:lnTo>
                  <a:cubicBezTo>
                    <a:pt x="6881" y="2526"/>
                    <a:pt x="6333" y="2830"/>
                    <a:pt x="5746" y="3056"/>
                  </a:cubicBezTo>
                  <a:cubicBezTo>
                    <a:pt x="5318" y="3225"/>
                    <a:pt x="4903" y="3296"/>
                    <a:pt x="4485" y="3296"/>
                  </a:cubicBezTo>
                  <a:cubicBezTo>
                    <a:pt x="4067" y="3296"/>
                    <a:pt x="3645" y="3225"/>
                    <a:pt x="3204" y="3108"/>
                  </a:cubicBezTo>
                  <a:cubicBezTo>
                    <a:pt x="2530" y="2927"/>
                    <a:pt x="1881" y="2641"/>
                    <a:pt x="1285" y="2200"/>
                  </a:cubicBezTo>
                  <a:cubicBezTo>
                    <a:pt x="927" y="1954"/>
                    <a:pt x="647" y="1516"/>
                    <a:pt x="261" y="1317"/>
                  </a:cubicBezTo>
                  <a:lnTo>
                    <a:pt x="261" y="1317"/>
                  </a:lnTo>
                  <a:cubicBezTo>
                    <a:pt x="1264" y="735"/>
                    <a:pt x="2231" y="261"/>
                    <a:pt x="3323" y="261"/>
                  </a:cubicBezTo>
                  <a:close/>
                  <a:moveTo>
                    <a:pt x="3280" y="0"/>
                  </a:moveTo>
                  <a:cubicBezTo>
                    <a:pt x="2108" y="0"/>
                    <a:pt x="1051" y="520"/>
                    <a:pt x="65" y="1163"/>
                  </a:cubicBezTo>
                  <a:cubicBezTo>
                    <a:pt x="18" y="1191"/>
                    <a:pt x="5" y="1233"/>
                    <a:pt x="13" y="1273"/>
                  </a:cubicBezTo>
                  <a:lnTo>
                    <a:pt x="13" y="1273"/>
                  </a:lnTo>
                  <a:cubicBezTo>
                    <a:pt x="0" y="1299"/>
                    <a:pt x="1" y="1331"/>
                    <a:pt x="39" y="1344"/>
                  </a:cubicBezTo>
                  <a:cubicBezTo>
                    <a:pt x="610" y="1707"/>
                    <a:pt x="1051" y="2278"/>
                    <a:pt x="1622" y="2667"/>
                  </a:cubicBezTo>
                  <a:cubicBezTo>
                    <a:pt x="2192" y="3030"/>
                    <a:pt x="2841" y="3290"/>
                    <a:pt x="3541" y="3419"/>
                  </a:cubicBezTo>
                  <a:cubicBezTo>
                    <a:pt x="3826" y="3481"/>
                    <a:pt x="4123" y="3514"/>
                    <a:pt x="4423" y="3514"/>
                  </a:cubicBezTo>
                  <a:cubicBezTo>
                    <a:pt x="4751" y="3514"/>
                    <a:pt x="5084" y="3475"/>
                    <a:pt x="5409" y="3393"/>
                  </a:cubicBezTo>
                  <a:cubicBezTo>
                    <a:pt x="6213" y="3160"/>
                    <a:pt x="6966" y="2667"/>
                    <a:pt x="7822" y="2486"/>
                  </a:cubicBezTo>
                  <a:cubicBezTo>
                    <a:pt x="7874" y="2434"/>
                    <a:pt x="7899" y="2356"/>
                    <a:pt x="7848" y="2278"/>
                  </a:cubicBezTo>
                  <a:cubicBezTo>
                    <a:pt x="7173" y="1967"/>
                    <a:pt x="6680" y="1344"/>
                    <a:pt x="6058" y="929"/>
                  </a:cubicBezTo>
                  <a:cubicBezTo>
                    <a:pt x="5435" y="488"/>
                    <a:pt x="4761" y="203"/>
                    <a:pt x="4034" y="73"/>
                  </a:cubicBezTo>
                  <a:cubicBezTo>
                    <a:pt x="3777" y="23"/>
                    <a:pt x="3526" y="0"/>
                    <a:pt x="3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16"/>
            <p:cNvSpPr/>
            <p:nvPr/>
          </p:nvSpPr>
          <p:spPr>
            <a:xfrm>
              <a:off x="4881125" y="2608700"/>
              <a:ext cx="132675" cy="202550"/>
            </a:xfrm>
            <a:custGeom>
              <a:avLst/>
              <a:gdLst/>
              <a:ahLst/>
              <a:cxnLst/>
              <a:rect l="l" t="t" r="r" b="b"/>
              <a:pathLst>
                <a:path w="5307" h="8102" extrusionOk="0">
                  <a:moveTo>
                    <a:pt x="5154" y="1"/>
                  </a:moveTo>
                  <a:cubicBezTo>
                    <a:pt x="5124" y="1"/>
                    <a:pt x="5087" y="26"/>
                    <a:pt x="5073" y="82"/>
                  </a:cubicBezTo>
                  <a:cubicBezTo>
                    <a:pt x="4918" y="1794"/>
                    <a:pt x="4529" y="3350"/>
                    <a:pt x="3569" y="4803"/>
                  </a:cubicBezTo>
                  <a:cubicBezTo>
                    <a:pt x="2687" y="6178"/>
                    <a:pt x="1468" y="7112"/>
                    <a:pt x="93" y="7968"/>
                  </a:cubicBezTo>
                  <a:cubicBezTo>
                    <a:pt x="0" y="8014"/>
                    <a:pt x="73" y="8102"/>
                    <a:pt x="126" y="8102"/>
                  </a:cubicBezTo>
                  <a:cubicBezTo>
                    <a:pt x="133" y="8102"/>
                    <a:pt x="139" y="8100"/>
                    <a:pt x="145" y="8098"/>
                  </a:cubicBezTo>
                  <a:cubicBezTo>
                    <a:pt x="3154" y="6801"/>
                    <a:pt x="5307" y="3325"/>
                    <a:pt x="5203" y="56"/>
                  </a:cubicBezTo>
                  <a:cubicBezTo>
                    <a:pt x="5203" y="20"/>
                    <a:pt x="5181" y="1"/>
                    <a:pt x="51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16"/>
            <p:cNvSpPr/>
            <p:nvPr/>
          </p:nvSpPr>
          <p:spPr>
            <a:xfrm>
              <a:off x="4881500" y="2616525"/>
              <a:ext cx="158250" cy="195275"/>
            </a:xfrm>
            <a:custGeom>
              <a:avLst/>
              <a:gdLst/>
              <a:ahLst/>
              <a:cxnLst/>
              <a:rect l="l" t="t" r="r" b="b"/>
              <a:pathLst>
                <a:path w="6330" h="7811" extrusionOk="0">
                  <a:moveTo>
                    <a:pt x="104" y="7603"/>
                  </a:moveTo>
                  <a:cubicBezTo>
                    <a:pt x="107" y="7605"/>
                    <a:pt x="109" y="7606"/>
                    <a:pt x="112" y="7608"/>
                  </a:cubicBezTo>
                  <a:lnTo>
                    <a:pt x="112" y="7608"/>
                  </a:lnTo>
                  <a:cubicBezTo>
                    <a:pt x="109" y="7606"/>
                    <a:pt x="106" y="7605"/>
                    <a:pt x="104" y="7603"/>
                  </a:cubicBezTo>
                  <a:close/>
                  <a:moveTo>
                    <a:pt x="5205" y="277"/>
                  </a:moveTo>
                  <a:lnTo>
                    <a:pt x="5205" y="277"/>
                  </a:lnTo>
                  <a:cubicBezTo>
                    <a:pt x="5455" y="2364"/>
                    <a:pt x="6158" y="4632"/>
                    <a:pt x="4332" y="6280"/>
                  </a:cubicBezTo>
                  <a:cubicBezTo>
                    <a:pt x="3554" y="6955"/>
                    <a:pt x="2620" y="7214"/>
                    <a:pt x="1660" y="7396"/>
                  </a:cubicBezTo>
                  <a:cubicBezTo>
                    <a:pt x="1375" y="7447"/>
                    <a:pt x="1064" y="7473"/>
                    <a:pt x="778" y="7525"/>
                  </a:cubicBezTo>
                  <a:cubicBezTo>
                    <a:pt x="678" y="7545"/>
                    <a:pt x="406" y="7628"/>
                    <a:pt x="229" y="7628"/>
                  </a:cubicBezTo>
                  <a:cubicBezTo>
                    <a:pt x="207" y="7628"/>
                    <a:pt x="186" y="7626"/>
                    <a:pt x="168" y="7624"/>
                  </a:cubicBezTo>
                  <a:lnTo>
                    <a:pt x="168" y="7624"/>
                  </a:lnTo>
                  <a:cubicBezTo>
                    <a:pt x="168" y="7624"/>
                    <a:pt x="169" y="7624"/>
                    <a:pt x="170" y="7624"/>
                  </a:cubicBezTo>
                  <a:cubicBezTo>
                    <a:pt x="294" y="7624"/>
                    <a:pt x="325" y="7364"/>
                    <a:pt x="415" y="7162"/>
                  </a:cubicBezTo>
                  <a:cubicBezTo>
                    <a:pt x="545" y="6903"/>
                    <a:pt x="649" y="6643"/>
                    <a:pt x="752" y="6358"/>
                  </a:cubicBezTo>
                  <a:cubicBezTo>
                    <a:pt x="1090" y="5372"/>
                    <a:pt x="1297" y="4412"/>
                    <a:pt x="1816" y="3453"/>
                  </a:cubicBezTo>
                  <a:cubicBezTo>
                    <a:pt x="2309" y="2596"/>
                    <a:pt x="2957" y="2104"/>
                    <a:pt x="3761" y="1585"/>
                  </a:cubicBezTo>
                  <a:cubicBezTo>
                    <a:pt x="4289" y="1225"/>
                    <a:pt x="4838" y="844"/>
                    <a:pt x="5205" y="277"/>
                  </a:cubicBezTo>
                  <a:close/>
                  <a:moveTo>
                    <a:pt x="5208" y="1"/>
                  </a:moveTo>
                  <a:cubicBezTo>
                    <a:pt x="5191" y="1"/>
                    <a:pt x="5175" y="9"/>
                    <a:pt x="5162" y="28"/>
                  </a:cubicBezTo>
                  <a:cubicBezTo>
                    <a:pt x="4099" y="1325"/>
                    <a:pt x="2464" y="1844"/>
                    <a:pt x="1608" y="3375"/>
                  </a:cubicBezTo>
                  <a:cubicBezTo>
                    <a:pt x="1141" y="4205"/>
                    <a:pt x="960" y="5061"/>
                    <a:pt x="675" y="5969"/>
                  </a:cubicBezTo>
                  <a:cubicBezTo>
                    <a:pt x="493" y="6514"/>
                    <a:pt x="104" y="7084"/>
                    <a:pt x="0" y="7681"/>
                  </a:cubicBezTo>
                  <a:cubicBezTo>
                    <a:pt x="0" y="7733"/>
                    <a:pt x="26" y="7811"/>
                    <a:pt x="130" y="7811"/>
                  </a:cubicBezTo>
                  <a:cubicBezTo>
                    <a:pt x="1712" y="7551"/>
                    <a:pt x="3476" y="7447"/>
                    <a:pt x="4669" y="6254"/>
                  </a:cubicBezTo>
                  <a:cubicBezTo>
                    <a:pt x="6330" y="4568"/>
                    <a:pt x="5707" y="2207"/>
                    <a:pt x="5292" y="132"/>
                  </a:cubicBezTo>
                  <a:cubicBezTo>
                    <a:pt x="5311" y="74"/>
                    <a:pt x="5258" y="1"/>
                    <a:pt x="5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16"/>
            <p:cNvSpPr/>
            <p:nvPr/>
          </p:nvSpPr>
          <p:spPr>
            <a:xfrm>
              <a:off x="4978225" y="2769300"/>
              <a:ext cx="88775" cy="198325"/>
            </a:xfrm>
            <a:custGeom>
              <a:avLst/>
              <a:gdLst/>
              <a:ahLst/>
              <a:cxnLst/>
              <a:rect l="l" t="t" r="r" b="b"/>
              <a:pathLst>
                <a:path w="3551" h="7933" extrusionOk="0">
                  <a:moveTo>
                    <a:pt x="3242" y="0"/>
                  </a:moveTo>
                  <a:cubicBezTo>
                    <a:pt x="3226" y="0"/>
                    <a:pt x="3213" y="13"/>
                    <a:pt x="3213" y="39"/>
                  </a:cubicBezTo>
                  <a:cubicBezTo>
                    <a:pt x="3161" y="3023"/>
                    <a:pt x="2305" y="5824"/>
                    <a:pt x="22" y="7848"/>
                  </a:cubicBezTo>
                  <a:cubicBezTo>
                    <a:pt x="1" y="7890"/>
                    <a:pt x="14" y="7932"/>
                    <a:pt x="62" y="7932"/>
                  </a:cubicBezTo>
                  <a:cubicBezTo>
                    <a:pt x="73" y="7932"/>
                    <a:pt x="86" y="7930"/>
                    <a:pt x="100" y="7925"/>
                  </a:cubicBezTo>
                  <a:cubicBezTo>
                    <a:pt x="2435" y="6213"/>
                    <a:pt x="3550" y="2867"/>
                    <a:pt x="3291" y="39"/>
                  </a:cubicBezTo>
                  <a:cubicBezTo>
                    <a:pt x="3278" y="13"/>
                    <a:pt x="3258" y="0"/>
                    <a:pt x="32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16"/>
            <p:cNvSpPr/>
            <p:nvPr/>
          </p:nvSpPr>
          <p:spPr>
            <a:xfrm>
              <a:off x="4976825" y="2765425"/>
              <a:ext cx="128425" cy="202850"/>
            </a:xfrm>
            <a:custGeom>
              <a:avLst/>
              <a:gdLst/>
              <a:ahLst/>
              <a:cxnLst/>
              <a:rect l="l" t="t" r="r" b="b"/>
              <a:pathLst>
                <a:path w="5137" h="8114" extrusionOk="0">
                  <a:moveTo>
                    <a:pt x="3244" y="247"/>
                  </a:moveTo>
                  <a:lnTo>
                    <a:pt x="3244" y="247"/>
                  </a:lnTo>
                  <a:cubicBezTo>
                    <a:pt x="3877" y="2064"/>
                    <a:pt x="4946" y="3905"/>
                    <a:pt x="3736" y="5746"/>
                  </a:cubicBezTo>
                  <a:cubicBezTo>
                    <a:pt x="3191" y="6576"/>
                    <a:pt x="2361" y="7043"/>
                    <a:pt x="1453" y="7406"/>
                  </a:cubicBezTo>
                  <a:cubicBezTo>
                    <a:pt x="1329" y="7431"/>
                    <a:pt x="260" y="7928"/>
                    <a:pt x="95" y="7928"/>
                  </a:cubicBezTo>
                  <a:cubicBezTo>
                    <a:pt x="93" y="7928"/>
                    <a:pt x="91" y="7928"/>
                    <a:pt x="89" y="7928"/>
                  </a:cubicBezTo>
                  <a:lnTo>
                    <a:pt x="89" y="7928"/>
                  </a:lnTo>
                  <a:cubicBezTo>
                    <a:pt x="199" y="7915"/>
                    <a:pt x="441" y="6676"/>
                    <a:pt x="441" y="6576"/>
                  </a:cubicBezTo>
                  <a:cubicBezTo>
                    <a:pt x="571" y="5590"/>
                    <a:pt x="519" y="4604"/>
                    <a:pt x="882" y="3593"/>
                  </a:cubicBezTo>
                  <a:cubicBezTo>
                    <a:pt x="1357" y="2269"/>
                    <a:pt x="2769" y="1570"/>
                    <a:pt x="3244" y="247"/>
                  </a:cubicBezTo>
                  <a:close/>
                  <a:moveTo>
                    <a:pt x="3219" y="0"/>
                  </a:moveTo>
                  <a:cubicBezTo>
                    <a:pt x="3196" y="0"/>
                    <a:pt x="3174" y="12"/>
                    <a:pt x="3165" y="39"/>
                  </a:cubicBezTo>
                  <a:cubicBezTo>
                    <a:pt x="2465" y="1336"/>
                    <a:pt x="1142" y="2140"/>
                    <a:pt x="701" y="3541"/>
                  </a:cubicBezTo>
                  <a:cubicBezTo>
                    <a:pt x="389" y="4449"/>
                    <a:pt x="364" y="5227"/>
                    <a:pt x="312" y="6161"/>
                  </a:cubicBezTo>
                  <a:cubicBezTo>
                    <a:pt x="234" y="6783"/>
                    <a:pt x="0" y="7432"/>
                    <a:pt x="0" y="8003"/>
                  </a:cubicBezTo>
                  <a:cubicBezTo>
                    <a:pt x="0" y="8067"/>
                    <a:pt x="53" y="8113"/>
                    <a:pt x="101" y="8113"/>
                  </a:cubicBezTo>
                  <a:cubicBezTo>
                    <a:pt x="111" y="8113"/>
                    <a:pt x="121" y="8111"/>
                    <a:pt x="130" y="8106"/>
                  </a:cubicBezTo>
                  <a:cubicBezTo>
                    <a:pt x="1531" y="7562"/>
                    <a:pt x="3087" y="7147"/>
                    <a:pt x="3943" y="5798"/>
                  </a:cubicBezTo>
                  <a:cubicBezTo>
                    <a:pt x="5137" y="3930"/>
                    <a:pt x="4099" y="1855"/>
                    <a:pt x="3321" y="39"/>
                  </a:cubicBezTo>
                  <a:cubicBezTo>
                    <a:pt x="3309" y="33"/>
                    <a:pt x="3295" y="29"/>
                    <a:pt x="3282" y="29"/>
                  </a:cubicBezTo>
                  <a:lnTo>
                    <a:pt x="3282" y="29"/>
                  </a:lnTo>
                  <a:cubicBezTo>
                    <a:pt x="3266" y="11"/>
                    <a:pt x="3242" y="0"/>
                    <a:pt x="32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6"/>
            <p:cNvSpPr/>
            <p:nvPr/>
          </p:nvSpPr>
          <p:spPr>
            <a:xfrm>
              <a:off x="5117800" y="2883775"/>
              <a:ext cx="38675" cy="178425"/>
            </a:xfrm>
            <a:custGeom>
              <a:avLst/>
              <a:gdLst/>
              <a:ahLst/>
              <a:cxnLst/>
              <a:rect l="l" t="t" r="r" b="b"/>
              <a:pathLst>
                <a:path w="1547" h="7137" extrusionOk="0">
                  <a:moveTo>
                    <a:pt x="613" y="0"/>
                  </a:moveTo>
                  <a:cubicBezTo>
                    <a:pt x="614" y="2"/>
                    <a:pt x="615" y="4"/>
                    <a:pt x="615" y="5"/>
                  </a:cubicBezTo>
                  <a:lnTo>
                    <a:pt x="615" y="5"/>
                  </a:lnTo>
                  <a:cubicBezTo>
                    <a:pt x="620" y="2"/>
                    <a:pt x="620" y="0"/>
                    <a:pt x="613" y="0"/>
                  </a:cubicBezTo>
                  <a:close/>
                  <a:moveTo>
                    <a:pt x="615" y="5"/>
                  </a:moveTo>
                  <a:cubicBezTo>
                    <a:pt x="604" y="15"/>
                    <a:pt x="561" y="40"/>
                    <a:pt x="561" y="78"/>
                  </a:cubicBezTo>
                  <a:cubicBezTo>
                    <a:pt x="1288" y="2464"/>
                    <a:pt x="1313" y="4877"/>
                    <a:pt x="16" y="7082"/>
                  </a:cubicBezTo>
                  <a:cubicBezTo>
                    <a:pt x="0" y="7114"/>
                    <a:pt x="14" y="7136"/>
                    <a:pt x="39" y="7136"/>
                  </a:cubicBezTo>
                  <a:cubicBezTo>
                    <a:pt x="55" y="7136"/>
                    <a:pt x="74" y="7128"/>
                    <a:pt x="94" y="7108"/>
                  </a:cubicBezTo>
                  <a:cubicBezTo>
                    <a:pt x="1468" y="5138"/>
                    <a:pt x="1547" y="2210"/>
                    <a:pt x="615" y="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16"/>
            <p:cNvSpPr/>
            <p:nvPr/>
          </p:nvSpPr>
          <p:spPr>
            <a:xfrm>
              <a:off x="5100700" y="2880975"/>
              <a:ext cx="90525" cy="182150"/>
            </a:xfrm>
            <a:custGeom>
              <a:avLst/>
              <a:gdLst/>
              <a:ahLst/>
              <a:cxnLst/>
              <a:rect l="l" t="t" r="r" b="b"/>
              <a:pathLst>
                <a:path w="3621" h="7286" extrusionOk="0">
                  <a:moveTo>
                    <a:pt x="1193" y="8"/>
                  </a:moveTo>
                  <a:cubicBezTo>
                    <a:pt x="1199" y="8"/>
                    <a:pt x="1201" y="12"/>
                    <a:pt x="1201" y="17"/>
                  </a:cubicBezTo>
                  <a:lnTo>
                    <a:pt x="1201" y="17"/>
                  </a:lnTo>
                  <a:cubicBezTo>
                    <a:pt x="1198" y="14"/>
                    <a:pt x="1196" y="11"/>
                    <a:pt x="1193" y="8"/>
                  </a:cubicBezTo>
                  <a:close/>
                  <a:moveTo>
                    <a:pt x="1247" y="188"/>
                  </a:moveTo>
                  <a:cubicBezTo>
                    <a:pt x="2207" y="1533"/>
                    <a:pt x="3620" y="2767"/>
                    <a:pt x="3009" y="4600"/>
                  </a:cubicBezTo>
                  <a:cubicBezTo>
                    <a:pt x="2750" y="5404"/>
                    <a:pt x="2153" y="5923"/>
                    <a:pt x="1505" y="6442"/>
                  </a:cubicBezTo>
                  <a:cubicBezTo>
                    <a:pt x="1383" y="6543"/>
                    <a:pt x="945" y="6882"/>
                    <a:pt x="784" y="7037"/>
                  </a:cubicBezTo>
                  <a:lnTo>
                    <a:pt x="784" y="7037"/>
                  </a:lnTo>
                  <a:cubicBezTo>
                    <a:pt x="796" y="6902"/>
                    <a:pt x="761" y="6650"/>
                    <a:pt x="726" y="6597"/>
                  </a:cubicBezTo>
                  <a:cubicBezTo>
                    <a:pt x="700" y="6338"/>
                    <a:pt x="674" y="6104"/>
                    <a:pt x="649" y="5845"/>
                  </a:cubicBezTo>
                  <a:cubicBezTo>
                    <a:pt x="467" y="5015"/>
                    <a:pt x="208" y="4237"/>
                    <a:pt x="259" y="3355"/>
                  </a:cubicBezTo>
                  <a:cubicBezTo>
                    <a:pt x="310" y="2196"/>
                    <a:pt x="1241" y="1330"/>
                    <a:pt x="1247" y="188"/>
                  </a:cubicBezTo>
                  <a:close/>
                  <a:moveTo>
                    <a:pt x="1159" y="0"/>
                  </a:moveTo>
                  <a:cubicBezTo>
                    <a:pt x="1129" y="0"/>
                    <a:pt x="1100" y="13"/>
                    <a:pt x="1090" y="34"/>
                  </a:cubicBezTo>
                  <a:cubicBezTo>
                    <a:pt x="856" y="1253"/>
                    <a:pt x="26" y="2239"/>
                    <a:pt x="0" y="3484"/>
                  </a:cubicBezTo>
                  <a:cubicBezTo>
                    <a:pt x="0" y="4263"/>
                    <a:pt x="156" y="4885"/>
                    <a:pt x="311" y="5637"/>
                  </a:cubicBezTo>
                  <a:cubicBezTo>
                    <a:pt x="441" y="6156"/>
                    <a:pt x="415" y="6701"/>
                    <a:pt x="571" y="7220"/>
                  </a:cubicBezTo>
                  <a:cubicBezTo>
                    <a:pt x="587" y="7253"/>
                    <a:pt x="624" y="7285"/>
                    <a:pt x="663" y="7285"/>
                  </a:cubicBezTo>
                  <a:cubicBezTo>
                    <a:pt x="685" y="7285"/>
                    <a:pt x="707" y="7274"/>
                    <a:pt x="726" y="7246"/>
                  </a:cubicBezTo>
                  <a:cubicBezTo>
                    <a:pt x="1764" y="6390"/>
                    <a:pt x="2931" y="5637"/>
                    <a:pt x="3191" y="4237"/>
                  </a:cubicBezTo>
                  <a:cubicBezTo>
                    <a:pt x="3523" y="2526"/>
                    <a:pt x="2272" y="1243"/>
                    <a:pt x="1243" y="66"/>
                  </a:cubicBezTo>
                  <a:lnTo>
                    <a:pt x="1243" y="66"/>
                  </a:lnTo>
                  <a:cubicBezTo>
                    <a:pt x="1234" y="20"/>
                    <a:pt x="1196"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16"/>
            <p:cNvSpPr/>
            <p:nvPr/>
          </p:nvSpPr>
          <p:spPr>
            <a:xfrm>
              <a:off x="5006575" y="2613850"/>
              <a:ext cx="205475" cy="50325"/>
            </a:xfrm>
            <a:custGeom>
              <a:avLst/>
              <a:gdLst/>
              <a:ahLst/>
              <a:cxnLst/>
              <a:rect l="l" t="t" r="r" b="b"/>
              <a:pathLst>
                <a:path w="8219" h="2013" extrusionOk="0">
                  <a:moveTo>
                    <a:pt x="8207" y="1317"/>
                  </a:moveTo>
                  <a:cubicBezTo>
                    <a:pt x="8204" y="1317"/>
                    <a:pt x="8201" y="1320"/>
                    <a:pt x="8201" y="1329"/>
                  </a:cubicBezTo>
                  <a:cubicBezTo>
                    <a:pt x="8218" y="1329"/>
                    <a:pt x="8212" y="1317"/>
                    <a:pt x="8207" y="1317"/>
                  </a:cubicBezTo>
                  <a:close/>
                  <a:moveTo>
                    <a:pt x="153" y="0"/>
                  </a:moveTo>
                  <a:cubicBezTo>
                    <a:pt x="78" y="0"/>
                    <a:pt x="0" y="121"/>
                    <a:pt x="81" y="161"/>
                  </a:cubicBezTo>
                  <a:cubicBezTo>
                    <a:pt x="1437" y="1370"/>
                    <a:pt x="3286" y="2013"/>
                    <a:pt x="5110" y="2013"/>
                  </a:cubicBezTo>
                  <a:cubicBezTo>
                    <a:pt x="6184" y="2013"/>
                    <a:pt x="7249" y="1790"/>
                    <a:pt x="8201" y="1329"/>
                  </a:cubicBezTo>
                  <a:lnTo>
                    <a:pt x="8201" y="1329"/>
                  </a:lnTo>
                  <a:cubicBezTo>
                    <a:pt x="7329" y="1685"/>
                    <a:pt x="6358" y="1857"/>
                    <a:pt x="5377" y="1857"/>
                  </a:cubicBezTo>
                  <a:cubicBezTo>
                    <a:pt x="3497" y="1857"/>
                    <a:pt x="1574" y="1224"/>
                    <a:pt x="211" y="32"/>
                  </a:cubicBezTo>
                  <a:cubicBezTo>
                    <a:pt x="194" y="9"/>
                    <a:pt x="174"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16"/>
            <p:cNvSpPr/>
            <p:nvPr/>
          </p:nvSpPr>
          <p:spPr>
            <a:xfrm>
              <a:off x="5010500" y="2605825"/>
              <a:ext cx="202400" cy="104075"/>
            </a:xfrm>
            <a:custGeom>
              <a:avLst/>
              <a:gdLst/>
              <a:ahLst/>
              <a:cxnLst/>
              <a:rect l="l" t="t" r="r" b="b"/>
              <a:pathLst>
                <a:path w="8096" h="4163" extrusionOk="0">
                  <a:moveTo>
                    <a:pt x="3107" y="138"/>
                  </a:moveTo>
                  <a:cubicBezTo>
                    <a:pt x="3895" y="138"/>
                    <a:pt x="4653" y="355"/>
                    <a:pt x="5372" y="742"/>
                  </a:cubicBezTo>
                  <a:cubicBezTo>
                    <a:pt x="5995" y="1079"/>
                    <a:pt x="6617" y="1494"/>
                    <a:pt x="7292" y="1676"/>
                  </a:cubicBezTo>
                  <a:cubicBezTo>
                    <a:pt x="7784" y="1805"/>
                    <a:pt x="7784" y="1624"/>
                    <a:pt x="7577" y="1935"/>
                  </a:cubicBezTo>
                  <a:cubicBezTo>
                    <a:pt x="7421" y="2246"/>
                    <a:pt x="7032" y="2584"/>
                    <a:pt x="6773" y="2843"/>
                  </a:cubicBezTo>
                  <a:cubicBezTo>
                    <a:pt x="6008" y="3554"/>
                    <a:pt x="5060" y="3985"/>
                    <a:pt x="4089" y="3985"/>
                  </a:cubicBezTo>
                  <a:cubicBezTo>
                    <a:pt x="3643" y="3985"/>
                    <a:pt x="3192" y="3895"/>
                    <a:pt x="2752" y="3699"/>
                  </a:cubicBezTo>
                  <a:cubicBezTo>
                    <a:pt x="1323" y="3061"/>
                    <a:pt x="697" y="1896"/>
                    <a:pt x="159" y="500"/>
                  </a:cubicBezTo>
                  <a:lnTo>
                    <a:pt x="159" y="500"/>
                  </a:lnTo>
                  <a:cubicBezTo>
                    <a:pt x="323" y="526"/>
                    <a:pt x="475" y="537"/>
                    <a:pt x="620" y="537"/>
                  </a:cubicBezTo>
                  <a:cubicBezTo>
                    <a:pt x="1153" y="537"/>
                    <a:pt x="1582" y="386"/>
                    <a:pt x="2129" y="249"/>
                  </a:cubicBezTo>
                  <a:cubicBezTo>
                    <a:pt x="2460" y="174"/>
                    <a:pt x="2786" y="138"/>
                    <a:pt x="3107" y="138"/>
                  </a:cubicBezTo>
                  <a:close/>
                  <a:moveTo>
                    <a:pt x="3379" y="0"/>
                  </a:moveTo>
                  <a:cubicBezTo>
                    <a:pt x="2358" y="0"/>
                    <a:pt x="1427" y="394"/>
                    <a:pt x="400" y="394"/>
                  </a:cubicBezTo>
                  <a:cubicBezTo>
                    <a:pt x="286" y="394"/>
                    <a:pt x="171" y="389"/>
                    <a:pt x="54" y="379"/>
                  </a:cubicBezTo>
                  <a:cubicBezTo>
                    <a:pt x="46" y="370"/>
                    <a:pt x="38" y="366"/>
                    <a:pt x="31" y="366"/>
                  </a:cubicBezTo>
                  <a:cubicBezTo>
                    <a:pt x="12" y="366"/>
                    <a:pt x="1" y="396"/>
                    <a:pt x="7" y="427"/>
                  </a:cubicBezTo>
                  <a:lnTo>
                    <a:pt x="7" y="427"/>
                  </a:lnTo>
                  <a:cubicBezTo>
                    <a:pt x="4" y="435"/>
                    <a:pt x="2" y="445"/>
                    <a:pt x="2" y="456"/>
                  </a:cubicBezTo>
                  <a:cubicBezTo>
                    <a:pt x="236" y="2117"/>
                    <a:pt x="1559" y="3543"/>
                    <a:pt x="3141" y="4010"/>
                  </a:cubicBezTo>
                  <a:cubicBezTo>
                    <a:pt x="3468" y="4111"/>
                    <a:pt x="3808" y="4163"/>
                    <a:pt x="4148" y="4163"/>
                  </a:cubicBezTo>
                  <a:cubicBezTo>
                    <a:pt x="4508" y="4163"/>
                    <a:pt x="4869" y="4104"/>
                    <a:pt x="5216" y="3984"/>
                  </a:cubicBezTo>
                  <a:cubicBezTo>
                    <a:pt x="6436" y="3569"/>
                    <a:pt x="7058" y="2532"/>
                    <a:pt x="8044" y="1779"/>
                  </a:cubicBezTo>
                  <a:cubicBezTo>
                    <a:pt x="8096" y="1727"/>
                    <a:pt x="8070" y="1624"/>
                    <a:pt x="8018" y="1624"/>
                  </a:cubicBezTo>
                  <a:cubicBezTo>
                    <a:pt x="6539" y="1546"/>
                    <a:pt x="5476" y="353"/>
                    <a:pt x="4075" y="67"/>
                  </a:cubicBezTo>
                  <a:cubicBezTo>
                    <a:pt x="3837" y="20"/>
                    <a:pt x="3606" y="0"/>
                    <a:pt x="33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6"/>
            <p:cNvSpPr/>
            <p:nvPr/>
          </p:nvSpPr>
          <p:spPr>
            <a:xfrm>
              <a:off x="5053850" y="2746925"/>
              <a:ext cx="194000" cy="39950"/>
            </a:xfrm>
            <a:custGeom>
              <a:avLst/>
              <a:gdLst/>
              <a:ahLst/>
              <a:cxnLst/>
              <a:rect l="l" t="t" r="r" b="b"/>
              <a:pathLst>
                <a:path w="7760" h="1598" extrusionOk="0">
                  <a:moveTo>
                    <a:pt x="7737" y="1"/>
                  </a:moveTo>
                  <a:cubicBezTo>
                    <a:pt x="7745" y="9"/>
                    <a:pt x="7751" y="12"/>
                    <a:pt x="7754" y="12"/>
                  </a:cubicBezTo>
                  <a:cubicBezTo>
                    <a:pt x="7760" y="12"/>
                    <a:pt x="7754" y="1"/>
                    <a:pt x="7737" y="1"/>
                  </a:cubicBezTo>
                  <a:close/>
                  <a:moveTo>
                    <a:pt x="7737" y="1"/>
                  </a:moveTo>
                  <a:lnTo>
                    <a:pt x="7737" y="1"/>
                  </a:lnTo>
                  <a:cubicBezTo>
                    <a:pt x="6519" y="922"/>
                    <a:pt x="4850" y="1411"/>
                    <a:pt x="3227" y="1411"/>
                  </a:cubicBezTo>
                  <a:cubicBezTo>
                    <a:pt x="2154" y="1411"/>
                    <a:pt x="1102" y="1197"/>
                    <a:pt x="214" y="753"/>
                  </a:cubicBezTo>
                  <a:cubicBezTo>
                    <a:pt x="194" y="741"/>
                    <a:pt x="174" y="735"/>
                    <a:pt x="156" y="735"/>
                  </a:cubicBezTo>
                  <a:cubicBezTo>
                    <a:pt x="57" y="735"/>
                    <a:pt x="1" y="887"/>
                    <a:pt x="110" y="908"/>
                  </a:cubicBezTo>
                  <a:cubicBezTo>
                    <a:pt x="1029" y="1373"/>
                    <a:pt x="2087" y="1598"/>
                    <a:pt x="3153" y="1598"/>
                  </a:cubicBezTo>
                  <a:cubicBezTo>
                    <a:pt x="4824" y="1598"/>
                    <a:pt x="6517" y="1046"/>
                    <a:pt x="7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16"/>
            <p:cNvSpPr/>
            <p:nvPr/>
          </p:nvSpPr>
          <p:spPr>
            <a:xfrm>
              <a:off x="5056700" y="2734475"/>
              <a:ext cx="193825" cy="92900"/>
            </a:xfrm>
            <a:custGeom>
              <a:avLst/>
              <a:gdLst/>
              <a:ahLst/>
              <a:cxnLst/>
              <a:rect l="l" t="t" r="r" b="b"/>
              <a:pathLst>
                <a:path w="7753" h="3716" extrusionOk="0">
                  <a:moveTo>
                    <a:pt x="4095" y="213"/>
                  </a:moveTo>
                  <a:cubicBezTo>
                    <a:pt x="4925" y="213"/>
                    <a:pt x="5703" y="550"/>
                    <a:pt x="6559" y="654"/>
                  </a:cubicBezTo>
                  <a:cubicBezTo>
                    <a:pt x="6637" y="654"/>
                    <a:pt x="7389" y="654"/>
                    <a:pt x="7415" y="680"/>
                  </a:cubicBezTo>
                  <a:cubicBezTo>
                    <a:pt x="7467" y="758"/>
                    <a:pt x="7000" y="1510"/>
                    <a:pt x="6974" y="1588"/>
                  </a:cubicBezTo>
                  <a:cubicBezTo>
                    <a:pt x="6349" y="2767"/>
                    <a:pt x="5255" y="3522"/>
                    <a:pt x="3961" y="3522"/>
                  </a:cubicBezTo>
                  <a:cubicBezTo>
                    <a:pt x="3860" y="3522"/>
                    <a:pt x="3757" y="3517"/>
                    <a:pt x="3654" y="3508"/>
                  </a:cubicBezTo>
                  <a:cubicBezTo>
                    <a:pt x="2150" y="3382"/>
                    <a:pt x="1179" y="2531"/>
                    <a:pt x="297" y="1398"/>
                  </a:cubicBezTo>
                  <a:lnTo>
                    <a:pt x="297" y="1398"/>
                  </a:lnTo>
                  <a:cubicBezTo>
                    <a:pt x="722" y="1377"/>
                    <a:pt x="1111" y="1350"/>
                    <a:pt x="1501" y="1121"/>
                  </a:cubicBezTo>
                  <a:cubicBezTo>
                    <a:pt x="2357" y="654"/>
                    <a:pt x="3031" y="213"/>
                    <a:pt x="4095" y="213"/>
                  </a:cubicBezTo>
                  <a:close/>
                  <a:moveTo>
                    <a:pt x="3820" y="0"/>
                  </a:moveTo>
                  <a:cubicBezTo>
                    <a:pt x="3671" y="0"/>
                    <a:pt x="3520" y="10"/>
                    <a:pt x="3368" y="32"/>
                  </a:cubicBezTo>
                  <a:cubicBezTo>
                    <a:pt x="2824" y="135"/>
                    <a:pt x="2305" y="343"/>
                    <a:pt x="1812" y="628"/>
                  </a:cubicBezTo>
                  <a:cubicBezTo>
                    <a:pt x="1241" y="991"/>
                    <a:pt x="748" y="1147"/>
                    <a:pt x="74" y="1251"/>
                  </a:cubicBezTo>
                  <a:cubicBezTo>
                    <a:pt x="1" y="1251"/>
                    <a:pt x="19" y="1388"/>
                    <a:pt x="108" y="1405"/>
                  </a:cubicBezTo>
                  <a:lnTo>
                    <a:pt x="108" y="1405"/>
                  </a:lnTo>
                  <a:cubicBezTo>
                    <a:pt x="778" y="2861"/>
                    <a:pt x="2383" y="3664"/>
                    <a:pt x="3913" y="3715"/>
                  </a:cubicBezTo>
                  <a:cubicBezTo>
                    <a:pt x="4614" y="3715"/>
                    <a:pt x="5262" y="3508"/>
                    <a:pt x="5807" y="3119"/>
                  </a:cubicBezTo>
                  <a:cubicBezTo>
                    <a:pt x="6741" y="2444"/>
                    <a:pt x="7026" y="1432"/>
                    <a:pt x="7675" y="550"/>
                  </a:cubicBezTo>
                  <a:cubicBezTo>
                    <a:pt x="7752" y="499"/>
                    <a:pt x="7649" y="421"/>
                    <a:pt x="7571" y="421"/>
                  </a:cubicBezTo>
                  <a:cubicBezTo>
                    <a:pt x="7362" y="467"/>
                    <a:pt x="7155" y="486"/>
                    <a:pt x="6948" y="486"/>
                  </a:cubicBezTo>
                  <a:cubicBezTo>
                    <a:pt x="5911" y="486"/>
                    <a:pt x="4890" y="0"/>
                    <a:pt x="3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16"/>
            <p:cNvSpPr/>
            <p:nvPr/>
          </p:nvSpPr>
          <p:spPr>
            <a:xfrm>
              <a:off x="5124250" y="2821500"/>
              <a:ext cx="161300" cy="61475"/>
            </a:xfrm>
            <a:custGeom>
              <a:avLst/>
              <a:gdLst/>
              <a:ahLst/>
              <a:cxnLst/>
              <a:rect l="l" t="t" r="r" b="b"/>
              <a:pathLst>
                <a:path w="6452" h="2459" extrusionOk="0">
                  <a:moveTo>
                    <a:pt x="6451" y="1"/>
                  </a:moveTo>
                  <a:cubicBezTo>
                    <a:pt x="5291" y="1372"/>
                    <a:pt x="3291" y="2245"/>
                    <a:pt x="1427" y="2245"/>
                  </a:cubicBezTo>
                  <a:cubicBezTo>
                    <a:pt x="998" y="2245"/>
                    <a:pt x="576" y="2199"/>
                    <a:pt x="173" y="2102"/>
                  </a:cubicBezTo>
                  <a:cubicBezTo>
                    <a:pt x="165" y="2100"/>
                    <a:pt x="157" y="2099"/>
                    <a:pt x="149" y="2099"/>
                  </a:cubicBezTo>
                  <a:cubicBezTo>
                    <a:pt x="38" y="2099"/>
                    <a:pt x="0" y="2261"/>
                    <a:pt x="122" y="2309"/>
                  </a:cubicBezTo>
                  <a:cubicBezTo>
                    <a:pt x="540" y="2410"/>
                    <a:pt x="973" y="2459"/>
                    <a:pt x="1410" y="2459"/>
                  </a:cubicBezTo>
                  <a:cubicBezTo>
                    <a:pt x="3333" y="2459"/>
                    <a:pt x="5331" y="1522"/>
                    <a:pt x="64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6"/>
            <p:cNvSpPr/>
            <p:nvPr/>
          </p:nvSpPr>
          <p:spPr>
            <a:xfrm>
              <a:off x="5126100" y="2819450"/>
              <a:ext cx="161325" cy="91150"/>
            </a:xfrm>
            <a:custGeom>
              <a:avLst/>
              <a:gdLst/>
              <a:ahLst/>
              <a:cxnLst/>
              <a:rect l="l" t="t" r="r" b="b"/>
              <a:pathLst>
                <a:path w="6453" h="3646" extrusionOk="0">
                  <a:moveTo>
                    <a:pt x="6095" y="335"/>
                  </a:moveTo>
                  <a:cubicBezTo>
                    <a:pt x="6205" y="335"/>
                    <a:pt x="6129" y="412"/>
                    <a:pt x="6040" y="731"/>
                  </a:cubicBezTo>
                  <a:cubicBezTo>
                    <a:pt x="5703" y="2002"/>
                    <a:pt x="5106" y="3170"/>
                    <a:pt x="3705" y="3429"/>
                  </a:cubicBezTo>
                  <a:cubicBezTo>
                    <a:pt x="3475" y="3472"/>
                    <a:pt x="3252" y="3492"/>
                    <a:pt x="3035" y="3492"/>
                  </a:cubicBezTo>
                  <a:cubicBezTo>
                    <a:pt x="1982" y="3492"/>
                    <a:pt x="1078" y="3015"/>
                    <a:pt x="243" y="2311"/>
                  </a:cubicBezTo>
                  <a:lnTo>
                    <a:pt x="243" y="2311"/>
                  </a:lnTo>
                  <a:cubicBezTo>
                    <a:pt x="617" y="2197"/>
                    <a:pt x="929" y="2109"/>
                    <a:pt x="1241" y="1821"/>
                  </a:cubicBezTo>
                  <a:cubicBezTo>
                    <a:pt x="1812" y="1354"/>
                    <a:pt x="2253" y="861"/>
                    <a:pt x="2979" y="627"/>
                  </a:cubicBezTo>
                  <a:cubicBezTo>
                    <a:pt x="3382" y="493"/>
                    <a:pt x="3776" y="470"/>
                    <a:pt x="4172" y="470"/>
                  </a:cubicBezTo>
                  <a:cubicBezTo>
                    <a:pt x="4374" y="470"/>
                    <a:pt x="4576" y="476"/>
                    <a:pt x="4781" y="476"/>
                  </a:cubicBezTo>
                  <a:cubicBezTo>
                    <a:pt x="4871" y="476"/>
                    <a:pt x="4963" y="475"/>
                    <a:pt x="5054" y="472"/>
                  </a:cubicBezTo>
                  <a:cubicBezTo>
                    <a:pt x="5314" y="472"/>
                    <a:pt x="5573" y="394"/>
                    <a:pt x="5806" y="368"/>
                  </a:cubicBezTo>
                  <a:cubicBezTo>
                    <a:pt x="5954" y="352"/>
                    <a:pt x="6045" y="335"/>
                    <a:pt x="6095" y="335"/>
                  </a:cubicBezTo>
                  <a:close/>
                  <a:moveTo>
                    <a:pt x="6350" y="1"/>
                  </a:moveTo>
                  <a:cubicBezTo>
                    <a:pt x="6342" y="1"/>
                    <a:pt x="6334" y="2"/>
                    <a:pt x="6325" y="5"/>
                  </a:cubicBezTo>
                  <a:cubicBezTo>
                    <a:pt x="5158" y="446"/>
                    <a:pt x="3965" y="57"/>
                    <a:pt x="2797" y="472"/>
                  </a:cubicBezTo>
                  <a:cubicBezTo>
                    <a:pt x="2408" y="602"/>
                    <a:pt x="2019" y="835"/>
                    <a:pt x="1708" y="1068"/>
                  </a:cubicBezTo>
                  <a:cubicBezTo>
                    <a:pt x="1137" y="1535"/>
                    <a:pt x="748" y="1899"/>
                    <a:pt x="74" y="2184"/>
                  </a:cubicBezTo>
                  <a:cubicBezTo>
                    <a:pt x="65" y="2188"/>
                    <a:pt x="59" y="2195"/>
                    <a:pt x="55" y="2203"/>
                  </a:cubicBezTo>
                  <a:lnTo>
                    <a:pt x="55" y="2203"/>
                  </a:lnTo>
                  <a:cubicBezTo>
                    <a:pt x="20" y="2212"/>
                    <a:pt x="0" y="2240"/>
                    <a:pt x="48" y="2288"/>
                  </a:cubicBezTo>
                  <a:cubicBezTo>
                    <a:pt x="709" y="3197"/>
                    <a:pt x="1816" y="3646"/>
                    <a:pt x="2921" y="3646"/>
                  </a:cubicBezTo>
                  <a:cubicBezTo>
                    <a:pt x="3202" y="3646"/>
                    <a:pt x="3483" y="3617"/>
                    <a:pt x="3757" y="3559"/>
                  </a:cubicBezTo>
                  <a:cubicBezTo>
                    <a:pt x="4354" y="3429"/>
                    <a:pt x="4847" y="3196"/>
                    <a:pt x="5236" y="2781"/>
                  </a:cubicBezTo>
                  <a:cubicBezTo>
                    <a:pt x="5936" y="2028"/>
                    <a:pt x="6014" y="1043"/>
                    <a:pt x="6429" y="135"/>
                  </a:cubicBezTo>
                  <a:cubicBezTo>
                    <a:pt x="6452" y="88"/>
                    <a:pt x="6413" y="1"/>
                    <a:pt x="63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16"/>
            <p:cNvSpPr/>
            <p:nvPr/>
          </p:nvSpPr>
          <p:spPr>
            <a:xfrm>
              <a:off x="5194725" y="2930450"/>
              <a:ext cx="156325" cy="88850"/>
            </a:xfrm>
            <a:custGeom>
              <a:avLst/>
              <a:gdLst/>
              <a:ahLst/>
              <a:cxnLst/>
              <a:rect l="l" t="t" r="r" b="b"/>
              <a:pathLst>
                <a:path w="6253" h="3554" extrusionOk="0">
                  <a:moveTo>
                    <a:pt x="1659" y="247"/>
                  </a:moveTo>
                  <a:cubicBezTo>
                    <a:pt x="2227" y="247"/>
                    <a:pt x="2785" y="311"/>
                    <a:pt x="3373" y="597"/>
                  </a:cubicBezTo>
                  <a:cubicBezTo>
                    <a:pt x="3840" y="857"/>
                    <a:pt x="4281" y="1246"/>
                    <a:pt x="4696" y="1583"/>
                  </a:cubicBezTo>
                  <a:cubicBezTo>
                    <a:pt x="4825" y="1661"/>
                    <a:pt x="5889" y="2387"/>
                    <a:pt x="5889" y="2491"/>
                  </a:cubicBezTo>
                  <a:cubicBezTo>
                    <a:pt x="5915" y="2932"/>
                    <a:pt x="4722" y="3166"/>
                    <a:pt x="4358" y="3269"/>
                  </a:cubicBezTo>
                  <a:cubicBezTo>
                    <a:pt x="4094" y="3328"/>
                    <a:pt x="3815" y="3361"/>
                    <a:pt x="3532" y="3361"/>
                  </a:cubicBezTo>
                  <a:cubicBezTo>
                    <a:pt x="3066" y="3361"/>
                    <a:pt x="2589" y="3272"/>
                    <a:pt x="2154" y="3062"/>
                  </a:cubicBezTo>
                  <a:cubicBezTo>
                    <a:pt x="1061" y="2528"/>
                    <a:pt x="342" y="1523"/>
                    <a:pt x="191" y="288"/>
                  </a:cubicBezTo>
                  <a:lnTo>
                    <a:pt x="191" y="288"/>
                  </a:lnTo>
                  <a:cubicBezTo>
                    <a:pt x="212" y="288"/>
                    <a:pt x="232" y="288"/>
                    <a:pt x="253" y="288"/>
                  </a:cubicBezTo>
                  <a:cubicBezTo>
                    <a:pt x="741" y="288"/>
                    <a:pt x="1203" y="247"/>
                    <a:pt x="1659" y="247"/>
                  </a:cubicBezTo>
                  <a:close/>
                  <a:moveTo>
                    <a:pt x="1562" y="0"/>
                  </a:moveTo>
                  <a:cubicBezTo>
                    <a:pt x="1096" y="0"/>
                    <a:pt x="624" y="61"/>
                    <a:pt x="146" y="141"/>
                  </a:cubicBezTo>
                  <a:lnTo>
                    <a:pt x="146" y="141"/>
                  </a:lnTo>
                  <a:cubicBezTo>
                    <a:pt x="128" y="128"/>
                    <a:pt x="106" y="120"/>
                    <a:pt x="84" y="120"/>
                  </a:cubicBezTo>
                  <a:cubicBezTo>
                    <a:pt x="41" y="120"/>
                    <a:pt x="0" y="147"/>
                    <a:pt x="0" y="208"/>
                  </a:cubicBezTo>
                  <a:cubicBezTo>
                    <a:pt x="78" y="1505"/>
                    <a:pt x="908" y="2647"/>
                    <a:pt x="2076" y="3217"/>
                  </a:cubicBezTo>
                  <a:cubicBezTo>
                    <a:pt x="2530" y="3453"/>
                    <a:pt x="3007" y="3554"/>
                    <a:pt x="3487" y="3554"/>
                  </a:cubicBezTo>
                  <a:cubicBezTo>
                    <a:pt x="4431" y="3554"/>
                    <a:pt x="5383" y="3163"/>
                    <a:pt x="6174" y="2647"/>
                  </a:cubicBezTo>
                  <a:cubicBezTo>
                    <a:pt x="6252" y="2595"/>
                    <a:pt x="6252" y="2517"/>
                    <a:pt x="6174" y="2465"/>
                  </a:cubicBezTo>
                  <a:cubicBezTo>
                    <a:pt x="5215" y="1791"/>
                    <a:pt x="4307" y="805"/>
                    <a:pt x="3165" y="312"/>
                  </a:cubicBezTo>
                  <a:cubicBezTo>
                    <a:pt x="2638" y="82"/>
                    <a:pt x="2104" y="0"/>
                    <a:pt x="1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9" name="Google Shape;1199;p16"/>
          <p:cNvGrpSpPr/>
          <p:nvPr/>
        </p:nvGrpSpPr>
        <p:grpSpPr>
          <a:xfrm rot="3441173">
            <a:off x="8074730" y="390559"/>
            <a:ext cx="499112" cy="681630"/>
            <a:chOff x="5763200" y="3696675"/>
            <a:chExt cx="215075" cy="293725"/>
          </a:xfrm>
        </p:grpSpPr>
        <p:sp>
          <p:nvSpPr>
            <p:cNvPr id="1200" name="Google Shape;1200;p16"/>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16"/>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2" name="Google Shape;1202;p16"/>
          <p:cNvSpPr/>
          <p:nvPr/>
        </p:nvSpPr>
        <p:spPr>
          <a:xfrm>
            <a:off x="6948463" y="27403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1">
  <p:cSld name="CUSTOM_2">
    <p:spTree>
      <p:nvGrpSpPr>
        <p:cNvPr id="1" name="Shape 1203"/>
        <p:cNvGrpSpPr/>
        <p:nvPr/>
      </p:nvGrpSpPr>
      <p:grpSpPr>
        <a:xfrm>
          <a:off x="0" y="0"/>
          <a:ext cx="0" cy="0"/>
          <a:chOff x="0" y="0"/>
          <a:chExt cx="0" cy="0"/>
        </a:xfrm>
      </p:grpSpPr>
      <p:sp>
        <p:nvSpPr>
          <p:cNvPr id="1204" name="Google Shape;1204;p17"/>
          <p:cNvSpPr txBox="1">
            <a:spLocks noGrp="1"/>
          </p:cNvSpPr>
          <p:nvPr>
            <p:ph type="title"/>
          </p:nvPr>
        </p:nvSpPr>
        <p:spPr>
          <a:xfrm>
            <a:off x="715100" y="445025"/>
            <a:ext cx="7704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r" rtl="0">
              <a:spcBef>
                <a:spcPts val="0"/>
              </a:spcBef>
              <a:spcAft>
                <a:spcPts val="0"/>
              </a:spcAft>
              <a:buSzPts val="3000"/>
              <a:buNone/>
              <a:defRPr/>
            </a:lvl2pPr>
            <a:lvl3pPr lvl="2" algn="r" rtl="0">
              <a:spcBef>
                <a:spcPts val="0"/>
              </a:spcBef>
              <a:spcAft>
                <a:spcPts val="0"/>
              </a:spcAft>
              <a:buSzPts val="3000"/>
              <a:buNone/>
              <a:defRPr/>
            </a:lvl3pPr>
            <a:lvl4pPr lvl="3" algn="r" rtl="0">
              <a:spcBef>
                <a:spcPts val="0"/>
              </a:spcBef>
              <a:spcAft>
                <a:spcPts val="0"/>
              </a:spcAft>
              <a:buSzPts val="3000"/>
              <a:buNone/>
              <a:defRPr/>
            </a:lvl4pPr>
            <a:lvl5pPr lvl="4" algn="r" rtl="0">
              <a:spcBef>
                <a:spcPts val="0"/>
              </a:spcBef>
              <a:spcAft>
                <a:spcPts val="0"/>
              </a:spcAft>
              <a:buSzPts val="3000"/>
              <a:buNone/>
              <a:defRPr/>
            </a:lvl5pPr>
            <a:lvl6pPr lvl="5" algn="r" rtl="0">
              <a:spcBef>
                <a:spcPts val="0"/>
              </a:spcBef>
              <a:spcAft>
                <a:spcPts val="0"/>
              </a:spcAft>
              <a:buSzPts val="3000"/>
              <a:buNone/>
              <a:defRPr/>
            </a:lvl6pPr>
            <a:lvl7pPr lvl="6" algn="r" rtl="0">
              <a:spcBef>
                <a:spcPts val="0"/>
              </a:spcBef>
              <a:spcAft>
                <a:spcPts val="0"/>
              </a:spcAft>
              <a:buSzPts val="3000"/>
              <a:buNone/>
              <a:defRPr/>
            </a:lvl7pPr>
            <a:lvl8pPr lvl="7" algn="r" rtl="0">
              <a:spcBef>
                <a:spcPts val="0"/>
              </a:spcBef>
              <a:spcAft>
                <a:spcPts val="0"/>
              </a:spcAft>
              <a:buSzPts val="3000"/>
              <a:buNone/>
              <a:defRPr/>
            </a:lvl8pPr>
            <a:lvl9pPr lvl="8" algn="r" rtl="0">
              <a:spcBef>
                <a:spcPts val="0"/>
              </a:spcBef>
              <a:spcAft>
                <a:spcPts val="0"/>
              </a:spcAft>
              <a:buSzPts val="3000"/>
              <a:buNone/>
              <a:defRPr/>
            </a:lvl9pPr>
          </a:lstStyle>
          <a:p>
            <a:endParaRPr/>
          </a:p>
        </p:txBody>
      </p:sp>
      <p:grpSp>
        <p:nvGrpSpPr>
          <p:cNvPr id="1205" name="Google Shape;1205;p17"/>
          <p:cNvGrpSpPr/>
          <p:nvPr/>
        </p:nvGrpSpPr>
        <p:grpSpPr>
          <a:xfrm rot="1065985" flipH="1">
            <a:off x="7597834" y="2133901"/>
            <a:ext cx="2384134" cy="4401799"/>
            <a:chOff x="1550950" y="2690625"/>
            <a:chExt cx="566800" cy="1046500"/>
          </a:xfrm>
        </p:grpSpPr>
        <p:sp>
          <p:nvSpPr>
            <p:cNvPr id="1206" name="Google Shape;1206;p17"/>
            <p:cNvSpPr/>
            <p:nvPr/>
          </p:nvSpPr>
          <p:spPr>
            <a:xfrm>
              <a:off x="1550950" y="2690950"/>
              <a:ext cx="329450" cy="1046175"/>
            </a:xfrm>
            <a:custGeom>
              <a:avLst/>
              <a:gdLst/>
              <a:ahLst/>
              <a:cxnLst/>
              <a:rect l="l" t="t" r="r" b="b"/>
              <a:pathLst>
                <a:path w="13178" h="41847" extrusionOk="0">
                  <a:moveTo>
                    <a:pt x="13125" y="1"/>
                  </a:moveTo>
                  <a:cubicBezTo>
                    <a:pt x="13112" y="1"/>
                    <a:pt x="13099" y="10"/>
                    <a:pt x="13090" y="35"/>
                  </a:cubicBezTo>
                  <a:cubicBezTo>
                    <a:pt x="11949" y="1902"/>
                    <a:pt x="11326" y="4237"/>
                    <a:pt x="10911" y="6390"/>
                  </a:cubicBezTo>
                  <a:cubicBezTo>
                    <a:pt x="10392" y="9140"/>
                    <a:pt x="11145" y="11967"/>
                    <a:pt x="11249" y="14717"/>
                  </a:cubicBezTo>
                  <a:cubicBezTo>
                    <a:pt x="11508" y="21358"/>
                    <a:pt x="8992" y="27765"/>
                    <a:pt x="5204" y="33109"/>
                  </a:cubicBezTo>
                  <a:cubicBezTo>
                    <a:pt x="3285" y="35807"/>
                    <a:pt x="898" y="38453"/>
                    <a:pt x="16" y="41696"/>
                  </a:cubicBezTo>
                  <a:cubicBezTo>
                    <a:pt x="0" y="41791"/>
                    <a:pt x="62" y="41847"/>
                    <a:pt x="130" y="41847"/>
                  </a:cubicBezTo>
                  <a:cubicBezTo>
                    <a:pt x="173" y="41847"/>
                    <a:pt x="219" y="41824"/>
                    <a:pt x="250" y="41773"/>
                  </a:cubicBezTo>
                  <a:cubicBezTo>
                    <a:pt x="1339" y="38842"/>
                    <a:pt x="3129" y="36404"/>
                    <a:pt x="4971" y="33913"/>
                  </a:cubicBezTo>
                  <a:cubicBezTo>
                    <a:pt x="6761" y="31449"/>
                    <a:pt x="8291" y="28855"/>
                    <a:pt x="9433" y="26027"/>
                  </a:cubicBezTo>
                  <a:cubicBezTo>
                    <a:pt x="10600" y="23122"/>
                    <a:pt x="11326" y="20009"/>
                    <a:pt x="11456" y="16870"/>
                  </a:cubicBezTo>
                  <a:cubicBezTo>
                    <a:pt x="11534" y="15210"/>
                    <a:pt x="11404" y="13576"/>
                    <a:pt x="11197" y="11967"/>
                  </a:cubicBezTo>
                  <a:cubicBezTo>
                    <a:pt x="11041" y="10489"/>
                    <a:pt x="10782" y="9010"/>
                    <a:pt x="10911" y="7557"/>
                  </a:cubicBezTo>
                  <a:cubicBezTo>
                    <a:pt x="11119" y="5093"/>
                    <a:pt x="11897" y="2240"/>
                    <a:pt x="13142" y="60"/>
                  </a:cubicBezTo>
                  <a:cubicBezTo>
                    <a:pt x="13178" y="43"/>
                    <a:pt x="13153" y="1"/>
                    <a:pt x="131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17"/>
            <p:cNvSpPr/>
            <p:nvPr/>
          </p:nvSpPr>
          <p:spPr>
            <a:xfrm>
              <a:off x="1613150" y="3297125"/>
              <a:ext cx="49125" cy="319375"/>
            </a:xfrm>
            <a:custGeom>
              <a:avLst/>
              <a:gdLst/>
              <a:ahLst/>
              <a:cxnLst/>
              <a:rect l="l" t="t" r="r" b="b"/>
              <a:pathLst>
                <a:path w="1965" h="12775" extrusionOk="0">
                  <a:moveTo>
                    <a:pt x="235" y="0"/>
                  </a:moveTo>
                  <a:cubicBezTo>
                    <a:pt x="171" y="0"/>
                    <a:pt x="106" y="55"/>
                    <a:pt x="122" y="120"/>
                  </a:cubicBezTo>
                  <a:cubicBezTo>
                    <a:pt x="900" y="2143"/>
                    <a:pt x="1290" y="4297"/>
                    <a:pt x="1264" y="6424"/>
                  </a:cubicBezTo>
                  <a:cubicBezTo>
                    <a:pt x="1264" y="8629"/>
                    <a:pt x="745" y="10626"/>
                    <a:pt x="18" y="12701"/>
                  </a:cubicBezTo>
                  <a:cubicBezTo>
                    <a:pt x="0" y="12738"/>
                    <a:pt x="60" y="12775"/>
                    <a:pt x="105" y="12775"/>
                  </a:cubicBezTo>
                  <a:cubicBezTo>
                    <a:pt x="124" y="12775"/>
                    <a:pt x="141" y="12768"/>
                    <a:pt x="148" y="12753"/>
                  </a:cubicBezTo>
                  <a:cubicBezTo>
                    <a:pt x="1964" y="8862"/>
                    <a:pt x="1808" y="4037"/>
                    <a:pt x="330" y="68"/>
                  </a:cubicBezTo>
                  <a:cubicBezTo>
                    <a:pt x="310" y="20"/>
                    <a:pt x="273" y="0"/>
                    <a:pt x="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7"/>
            <p:cNvSpPr/>
            <p:nvPr/>
          </p:nvSpPr>
          <p:spPr>
            <a:xfrm>
              <a:off x="1618800" y="3301400"/>
              <a:ext cx="48650" cy="270800"/>
            </a:xfrm>
            <a:custGeom>
              <a:avLst/>
              <a:gdLst/>
              <a:ahLst/>
              <a:cxnLst/>
              <a:rect l="l" t="t" r="r" b="b"/>
              <a:pathLst>
                <a:path w="1946" h="10832" extrusionOk="0">
                  <a:moveTo>
                    <a:pt x="26" y="1"/>
                  </a:moveTo>
                  <a:cubicBezTo>
                    <a:pt x="26" y="1"/>
                    <a:pt x="0" y="1"/>
                    <a:pt x="0" y="27"/>
                  </a:cubicBezTo>
                  <a:cubicBezTo>
                    <a:pt x="882" y="1739"/>
                    <a:pt x="1738" y="3399"/>
                    <a:pt x="1738" y="5371"/>
                  </a:cubicBezTo>
                  <a:cubicBezTo>
                    <a:pt x="1738" y="7290"/>
                    <a:pt x="1064" y="9002"/>
                    <a:pt x="389" y="10766"/>
                  </a:cubicBezTo>
                  <a:cubicBezTo>
                    <a:pt x="373" y="10799"/>
                    <a:pt x="398" y="10832"/>
                    <a:pt x="432" y="10832"/>
                  </a:cubicBezTo>
                  <a:cubicBezTo>
                    <a:pt x="451" y="10832"/>
                    <a:pt x="474" y="10821"/>
                    <a:pt x="493" y="10792"/>
                  </a:cubicBezTo>
                  <a:cubicBezTo>
                    <a:pt x="1349" y="9106"/>
                    <a:pt x="1946" y="7135"/>
                    <a:pt x="1920" y="5215"/>
                  </a:cubicBezTo>
                  <a:cubicBezTo>
                    <a:pt x="1868" y="3295"/>
                    <a:pt x="1012" y="1609"/>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17"/>
            <p:cNvSpPr/>
            <p:nvPr/>
          </p:nvSpPr>
          <p:spPr>
            <a:xfrm>
              <a:off x="1618800" y="3301150"/>
              <a:ext cx="22700" cy="258400"/>
            </a:xfrm>
            <a:custGeom>
              <a:avLst/>
              <a:gdLst/>
              <a:ahLst/>
              <a:cxnLst/>
              <a:rect l="l" t="t" r="r" b="b"/>
              <a:pathLst>
                <a:path w="908" h="10336" extrusionOk="0">
                  <a:moveTo>
                    <a:pt x="30" y="0"/>
                  </a:moveTo>
                  <a:cubicBezTo>
                    <a:pt x="13" y="0"/>
                    <a:pt x="0" y="19"/>
                    <a:pt x="0" y="37"/>
                  </a:cubicBezTo>
                  <a:cubicBezTo>
                    <a:pt x="311" y="1723"/>
                    <a:pt x="389" y="3305"/>
                    <a:pt x="363" y="5069"/>
                  </a:cubicBezTo>
                  <a:cubicBezTo>
                    <a:pt x="311" y="6807"/>
                    <a:pt x="700" y="8545"/>
                    <a:pt x="571" y="10258"/>
                  </a:cubicBezTo>
                  <a:cubicBezTo>
                    <a:pt x="571" y="10309"/>
                    <a:pt x="616" y="10335"/>
                    <a:pt x="661" y="10335"/>
                  </a:cubicBezTo>
                  <a:cubicBezTo>
                    <a:pt x="707" y="10335"/>
                    <a:pt x="752" y="10309"/>
                    <a:pt x="752" y="10258"/>
                  </a:cubicBezTo>
                  <a:cubicBezTo>
                    <a:pt x="908" y="8416"/>
                    <a:pt x="467" y="6600"/>
                    <a:pt x="545" y="4732"/>
                  </a:cubicBezTo>
                  <a:cubicBezTo>
                    <a:pt x="597" y="3124"/>
                    <a:pt x="545" y="1567"/>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7"/>
            <p:cNvSpPr/>
            <p:nvPr/>
          </p:nvSpPr>
          <p:spPr>
            <a:xfrm>
              <a:off x="1613600" y="3298825"/>
              <a:ext cx="24675" cy="264125"/>
            </a:xfrm>
            <a:custGeom>
              <a:avLst/>
              <a:gdLst/>
              <a:ahLst/>
              <a:cxnLst/>
              <a:rect l="l" t="t" r="r" b="b"/>
              <a:pathLst>
                <a:path w="987" h="10565" extrusionOk="0">
                  <a:moveTo>
                    <a:pt x="156" y="0"/>
                  </a:moveTo>
                  <a:cubicBezTo>
                    <a:pt x="158" y="5"/>
                    <a:pt x="159" y="9"/>
                    <a:pt x="161" y="13"/>
                  </a:cubicBezTo>
                  <a:lnTo>
                    <a:pt x="161" y="13"/>
                  </a:lnTo>
                  <a:cubicBezTo>
                    <a:pt x="173" y="0"/>
                    <a:pt x="198" y="0"/>
                    <a:pt x="156" y="0"/>
                  </a:cubicBezTo>
                  <a:close/>
                  <a:moveTo>
                    <a:pt x="161" y="13"/>
                  </a:moveTo>
                  <a:cubicBezTo>
                    <a:pt x="158" y="17"/>
                    <a:pt x="156" y="21"/>
                    <a:pt x="156" y="26"/>
                  </a:cubicBezTo>
                  <a:cubicBezTo>
                    <a:pt x="156" y="1557"/>
                    <a:pt x="78" y="3061"/>
                    <a:pt x="26" y="4566"/>
                  </a:cubicBezTo>
                  <a:cubicBezTo>
                    <a:pt x="0" y="6589"/>
                    <a:pt x="597" y="8535"/>
                    <a:pt x="779" y="10506"/>
                  </a:cubicBezTo>
                  <a:cubicBezTo>
                    <a:pt x="779" y="10545"/>
                    <a:pt x="805" y="10565"/>
                    <a:pt x="831" y="10565"/>
                  </a:cubicBezTo>
                  <a:cubicBezTo>
                    <a:pt x="857" y="10565"/>
                    <a:pt x="882" y="10545"/>
                    <a:pt x="882" y="10506"/>
                  </a:cubicBezTo>
                  <a:cubicBezTo>
                    <a:pt x="986" y="9443"/>
                    <a:pt x="649" y="8327"/>
                    <a:pt x="441" y="7264"/>
                  </a:cubicBezTo>
                  <a:cubicBezTo>
                    <a:pt x="234" y="6330"/>
                    <a:pt x="156" y="5422"/>
                    <a:pt x="156" y="4436"/>
                  </a:cubicBezTo>
                  <a:cubicBezTo>
                    <a:pt x="156" y="3580"/>
                    <a:pt x="234" y="2672"/>
                    <a:pt x="260" y="1790"/>
                  </a:cubicBezTo>
                  <a:cubicBezTo>
                    <a:pt x="311" y="1198"/>
                    <a:pt x="363" y="555"/>
                    <a:pt x="161"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7"/>
            <p:cNvSpPr/>
            <p:nvPr/>
          </p:nvSpPr>
          <p:spPr>
            <a:xfrm>
              <a:off x="1643050" y="3290025"/>
              <a:ext cx="58125" cy="247600"/>
            </a:xfrm>
            <a:custGeom>
              <a:avLst/>
              <a:gdLst/>
              <a:ahLst/>
              <a:cxnLst/>
              <a:rect l="l" t="t" r="r" b="b"/>
              <a:pathLst>
                <a:path w="2325" h="9904" extrusionOk="0">
                  <a:moveTo>
                    <a:pt x="2105" y="1"/>
                  </a:moveTo>
                  <a:cubicBezTo>
                    <a:pt x="2062" y="1"/>
                    <a:pt x="2013" y="34"/>
                    <a:pt x="2013" y="93"/>
                  </a:cubicBezTo>
                  <a:cubicBezTo>
                    <a:pt x="1961" y="741"/>
                    <a:pt x="1442" y="1649"/>
                    <a:pt x="1235" y="2272"/>
                  </a:cubicBezTo>
                  <a:cubicBezTo>
                    <a:pt x="976" y="3050"/>
                    <a:pt x="768" y="3802"/>
                    <a:pt x="716" y="4606"/>
                  </a:cubicBezTo>
                  <a:cubicBezTo>
                    <a:pt x="716" y="4658"/>
                    <a:pt x="755" y="4684"/>
                    <a:pt x="794" y="4684"/>
                  </a:cubicBezTo>
                  <a:cubicBezTo>
                    <a:pt x="833" y="4684"/>
                    <a:pt x="872" y="4658"/>
                    <a:pt x="872" y="4606"/>
                  </a:cubicBezTo>
                  <a:cubicBezTo>
                    <a:pt x="976" y="3309"/>
                    <a:pt x="1417" y="2038"/>
                    <a:pt x="1935" y="845"/>
                  </a:cubicBezTo>
                  <a:cubicBezTo>
                    <a:pt x="2013" y="715"/>
                    <a:pt x="2039" y="560"/>
                    <a:pt x="2091" y="430"/>
                  </a:cubicBezTo>
                  <a:cubicBezTo>
                    <a:pt x="2154" y="303"/>
                    <a:pt x="2182" y="255"/>
                    <a:pt x="2187" y="255"/>
                  </a:cubicBezTo>
                  <a:cubicBezTo>
                    <a:pt x="2203" y="255"/>
                    <a:pt x="2065" y="602"/>
                    <a:pt x="2065" y="715"/>
                  </a:cubicBezTo>
                  <a:cubicBezTo>
                    <a:pt x="2013" y="1390"/>
                    <a:pt x="2013" y="2116"/>
                    <a:pt x="1961" y="2791"/>
                  </a:cubicBezTo>
                  <a:cubicBezTo>
                    <a:pt x="1909" y="4036"/>
                    <a:pt x="1935" y="5411"/>
                    <a:pt x="1520" y="6604"/>
                  </a:cubicBezTo>
                  <a:cubicBezTo>
                    <a:pt x="1313" y="7201"/>
                    <a:pt x="1002" y="7719"/>
                    <a:pt x="716" y="8264"/>
                  </a:cubicBezTo>
                  <a:cubicBezTo>
                    <a:pt x="483" y="8757"/>
                    <a:pt x="353" y="9328"/>
                    <a:pt x="68" y="9795"/>
                  </a:cubicBezTo>
                  <a:cubicBezTo>
                    <a:pt x="0" y="9839"/>
                    <a:pt x="49" y="9904"/>
                    <a:pt x="97" y="9904"/>
                  </a:cubicBezTo>
                  <a:cubicBezTo>
                    <a:pt x="105" y="9904"/>
                    <a:pt x="112" y="9902"/>
                    <a:pt x="120" y="9898"/>
                  </a:cubicBezTo>
                  <a:cubicBezTo>
                    <a:pt x="353" y="9665"/>
                    <a:pt x="379" y="9509"/>
                    <a:pt x="509" y="9198"/>
                  </a:cubicBezTo>
                  <a:cubicBezTo>
                    <a:pt x="716" y="8731"/>
                    <a:pt x="924" y="8238"/>
                    <a:pt x="1183" y="7771"/>
                  </a:cubicBezTo>
                  <a:cubicBezTo>
                    <a:pt x="1546" y="7097"/>
                    <a:pt x="1806" y="6448"/>
                    <a:pt x="1935" y="5696"/>
                  </a:cubicBezTo>
                  <a:cubicBezTo>
                    <a:pt x="2065" y="4788"/>
                    <a:pt x="2091" y="3854"/>
                    <a:pt x="2169" y="2946"/>
                  </a:cubicBezTo>
                  <a:cubicBezTo>
                    <a:pt x="2221" y="2012"/>
                    <a:pt x="2324" y="1001"/>
                    <a:pt x="2169" y="67"/>
                  </a:cubicBezTo>
                  <a:cubicBezTo>
                    <a:pt x="2169" y="21"/>
                    <a:pt x="2139" y="1"/>
                    <a:pt x="2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7"/>
            <p:cNvSpPr/>
            <p:nvPr/>
          </p:nvSpPr>
          <p:spPr>
            <a:xfrm>
              <a:off x="1590975" y="3480800"/>
              <a:ext cx="398800" cy="168625"/>
            </a:xfrm>
            <a:custGeom>
              <a:avLst/>
              <a:gdLst/>
              <a:ahLst/>
              <a:cxnLst/>
              <a:rect l="l" t="t" r="r" b="b"/>
              <a:pathLst>
                <a:path w="15952" h="6745" extrusionOk="0">
                  <a:moveTo>
                    <a:pt x="15930" y="0"/>
                  </a:moveTo>
                  <a:cubicBezTo>
                    <a:pt x="15927" y="0"/>
                    <a:pt x="15925" y="4"/>
                    <a:pt x="15925" y="11"/>
                  </a:cubicBezTo>
                  <a:cubicBezTo>
                    <a:pt x="10893" y="2682"/>
                    <a:pt x="4278" y="2267"/>
                    <a:pt x="101" y="6496"/>
                  </a:cubicBezTo>
                  <a:cubicBezTo>
                    <a:pt x="1" y="6597"/>
                    <a:pt x="103" y="6744"/>
                    <a:pt x="215" y="6744"/>
                  </a:cubicBezTo>
                  <a:cubicBezTo>
                    <a:pt x="247" y="6744"/>
                    <a:pt x="280" y="6732"/>
                    <a:pt x="309" y="6703"/>
                  </a:cubicBezTo>
                  <a:cubicBezTo>
                    <a:pt x="4511" y="2449"/>
                    <a:pt x="11074" y="3046"/>
                    <a:pt x="15951" y="62"/>
                  </a:cubicBezTo>
                  <a:cubicBezTo>
                    <a:pt x="15951" y="24"/>
                    <a:pt x="15937" y="0"/>
                    <a:pt x="159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7"/>
            <p:cNvSpPr/>
            <p:nvPr/>
          </p:nvSpPr>
          <p:spPr>
            <a:xfrm>
              <a:off x="1700075" y="3481050"/>
              <a:ext cx="291000" cy="98675"/>
            </a:xfrm>
            <a:custGeom>
              <a:avLst/>
              <a:gdLst/>
              <a:ahLst/>
              <a:cxnLst/>
              <a:rect l="l" t="t" r="r" b="b"/>
              <a:pathLst>
                <a:path w="11640" h="3947" extrusionOk="0">
                  <a:moveTo>
                    <a:pt x="11561" y="1"/>
                  </a:moveTo>
                  <a:cubicBezTo>
                    <a:pt x="9486" y="390"/>
                    <a:pt x="7411" y="597"/>
                    <a:pt x="5439" y="1272"/>
                  </a:cubicBezTo>
                  <a:cubicBezTo>
                    <a:pt x="3545" y="1920"/>
                    <a:pt x="1807" y="2828"/>
                    <a:pt x="95" y="3762"/>
                  </a:cubicBezTo>
                  <a:cubicBezTo>
                    <a:pt x="1" y="3833"/>
                    <a:pt x="79" y="3947"/>
                    <a:pt x="152" y="3947"/>
                  </a:cubicBezTo>
                  <a:cubicBezTo>
                    <a:pt x="159" y="3947"/>
                    <a:pt x="166" y="3946"/>
                    <a:pt x="173" y="3944"/>
                  </a:cubicBezTo>
                  <a:cubicBezTo>
                    <a:pt x="1963" y="2932"/>
                    <a:pt x="3805" y="1998"/>
                    <a:pt x="5802" y="1349"/>
                  </a:cubicBezTo>
                  <a:cubicBezTo>
                    <a:pt x="7696" y="701"/>
                    <a:pt x="9719" y="649"/>
                    <a:pt x="11639" y="52"/>
                  </a:cubicBezTo>
                  <a:cubicBezTo>
                    <a:pt x="11587" y="52"/>
                    <a:pt x="11561" y="1"/>
                    <a:pt x="115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7"/>
            <p:cNvSpPr/>
            <p:nvPr/>
          </p:nvSpPr>
          <p:spPr>
            <a:xfrm>
              <a:off x="1708600" y="3479475"/>
              <a:ext cx="283700" cy="95225"/>
            </a:xfrm>
            <a:custGeom>
              <a:avLst/>
              <a:gdLst/>
              <a:ahLst/>
              <a:cxnLst/>
              <a:rect l="l" t="t" r="r" b="b"/>
              <a:pathLst>
                <a:path w="11348" h="3809" extrusionOk="0">
                  <a:moveTo>
                    <a:pt x="11340" y="1"/>
                  </a:moveTo>
                  <a:cubicBezTo>
                    <a:pt x="11337" y="1"/>
                    <a:pt x="11332" y="4"/>
                    <a:pt x="11324" y="12"/>
                  </a:cubicBezTo>
                  <a:cubicBezTo>
                    <a:pt x="10572" y="556"/>
                    <a:pt x="9897" y="1101"/>
                    <a:pt x="9093" y="1542"/>
                  </a:cubicBezTo>
                  <a:cubicBezTo>
                    <a:pt x="8133" y="2009"/>
                    <a:pt x="7096" y="2372"/>
                    <a:pt x="6058" y="2632"/>
                  </a:cubicBezTo>
                  <a:cubicBezTo>
                    <a:pt x="4086" y="3125"/>
                    <a:pt x="2011" y="3021"/>
                    <a:pt x="92" y="3643"/>
                  </a:cubicBezTo>
                  <a:cubicBezTo>
                    <a:pt x="1" y="3666"/>
                    <a:pt x="29" y="3808"/>
                    <a:pt x="90" y="3808"/>
                  </a:cubicBezTo>
                  <a:cubicBezTo>
                    <a:pt x="99" y="3808"/>
                    <a:pt x="108" y="3805"/>
                    <a:pt x="118" y="3799"/>
                  </a:cubicBezTo>
                  <a:cubicBezTo>
                    <a:pt x="2193" y="3150"/>
                    <a:pt x="4398" y="3254"/>
                    <a:pt x="6525" y="2710"/>
                  </a:cubicBezTo>
                  <a:cubicBezTo>
                    <a:pt x="8237" y="2243"/>
                    <a:pt x="10183" y="1438"/>
                    <a:pt x="11324" y="38"/>
                  </a:cubicBezTo>
                  <a:cubicBezTo>
                    <a:pt x="11342" y="19"/>
                    <a:pt x="11348" y="1"/>
                    <a:pt x="113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7"/>
            <p:cNvSpPr/>
            <p:nvPr/>
          </p:nvSpPr>
          <p:spPr>
            <a:xfrm>
              <a:off x="1674175" y="3479175"/>
              <a:ext cx="316900" cy="111125"/>
            </a:xfrm>
            <a:custGeom>
              <a:avLst/>
              <a:gdLst/>
              <a:ahLst/>
              <a:cxnLst/>
              <a:rect l="l" t="t" r="r" b="b"/>
              <a:pathLst>
                <a:path w="12676" h="4445" extrusionOk="0">
                  <a:moveTo>
                    <a:pt x="11643" y="0"/>
                  </a:moveTo>
                  <a:cubicBezTo>
                    <a:pt x="9763" y="0"/>
                    <a:pt x="7773" y="258"/>
                    <a:pt x="6008" y="854"/>
                  </a:cubicBezTo>
                  <a:cubicBezTo>
                    <a:pt x="3881" y="1606"/>
                    <a:pt x="1961" y="3059"/>
                    <a:pt x="68" y="4278"/>
                  </a:cubicBezTo>
                  <a:cubicBezTo>
                    <a:pt x="1" y="4323"/>
                    <a:pt x="49" y="4444"/>
                    <a:pt x="130" y="4444"/>
                  </a:cubicBezTo>
                  <a:cubicBezTo>
                    <a:pt x="143" y="4444"/>
                    <a:pt x="157" y="4441"/>
                    <a:pt x="172" y="4434"/>
                  </a:cubicBezTo>
                  <a:cubicBezTo>
                    <a:pt x="2065" y="3240"/>
                    <a:pt x="3933" y="1814"/>
                    <a:pt x="6086" y="1035"/>
                  </a:cubicBezTo>
                  <a:cubicBezTo>
                    <a:pt x="8213" y="257"/>
                    <a:pt x="10418" y="309"/>
                    <a:pt x="12623" y="76"/>
                  </a:cubicBezTo>
                  <a:cubicBezTo>
                    <a:pt x="12675" y="50"/>
                    <a:pt x="12675" y="24"/>
                    <a:pt x="12623" y="24"/>
                  </a:cubicBezTo>
                  <a:cubicBezTo>
                    <a:pt x="12301" y="8"/>
                    <a:pt x="11974" y="0"/>
                    <a:pt x="116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7"/>
            <p:cNvSpPr/>
            <p:nvPr/>
          </p:nvSpPr>
          <p:spPr>
            <a:xfrm>
              <a:off x="1681650" y="3367775"/>
              <a:ext cx="204600" cy="219175"/>
            </a:xfrm>
            <a:custGeom>
              <a:avLst/>
              <a:gdLst/>
              <a:ahLst/>
              <a:cxnLst/>
              <a:rect l="l" t="t" r="r" b="b"/>
              <a:pathLst>
                <a:path w="8184" h="8767" extrusionOk="0">
                  <a:moveTo>
                    <a:pt x="7676" y="592"/>
                  </a:moveTo>
                  <a:lnTo>
                    <a:pt x="7676" y="592"/>
                  </a:lnTo>
                  <a:cubicBezTo>
                    <a:pt x="7429" y="1172"/>
                    <a:pt x="7293" y="1812"/>
                    <a:pt x="6980" y="2378"/>
                  </a:cubicBezTo>
                  <a:cubicBezTo>
                    <a:pt x="6487" y="3234"/>
                    <a:pt x="5839" y="3987"/>
                    <a:pt x="5087" y="4661"/>
                  </a:cubicBezTo>
                  <a:cubicBezTo>
                    <a:pt x="3815" y="5864"/>
                    <a:pt x="2345" y="6829"/>
                    <a:pt x="972" y="7921"/>
                  </a:cubicBezTo>
                  <a:lnTo>
                    <a:pt x="972" y="7921"/>
                  </a:lnTo>
                  <a:cubicBezTo>
                    <a:pt x="2077" y="6745"/>
                    <a:pt x="2963" y="5311"/>
                    <a:pt x="3997" y="4091"/>
                  </a:cubicBezTo>
                  <a:cubicBezTo>
                    <a:pt x="5106" y="2819"/>
                    <a:pt x="6504" y="1837"/>
                    <a:pt x="7676" y="592"/>
                  </a:cubicBezTo>
                  <a:close/>
                  <a:moveTo>
                    <a:pt x="8079" y="0"/>
                  </a:moveTo>
                  <a:cubicBezTo>
                    <a:pt x="8056" y="0"/>
                    <a:pt x="8034" y="13"/>
                    <a:pt x="8018" y="44"/>
                  </a:cubicBezTo>
                  <a:cubicBezTo>
                    <a:pt x="8011" y="52"/>
                    <a:pt x="8004" y="60"/>
                    <a:pt x="7997" y="68"/>
                  </a:cubicBezTo>
                  <a:lnTo>
                    <a:pt x="7997" y="68"/>
                  </a:lnTo>
                  <a:cubicBezTo>
                    <a:pt x="7985" y="60"/>
                    <a:pt x="7974" y="52"/>
                    <a:pt x="7966" y="44"/>
                  </a:cubicBezTo>
                  <a:cubicBezTo>
                    <a:pt x="7922" y="110"/>
                    <a:pt x="7882" y="177"/>
                    <a:pt x="7844" y="246"/>
                  </a:cubicBezTo>
                  <a:lnTo>
                    <a:pt x="7844" y="246"/>
                  </a:lnTo>
                  <a:cubicBezTo>
                    <a:pt x="6628" y="1619"/>
                    <a:pt x="5134" y="2626"/>
                    <a:pt x="3971" y="3987"/>
                  </a:cubicBezTo>
                  <a:cubicBezTo>
                    <a:pt x="2622" y="5543"/>
                    <a:pt x="1507" y="7229"/>
                    <a:pt x="106" y="8682"/>
                  </a:cubicBezTo>
                  <a:cubicBezTo>
                    <a:pt x="0" y="8724"/>
                    <a:pt x="15" y="8767"/>
                    <a:pt x="53" y="8767"/>
                  </a:cubicBezTo>
                  <a:cubicBezTo>
                    <a:pt x="61" y="8767"/>
                    <a:pt x="71" y="8765"/>
                    <a:pt x="80" y="8760"/>
                  </a:cubicBezTo>
                  <a:cubicBezTo>
                    <a:pt x="176" y="8681"/>
                    <a:pt x="271" y="8600"/>
                    <a:pt x="363" y="8517"/>
                  </a:cubicBezTo>
                  <a:lnTo>
                    <a:pt x="363" y="8517"/>
                  </a:lnTo>
                  <a:cubicBezTo>
                    <a:pt x="381" y="8552"/>
                    <a:pt x="420" y="8576"/>
                    <a:pt x="466" y="8576"/>
                  </a:cubicBezTo>
                  <a:cubicBezTo>
                    <a:pt x="492" y="8576"/>
                    <a:pt x="519" y="8569"/>
                    <a:pt x="547" y="8552"/>
                  </a:cubicBezTo>
                  <a:cubicBezTo>
                    <a:pt x="2155" y="7203"/>
                    <a:pt x="3971" y="6088"/>
                    <a:pt x="5450" y="4635"/>
                  </a:cubicBezTo>
                  <a:cubicBezTo>
                    <a:pt x="6072" y="4013"/>
                    <a:pt x="6643" y="3338"/>
                    <a:pt x="7110" y="2586"/>
                  </a:cubicBezTo>
                  <a:cubicBezTo>
                    <a:pt x="7551" y="1808"/>
                    <a:pt x="7655" y="874"/>
                    <a:pt x="8148" y="122"/>
                  </a:cubicBezTo>
                  <a:cubicBezTo>
                    <a:pt x="8184" y="67"/>
                    <a:pt x="8131" y="0"/>
                    <a:pt x="80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7"/>
            <p:cNvSpPr/>
            <p:nvPr/>
          </p:nvSpPr>
          <p:spPr>
            <a:xfrm>
              <a:off x="1722550" y="3183175"/>
              <a:ext cx="333375" cy="276750"/>
            </a:xfrm>
            <a:custGeom>
              <a:avLst/>
              <a:gdLst/>
              <a:ahLst/>
              <a:cxnLst/>
              <a:rect l="l" t="t" r="r" b="b"/>
              <a:pathLst>
                <a:path w="13335" h="11070" extrusionOk="0">
                  <a:moveTo>
                    <a:pt x="12418" y="1235"/>
                  </a:moveTo>
                  <a:cubicBezTo>
                    <a:pt x="11861" y="2137"/>
                    <a:pt x="11234" y="2966"/>
                    <a:pt x="10377" y="3640"/>
                  </a:cubicBezTo>
                  <a:cubicBezTo>
                    <a:pt x="9132" y="4652"/>
                    <a:pt x="7783" y="5456"/>
                    <a:pt x="6408" y="6286"/>
                  </a:cubicBezTo>
                  <a:cubicBezTo>
                    <a:pt x="5218" y="6981"/>
                    <a:pt x="4004" y="7675"/>
                    <a:pt x="2857" y="8415"/>
                  </a:cubicBezTo>
                  <a:lnTo>
                    <a:pt x="2857" y="8415"/>
                  </a:lnTo>
                  <a:cubicBezTo>
                    <a:pt x="4519" y="6817"/>
                    <a:pt x="6359" y="5486"/>
                    <a:pt x="8302" y="4237"/>
                  </a:cubicBezTo>
                  <a:cubicBezTo>
                    <a:pt x="9733" y="3317"/>
                    <a:pt x="11245" y="2477"/>
                    <a:pt x="12418" y="1235"/>
                  </a:cubicBezTo>
                  <a:close/>
                  <a:moveTo>
                    <a:pt x="13188" y="0"/>
                  </a:moveTo>
                  <a:cubicBezTo>
                    <a:pt x="13153" y="0"/>
                    <a:pt x="13118" y="17"/>
                    <a:pt x="13101" y="61"/>
                  </a:cubicBezTo>
                  <a:cubicBezTo>
                    <a:pt x="11830" y="2136"/>
                    <a:pt x="9443" y="3225"/>
                    <a:pt x="7497" y="4522"/>
                  </a:cubicBezTo>
                  <a:cubicBezTo>
                    <a:pt x="5578" y="5794"/>
                    <a:pt x="3684" y="7194"/>
                    <a:pt x="2128" y="8880"/>
                  </a:cubicBezTo>
                  <a:cubicBezTo>
                    <a:pt x="2120" y="8888"/>
                    <a:pt x="2115" y="8896"/>
                    <a:pt x="2111" y="8905"/>
                  </a:cubicBezTo>
                  <a:lnTo>
                    <a:pt x="2111" y="8905"/>
                  </a:lnTo>
                  <a:cubicBezTo>
                    <a:pt x="1280" y="9474"/>
                    <a:pt x="462" y="10147"/>
                    <a:pt x="1" y="11008"/>
                  </a:cubicBezTo>
                  <a:cubicBezTo>
                    <a:pt x="20" y="11046"/>
                    <a:pt x="39" y="11070"/>
                    <a:pt x="68" y="11070"/>
                  </a:cubicBezTo>
                  <a:cubicBezTo>
                    <a:pt x="78" y="11070"/>
                    <a:pt x="90" y="11066"/>
                    <a:pt x="104" y="11059"/>
                  </a:cubicBezTo>
                  <a:cubicBezTo>
                    <a:pt x="2050" y="8725"/>
                    <a:pt x="4851" y="7480"/>
                    <a:pt x="7420" y="5923"/>
                  </a:cubicBezTo>
                  <a:cubicBezTo>
                    <a:pt x="8587" y="5223"/>
                    <a:pt x="9754" y="4496"/>
                    <a:pt x="10766" y="3614"/>
                  </a:cubicBezTo>
                  <a:cubicBezTo>
                    <a:pt x="11907" y="2655"/>
                    <a:pt x="12608" y="1435"/>
                    <a:pt x="13282" y="138"/>
                  </a:cubicBezTo>
                  <a:lnTo>
                    <a:pt x="13282" y="138"/>
                  </a:lnTo>
                  <a:cubicBezTo>
                    <a:pt x="13282" y="138"/>
                    <a:pt x="13282" y="138"/>
                    <a:pt x="13282" y="138"/>
                  </a:cubicBezTo>
                  <a:cubicBezTo>
                    <a:pt x="13334" y="69"/>
                    <a:pt x="13259" y="0"/>
                    <a:pt x="131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7"/>
            <p:cNvSpPr/>
            <p:nvPr/>
          </p:nvSpPr>
          <p:spPr>
            <a:xfrm>
              <a:off x="1778775" y="3182250"/>
              <a:ext cx="275850" cy="224075"/>
            </a:xfrm>
            <a:custGeom>
              <a:avLst/>
              <a:gdLst/>
              <a:ahLst/>
              <a:cxnLst/>
              <a:rect l="l" t="t" r="r" b="b"/>
              <a:pathLst>
                <a:path w="11034" h="8963" extrusionOk="0">
                  <a:moveTo>
                    <a:pt x="10988" y="0"/>
                  </a:moveTo>
                  <a:cubicBezTo>
                    <a:pt x="10981" y="0"/>
                    <a:pt x="10968" y="7"/>
                    <a:pt x="10955" y="20"/>
                  </a:cubicBezTo>
                  <a:cubicBezTo>
                    <a:pt x="10566" y="1369"/>
                    <a:pt x="10229" y="2588"/>
                    <a:pt x="9321" y="3729"/>
                  </a:cubicBezTo>
                  <a:cubicBezTo>
                    <a:pt x="8543" y="4689"/>
                    <a:pt x="7505" y="5390"/>
                    <a:pt x="6364" y="5934"/>
                  </a:cubicBezTo>
                  <a:cubicBezTo>
                    <a:pt x="4289" y="6946"/>
                    <a:pt x="2006" y="7517"/>
                    <a:pt x="86" y="8788"/>
                  </a:cubicBezTo>
                  <a:cubicBezTo>
                    <a:pt x="0" y="8831"/>
                    <a:pt x="57" y="8963"/>
                    <a:pt x="137" y="8963"/>
                  </a:cubicBezTo>
                  <a:cubicBezTo>
                    <a:pt x="154" y="8963"/>
                    <a:pt x="172" y="8957"/>
                    <a:pt x="190" y="8943"/>
                  </a:cubicBezTo>
                  <a:cubicBezTo>
                    <a:pt x="2343" y="7517"/>
                    <a:pt x="4989" y="6972"/>
                    <a:pt x="7220" y="5701"/>
                  </a:cubicBezTo>
                  <a:cubicBezTo>
                    <a:pt x="9165" y="4611"/>
                    <a:pt x="11033" y="2432"/>
                    <a:pt x="10981" y="20"/>
                  </a:cubicBezTo>
                  <a:cubicBezTo>
                    <a:pt x="10994" y="7"/>
                    <a:pt x="10994" y="0"/>
                    <a:pt x="109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7"/>
            <p:cNvSpPr/>
            <p:nvPr/>
          </p:nvSpPr>
          <p:spPr>
            <a:xfrm>
              <a:off x="1790950" y="3181175"/>
              <a:ext cx="262200" cy="212375"/>
            </a:xfrm>
            <a:custGeom>
              <a:avLst/>
              <a:gdLst/>
              <a:ahLst/>
              <a:cxnLst/>
              <a:rect l="l" t="t" r="r" b="b"/>
              <a:pathLst>
                <a:path w="10488" h="8495" extrusionOk="0">
                  <a:moveTo>
                    <a:pt x="10420" y="1"/>
                  </a:moveTo>
                  <a:cubicBezTo>
                    <a:pt x="10408" y="1"/>
                    <a:pt x="10398" y="4"/>
                    <a:pt x="10391" y="11"/>
                  </a:cubicBezTo>
                  <a:cubicBezTo>
                    <a:pt x="9846" y="945"/>
                    <a:pt x="8263" y="1464"/>
                    <a:pt x="7355" y="1982"/>
                  </a:cubicBezTo>
                  <a:cubicBezTo>
                    <a:pt x="6396" y="2501"/>
                    <a:pt x="5462" y="3046"/>
                    <a:pt x="4606" y="3694"/>
                  </a:cubicBezTo>
                  <a:cubicBezTo>
                    <a:pt x="2894" y="5043"/>
                    <a:pt x="1441" y="6678"/>
                    <a:pt x="40" y="8338"/>
                  </a:cubicBezTo>
                  <a:cubicBezTo>
                    <a:pt x="1" y="8416"/>
                    <a:pt x="66" y="8495"/>
                    <a:pt x="122" y="8495"/>
                  </a:cubicBezTo>
                  <a:cubicBezTo>
                    <a:pt x="140" y="8495"/>
                    <a:pt x="157" y="8487"/>
                    <a:pt x="170" y="8468"/>
                  </a:cubicBezTo>
                  <a:cubicBezTo>
                    <a:pt x="1726" y="6600"/>
                    <a:pt x="3387" y="4732"/>
                    <a:pt x="5410" y="3357"/>
                  </a:cubicBezTo>
                  <a:cubicBezTo>
                    <a:pt x="6370" y="2657"/>
                    <a:pt x="7433" y="2112"/>
                    <a:pt x="8471" y="1567"/>
                  </a:cubicBezTo>
                  <a:cubicBezTo>
                    <a:pt x="9171" y="1204"/>
                    <a:pt x="10209" y="841"/>
                    <a:pt x="10468" y="63"/>
                  </a:cubicBezTo>
                  <a:cubicBezTo>
                    <a:pt x="10487" y="25"/>
                    <a:pt x="10451" y="1"/>
                    <a:pt x="10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7"/>
            <p:cNvSpPr/>
            <p:nvPr/>
          </p:nvSpPr>
          <p:spPr>
            <a:xfrm>
              <a:off x="1824925" y="3140800"/>
              <a:ext cx="102575" cy="212650"/>
            </a:xfrm>
            <a:custGeom>
              <a:avLst/>
              <a:gdLst/>
              <a:ahLst/>
              <a:cxnLst/>
              <a:rect l="l" t="t" r="r" b="b"/>
              <a:pathLst>
                <a:path w="4103" h="8506" extrusionOk="0">
                  <a:moveTo>
                    <a:pt x="3273" y="354"/>
                  </a:moveTo>
                  <a:cubicBezTo>
                    <a:pt x="3273" y="354"/>
                    <a:pt x="3273" y="354"/>
                    <a:pt x="3273" y="355"/>
                  </a:cubicBezTo>
                  <a:cubicBezTo>
                    <a:pt x="3272" y="355"/>
                    <a:pt x="3272" y="356"/>
                    <a:pt x="3272" y="356"/>
                  </a:cubicBezTo>
                  <a:lnTo>
                    <a:pt x="3272" y="356"/>
                  </a:lnTo>
                  <a:cubicBezTo>
                    <a:pt x="3272" y="355"/>
                    <a:pt x="3272" y="354"/>
                    <a:pt x="3273" y="354"/>
                  </a:cubicBezTo>
                  <a:close/>
                  <a:moveTo>
                    <a:pt x="2806" y="5776"/>
                  </a:moveTo>
                  <a:cubicBezTo>
                    <a:pt x="2788" y="5776"/>
                    <a:pt x="2794" y="5788"/>
                    <a:pt x="2800" y="5788"/>
                  </a:cubicBezTo>
                  <a:cubicBezTo>
                    <a:pt x="2803" y="5788"/>
                    <a:pt x="2806" y="5785"/>
                    <a:pt x="2806" y="5776"/>
                  </a:cubicBezTo>
                  <a:close/>
                  <a:moveTo>
                    <a:pt x="3289" y="1"/>
                  </a:moveTo>
                  <a:cubicBezTo>
                    <a:pt x="3262" y="1"/>
                    <a:pt x="3233" y="21"/>
                    <a:pt x="3221" y="69"/>
                  </a:cubicBezTo>
                  <a:cubicBezTo>
                    <a:pt x="2935" y="1548"/>
                    <a:pt x="2443" y="2923"/>
                    <a:pt x="1872" y="4324"/>
                  </a:cubicBezTo>
                  <a:cubicBezTo>
                    <a:pt x="1275" y="5673"/>
                    <a:pt x="756" y="7073"/>
                    <a:pt x="56" y="8370"/>
                  </a:cubicBezTo>
                  <a:cubicBezTo>
                    <a:pt x="0" y="8445"/>
                    <a:pt x="78" y="8506"/>
                    <a:pt x="145" y="8506"/>
                  </a:cubicBezTo>
                  <a:cubicBezTo>
                    <a:pt x="172" y="8506"/>
                    <a:pt x="197" y="8496"/>
                    <a:pt x="212" y="8474"/>
                  </a:cubicBezTo>
                  <a:cubicBezTo>
                    <a:pt x="756" y="7489"/>
                    <a:pt x="1197" y="6451"/>
                    <a:pt x="1612" y="5413"/>
                  </a:cubicBezTo>
                  <a:cubicBezTo>
                    <a:pt x="2105" y="4220"/>
                    <a:pt x="2650" y="3053"/>
                    <a:pt x="3013" y="1782"/>
                  </a:cubicBezTo>
                  <a:cubicBezTo>
                    <a:pt x="3065" y="1496"/>
                    <a:pt x="3143" y="1237"/>
                    <a:pt x="3195" y="951"/>
                  </a:cubicBezTo>
                  <a:cubicBezTo>
                    <a:pt x="3195" y="922"/>
                    <a:pt x="3220" y="728"/>
                    <a:pt x="3241" y="568"/>
                  </a:cubicBezTo>
                  <a:lnTo>
                    <a:pt x="3241" y="568"/>
                  </a:lnTo>
                  <a:cubicBezTo>
                    <a:pt x="3245" y="1015"/>
                    <a:pt x="3459" y="1918"/>
                    <a:pt x="3480" y="2067"/>
                  </a:cubicBezTo>
                  <a:cubicBezTo>
                    <a:pt x="3688" y="3416"/>
                    <a:pt x="3454" y="4583"/>
                    <a:pt x="2806" y="5776"/>
                  </a:cubicBezTo>
                  <a:cubicBezTo>
                    <a:pt x="4103" y="3961"/>
                    <a:pt x="3584" y="2119"/>
                    <a:pt x="3351" y="69"/>
                  </a:cubicBezTo>
                  <a:cubicBezTo>
                    <a:pt x="3351" y="28"/>
                    <a:pt x="3321" y="1"/>
                    <a:pt x="3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7"/>
            <p:cNvSpPr/>
            <p:nvPr/>
          </p:nvSpPr>
          <p:spPr>
            <a:xfrm>
              <a:off x="1554725" y="3035750"/>
              <a:ext cx="230750" cy="307025"/>
            </a:xfrm>
            <a:custGeom>
              <a:avLst/>
              <a:gdLst/>
              <a:ahLst/>
              <a:cxnLst/>
              <a:rect l="l" t="t" r="r" b="b"/>
              <a:pathLst>
                <a:path w="9230" h="12281" extrusionOk="0">
                  <a:moveTo>
                    <a:pt x="86" y="0"/>
                  </a:moveTo>
                  <a:cubicBezTo>
                    <a:pt x="42" y="0"/>
                    <a:pt x="1" y="55"/>
                    <a:pt x="21" y="95"/>
                  </a:cubicBezTo>
                  <a:cubicBezTo>
                    <a:pt x="1914" y="1937"/>
                    <a:pt x="4145" y="3363"/>
                    <a:pt x="5909" y="5361"/>
                  </a:cubicBezTo>
                  <a:cubicBezTo>
                    <a:pt x="7621" y="7307"/>
                    <a:pt x="8685" y="9615"/>
                    <a:pt x="9048" y="12183"/>
                  </a:cubicBezTo>
                  <a:cubicBezTo>
                    <a:pt x="9048" y="12248"/>
                    <a:pt x="9094" y="12281"/>
                    <a:pt x="9139" y="12281"/>
                  </a:cubicBezTo>
                  <a:cubicBezTo>
                    <a:pt x="9184" y="12281"/>
                    <a:pt x="9230" y="12248"/>
                    <a:pt x="9230" y="12183"/>
                  </a:cubicBezTo>
                  <a:cubicBezTo>
                    <a:pt x="8970" y="9771"/>
                    <a:pt x="8037" y="7644"/>
                    <a:pt x="6506" y="5750"/>
                  </a:cubicBezTo>
                  <a:cubicBezTo>
                    <a:pt x="4690" y="3493"/>
                    <a:pt x="2226" y="1963"/>
                    <a:pt x="125" y="17"/>
                  </a:cubicBezTo>
                  <a:cubicBezTo>
                    <a:pt x="113" y="5"/>
                    <a:pt x="99"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7"/>
            <p:cNvSpPr/>
            <p:nvPr/>
          </p:nvSpPr>
          <p:spPr>
            <a:xfrm>
              <a:off x="1560575" y="3040900"/>
              <a:ext cx="206175" cy="223350"/>
            </a:xfrm>
            <a:custGeom>
              <a:avLst/>
              <a:gdLst/>
              <a:ahLst/>
              <a:cxnLst/>
              <a:rect l="l" t="t" r="r" b="b"/>
              <a:pathLst>
                <a:path w="8247" h="8934" extrusionOk="0">
                  <a:moveTo>
                    <a:pt x="17" y="1"/>
                  </a:moveTo>
                  <a:cubicBezTo>
                    <a:pt x="11" y="1"/>
                    <a:pt x="1" y="45"/>
                    <a:pt x="20" y="45"/>
                  </a:cubicBezTo>
                  <a:cubicBezTo>
                    <a:pt x="1810" y="1056"/>
                    <a:pt x="3574" y="1990"/>
                    <a:pt x="5027" y="3521"/>
                  </a:cubicBezTo>
                  <a:cubicBezTo>
                    <a:pt x="6454" y="5077"/>
                    <a:pt x="7232" y="6971"/>
                    <a:pt x="8062" y="8890"/>
                  </a:cubicBezTo>
                  <a:cubicBezTo>
                    <a:pt x="8070" y="8921"/>
                    <a:pt x="8090" y="8933"/>
                    <a:pt x="8114" y="8933"/>
                  </a:cubicBezTo>
                  <a:cubicBezTo>
                    <a:pt x="8172" y="8933"/>
                    <a:pt x="8247" y="8860"/>
                    <a:pt x="8192" y="8787"/>
                  </a:cubicBezTo>
                  <a:cubicBezTo>
                    <a:pt x="7362" y="6841"/>
                    <a:pt x="6583" y="4947"/>
                    <a:pt x="5105" y="3391"/>
                  </a:cubicBezTo>
                  <a:cubicBezTo>
                    <a:pt x="3730" y="1860"/>
                    <a:pt x="1862" y="849"/>
                    <a:pt x="20" y="19"/>
                  </a:cubicBezTo>
                  <a:cubicBezTo>
                    <a:pt x="20" y="6"/>
                    <a:pt x="19" y="1"/>
                    <a:pt x="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7"/>
            <p:cNvSpPr/>
            <p:nvPr/>
          </p:nvSpPr>
          <p:spPr>
            <a:xfrm>
              <a:off x="1556525" y="3036825"/>
              <a:ext cx="205975" cy="216400"/>
            </a:xfrm>
            <a:custGeom>
              <a:avLst/>
              <a:gdLst/>
              <a:ahLst/>
              <a:cxnLst/>
              <a:rect l="l" t="t" r="r" b="b"/>
              <a:pathLst>
                <a:path w="8239" h="8656" extrusionOk="0">
                  <a:moveTo>
                    <a:pt x="1" y="0"/>
                  </a:moveTo>
                  <a:lnTo>
                    <a:pt x="1" y="0"/>
                  </a:lnTo>
                  <a:cubicBezTo>
                    <a:pt x="986" y="1634"/>
                    <a:pt x="2491" y="2802"/>
                    <a:pt x="3892" y="4073"/>
                  </a:cubicBezTo>
                  <a:cubicBezTo>
                    <a:pt x="5448" y="5500"/>
                    <a:pt x="6771" y="7004"/>
                    <a:pt x="8068" y="8638"/>
                  </a:cubicBezTo>
                  <a:cubicBezTo>
                    <a:pt x="8080" y="8650"/>
                    <a:pt x="8096" y="8655"/>
                    <a:pt x="8112" y="8655"/>
                  </a:cubicBezTo>
                  <a:cubicBezTo>
                    <a:pt x="8169" y="8655"/>
                    <a:pt x="8238" y="8595"/>
                    <a:pt x="8198" y="8535"/>
                  </a:cubicBezTo>
                  <a:cubicBezTo>
                    <a:pt x="7031" y="6952"/>
                    <a:pt x="5656" y="5551"/>
                    <a:pt x="4203" y="4228"/>
                  </a:cubicBezTo>
                  <a:cubicBezTo>
                    <a:pt x="2750" y="2854"/>
                    <a:pt x="1168" y="16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7"/>
            <p:cNvSpPr/>
            <p:nvPr/>
          </p:nvSpPr>
          <p:spPr>
            <a:xfrm>
              <a:off x="1555225" y="3035650"/>
              <a:ext cx="200300" cy="208250"/>
            </a:xfrm>
            <a:custGeom>
              <a:avLst/>
              <a:gdLst/>
              <a:ahLst/>
              <a:cxnLst/>
              <a:rect l="l" t="t" r="r" b="b"/>
              <a:pathLst>
                <a:path w="8012" h="8330" extrusionOk="0">
                  <a:moveTo>
                    <a:pt x="64" y="0"/>
                  </a:moveTo>
                  <a:cubicBezTo>
                    <a:pt x="41" y="0"/>
                    <a:pt x="1" y="43"/>
                    <a:pt x="1" y="99"/>
                  </a:cubicBezTo>
                  <a:cubicBezTo>
                    <a:pt x="753" y="1733"/>
                    <a:pt x="2076" y="3004"/>
                    <a:pt x="3321" y="4275"/>
                  </a:cubicBezTo>
                  <a:cubicBezTo>
                    <a:pt x="4022" y="5028"/>
                    <a:pt x="4800" y="5598"/>
                    <a:pt x="5604" y="6247"/>
                  </a:cubicBezTo>
                  <a:cubicBezTo>
                    <a:pt x="6434" y="6895"/>
                    <a:pt x="7135" y="7674"/>
                    <a:pt x="7913" y="8322"/>
                  </a:cubicBezTo>
                  <a:cubicBezTo>
                    <a:pt x="7918" y="8327"/>
                    <a:pt x="7925" y="8329"/>
                    <a:pt x="7932" y="8329"/>
                  </a:cubicBezTo>
                  <a:cubicBezTo>
                    <a:pt x="7965" y="8329"/>
                    <a:pt x="8012" y="8291"/>
                    <a:pt x="7991" y="8270"/>
                  </a:cubicBezTo>
                  <a:cubicBezTo>
                    <a:pt x="6719" y="6766"/>
                    <a:pt x="5007" y="5754"/>
                    <a:pt x="3607" y="4405"/>
                  </a:cubicBezTo>
                  <a:cubicBezTo>
                    <a:pt x="2284" y="3108"/>
                    <a:pt x="883" y="1733"/>
                    <a:pt x="79" y="21"/>
                  </a:cubicBezTo>
                  <a:cubicBezTo>
                    <a:pt x="79" y="7"/>
                    <a:pt x="73" y="0"/>
                    <a:pt x="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7"/>
            <p:cNvSpPr/>
            <p:nvPr/>
          </p:nvSpPr>
          <p:spPr>
            <a:xfrm>
              <a:off x="1643100" y="2987925"/>
              <a:ext cx="112550" cy="254975"/>
            </a:xfrm>
            <a:custGeom>
              <a:avLst/>
              <a:gdLst/>
              <a:ahLst/>
              <a:cxnLst/>
              <a:rect l="l" t="t" r="r" b="b"/>
              <a:pathLst>
                <a:path w="4502" h="10199" extrusionOk="0">
                  <a:moveTo>
                    <a:pt x="65" y="1"/>
                  </a:moveTo>
                  <a:cubicBezTo>
                    <a:pt x="35" y="1"/>
                    <a:pt x="1" y="30"/>
                    <a:pt x="40" y="88"/>
                  </a:cubicBezTo>
                  <a:cubicBezTo>
                    <a:pt x="559" y="1256"/>
                    <a:pt x="1025" y="2397"/>
                    <a:pt x="1285" y="3616"/>
                  </a:cubicBezTo>
                  <a:cubicBezTo>
                    <a:pt x="1518" y="4654"/>
                    <a:pt x="2011" y="5458"/>
                    <a:pt x="2426" y="6444"/>
                  </a:cubicBezTo>
                  <a:cubicBezTo>
                    <a:pt x="2434" y="6475"/>
                    <a:pt x="2451" y="6487"/>
                    <a:pt x="2471" y="6487"/>
                  </a:cubicBezTo>
                  <a:cubicBezTo>
                    <a:pt x="2516" y="6487"/>
                    <a:pt x="2574" y="6420"/>
                    <a:pt x="2556" y="6366"/>
                  </a:cubicBezTo>
                  <a:cubicBezTo>
                    <a:pt x="2245" y="5666"/>
                    <a:pt x="1778" y="5017"/>
                    <a:pt x="1596" y="4265"/>
                  </a:cubicBezTo>
                  <a:cubicBezTo>
                    <a:pt x="1415" y="3642"/>
                    <a:pt x="1363" y="3046"/>
                    <a:pt x="1155" y="2423"/>
                  </a:cubicBezTo>
                  <a:cubicBezTo>
                    <a:pt x="974" y="1800"/>
                    <a:pt x="688" y="1178"/>
                    <a:pt x="377" y="607"/>
                  </a:cubicBezTo>
                  <a:cubicBezTo>
                    <a:pt x="305" y="462"/>
                    <a:pt x="184" y="277"/>
                    <a:pt x="195" y="277"/>
                  </a:cubicBezTo>
                  <a:cubicBezTo>
                    <a:pt x="203" y="277"/>
                    <a:pt x="295" y="393"/>
                    <a:pt x="559" y="737"/>
                  </a:cubicBezTo>
                  <a:cubicBezTo>
                    <a:pt x="766" y="1022"/>
                    <a:pt x="974" y="1308"/>
                    <a:pt x="1207" y="1645"/>
                  </a:cubicBezTo>
                  <a:cubicBezTo>
                    <a:pt x="2011" y="2864"/>
                    <a:pt x="2660" y="4187"/>
                    <a:pt x="3282" y="5536"/>
                  </a:cubicBezTo>
                  <a:cubicBezTo>
                    <a:pt x="3957" y="7015"/>
                    <a:pt x="4190" y="8571"/>
                    <a:pt x="4476" y="10179"/>
                  </a:cubicBezTo>
                  <a:cubicBezTo>
                    <a:pt x="4463" y="10192"/>
                    <a:pt x="4469" y="10199"/>
                    <a:pt x="4479" y="10199"/>
                  </a:cubicBezTo>
                  <a:cubicBezTo>
                    <a:pt x="4489" y="10199"/>
                    <a:pt x="4502" y="10192"/>
                    <a:pt x="4502" y="10179"/>
                  </a:cubicBezTo>
                  <a:cubicBezTo>
                    <a:pt x="4138" y="6418"/>
                    <a:pt x="2504" y="2942"/>
                    <a:pt x="92" y="11"/>
                  </a:cubicBezTo>
                  <a:cubicBezTo>
                    <a:pt x="85" y="4"/>
                    <a:pt x="7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7"/>
            <p:cNvSpPr/>
            <p:nvPr/>
          </p:nvSpPr>
          <p:spPr>
            <a:xfrm>
              <a:off x="1821625" y="2907175"/>
              <a:ext cx="250500" cy="292100"/>
            </a:xfrm>
            <a:custGeom>
              <a:avLst/>
              <a:gdLst/>
              <a:ahLst/>
              <a:cxnLst/>
              <a:rect l="l" t="t" r="r" b="b"/>
              <a:pathLst>
                <a:path w="10020" h="11684" extrusionOk="0">
                  <a:moveTo>
                    <a:pt x="9975" y="1"/>
                  </a:moveTo>
                  <a:cubicBezTo>
                    <a:pt x="9958" y="1"/>
                    <a:pt x="9942" y="15"/>
                    <a:pt x="9942" y="50"/>
                  </a:cubicBezTo>
                  <a:cubicBezTo>
                    <a:pt x="8930" y="2670"/>
                    <a:pt x="7114" y="4589"/>
                    <a:pt x="5039" y="6405"/>
                  </a:cubicBezTo>
                  <a:cubicBezTo>
                    <a:pt x="3301" y="7910"/>
                    <a:pt x="1200" y="9466"/>
                    <a:pt x="58" y="11516"/>
                  </a:cubicBezTo>
                  <a:cubicBezTo>
                    <a:pt x="1" y="11592"/>
                    <a:pt x="85" y="11683"/>
                    <a:pt x="154" y="11683"/>
                  </a:cubicBezTo>
                  <a:cubicBezTo>
                    <a:pt x="178" y="11683"/>
                    <a:pt x="201" y="11672"/>
                    <a:pt x="214" y="11645"/>
                  </a:cubicBezTo>
                  <a:cubicBezTo>
                    <a:pt x="1070" y="10686"/>
                    <a:pt x="1848" y="9674"/>
                    <a:pt x="2782" y="8766"/>
                  </a:cubicBezTo>
                  <a:cubicBezTo>
                    <a:pt x="3716" y="7858"/>
                    <a:pt x="4728" y="7002"/>
                    <a:pt x="5687" y="6146"/>
                  </a:cubicBezTo>
                  <a:cubicBezTo>
                    <a:pt x="7607" y="4382"/>
                    <a:pt x="9164" y="2540"/>
                    <a:pt x="10020" y="50"/>
                  </a:cubicBezTo>
                  <a:cubicBezTo>
                    <a:pt x="10020" y="21"/>
                    <a:pt x="9996" y="1"/>
                    <a:pt x="99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7"/>
            <p:cNvSpPr/>
            <p:nvPr/>
          </p:nvSpPr>
          <p:spPr>
            <a:xfrm>
              <a:off x="1904550" y="2906425"/>
              <a:ext cx="168875" cy="202175"/>
            </a:xfrm>
            <a:custGeom>
              <a:avLst/>
              <a:gdLst/>
              <a:ahLst/>
              <a:cxnLst/>
              <a:rect l="l" t="t" r="r" b="b"/>
              <a:pathLst>
                <a:path w="6755" h="8087" extrusionOk="0">
                  <a:moveTo>
                    <a:pt x="6681" y="1"/>
                  </a:moveTo>
                  <a:cubicBezTo>
                    <a:pt x="6664" y="1"/>
                    <a:pt x="6651" y="10"/>
                    <a:pt x="6651" y="28"/>
                  </a:cubicBezTo>
                  <a:cubicBezTo>
                    <a:pt x="6184" y="1792"/>
                    <a:pt x="5483" y="3452"/>
                    <a:pt x="4186" y="4749"/>
                  </a:cubicBezTo>
                  <a:cubicBezTo>
                    <a:pt x="2967" y="5968"/>
                    <a:pt x="1463" y="6876"/>
                    <a:pt x="88" y="7888"/>
                  </a:cubicBezTo>
                  <a:cubicBezTo>
                    <a:pt x="0" y="7932"/>
                    <a:pt x="61" y="8087"/>
                    <a:pt x="128" y="8087"/>
                  </a:cubicBezTo>
                  <a:cubicBezTo>
                    <a:pt x="141" y="8087"/>
                    <a:pt x="153" y="8082"/>
                    <a:pt x="166" y="8070"/>
                  </a:cubicBezTo>
                  <a:cubicBezTo>
                    <a:pt x="1670" y="7006"/>
                    <a:pt x="3252" y="6046"/>
                    <a:pt x="4524" y="4671"/>
                  </a:cubicBezTo>
                  <a:cubicBezTo>
                    <a:pt x="5691" y="3400"/>
                    <a:pt x="6469" y="1766"/>
                    <a:pt x="6754" y="80"/>
                  </a:cubicBezTo>
                  <a:cubicBezTo>
                    <a:pt x="6754" y="30"/>
                    <a:pt x="6711" y="1"/>
                    <a:pt x="66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7"/>
            <p:cNvSpPr/>
            <p:nvPr/>
          </p:nvSpPr>
          <p:spPr>
            <a:xfrm>
              <a:off x="1900275" y="2905625"/>
              <a:ext cx="173550" cy="202850"/>
            </a:xfrm>
            <a:custGeom>
              <a:avLst/>
              <a:gdLst/>
              <a:ahLst/>
              <a:cxnLst/>
              <a:rect l="l" t="t" r="r" b="b"/>
              <a:pathLst>
                <a:path w="6942" h="8114" extrusionOk="0">
                  <a:moveTo>
                    <a:pt x="6890" y="1"/>
                  </a:moveTo>
                  <a:cubicBezTo>
                    <a:pt x="6884" y="1"/>
                    <a:pt x="6879" y="3"/>
                    <a:pt x="6874" y="8"/>
                  </a:cubicBezTo>
                  <a:cubicBezTo>
                    <a:pt x="4176" y="2265"/>
                    <a:pt x="2516" y="5430"/>
                    <a:pt x="77" y="7946"/>
                  </a:cubicBezTo>
                  <a:cubicBezTo>
                    <a:pt x="0" y="8023"/>
                    <a:pt x="80" y="8114"/>
                    <a:pt x="147" y="8114"/>
                  </a:cubicBezTo>
                  <a:cubicBezTo>
                    <a:pt x="171" y="8114"/>
                    <a:pt x="193" y="8103"/>
                    <a:pt x="207" y="8076"/>
                  </a:cubicBezTo>
                  <a:cubicBezTo>
                    <a:pt x="1374" y="6882"/>
                    <a:pt x="2360" y="5507"/>
                    <a:pt x="3346" y="4184"/>
                  </a:cubicBezTo>
                  <a:cubicBezTo>
                    <a:pt x="3916" y="3432"/>
                    <a:pt x="4435" y="2706"/>
                    <a:pt x="5032" y="2005"/>
                  </a:cubicBezTo>
                  <a:cubicBezTo>
                    <a:pt x="5654" y="1357"/>
                    <a:pt x="6329" y="760"/>
                    <a:pt x="6900" y="60"/>
                  </a:cubicBezTo>
                  <a:cubicBezTo>
                    <a:pt x="6942" y="39"/>
                    <a:pt x="6916" y="1"/>
                    <a:pt x="6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7"/>
            <p:cNvSpPr/>
            <p:nvPr/>
          </p:nvSpPr>
          <p:spPr>
            <a:xfrm>
              <a:off x="1887150" y="2906450"/>
              <a:ext cx="185625" cy="214375"/>
            </a:xfrm>
            <a:custGeom>
              <a:avLst/>
              <a:gdLst/>
              <a:ahLst/>
              <a:cxnLst/>
              <a:rect l="l" t="t" r="r" b="b"/>
              <a:pathLst>
                <a:path w="7425" h="8575" extrusionOk="0">
                  <a:moveTo>
                    <a:pt x="7399" y="1"/>
                  </a:moveTo>
                  <a:cubicBezTo>
                    <a:pt x="5816" y="779"/>
                    <a:pt x="4415" y="2076"/>
                    <a:pt x="3378" y="3477"/>
                  </a:cubicBezTo>
                  <a:cubicBezTo>
                    <a:pt x="2807" y="4229"/>
                    <a:pt x="2418" y="5033"/>
                    <a:pt x="1925" y="5812"/>
                  </a:cubicBezTo>
                  <a:cubicBezTo>
                    <a:pt x="1380" y="6720"/>
                    <a:pt x="706" y="7550"/>
                    <a:pt x="57" y="8432"/>
                  </a:cubicBezTo>
                  <a:cubicBezTo>
                    <a:pt x="0" y="8489"/>
                    <a:pt x="55" y="8574"/>
                    <a:pt x="119" y="8574"/>
                  </a:cubicBezTo>
                  <a:cubicBezTo>
                    <a:pt x="142" y="8574"/>
                    <a:pt x="166" y="8563"/>
                    <a:pt x="187" y="8535"/>
                  </a:cubicBezTo>
                  <a:cubicBezTo>
                    <a:pt x="732" y="7861"/>
                    <a:pt x="1277" y="7135"/>
                    <a:pt x="1769" y="6382"/>
                  </a:cubicBezTo>
                  <a:cubicBezTo>
                    <a:pt x="2288" y="5604"/>
                    <a:pt x="2677" y="4774"/>
                    <a:pt x="3196" y="3996"/>
                  </a:cubicBezTo>
                  <a:cubicBezTo>
                    <a:pt x="4312" y="2336"/>
                    <a:pt x="5868" y="1246"/>
                    <a:pt x="7425" y="27"/>
                  </a:cubicBezTo>
                  <a:cubicBezTo>
                    <a:pt x="7425" y="27"/>
                    <a:pt x="7425" y="1"/>
                    <a:pt x="7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17"/>
            <p:cNvSpPr/>
            <p:nvPr/>
          </p:nvSpPr>
          <p:spPr>
            <a:xfrm>
              <a:off x="1876000" y="3021300"/>
              <a:ext cx="241750" cy="118825"/>
            </a:xfrm>
            <a:custGeom>
              <a:avLst/>
              <a:gdLst/>
              <a:ahLst/>
              <a:cxnLst/>
              <a:rect l="l" t="t" r="r" b="b"/>
              <a:pathLst>
                <a:path w="9670" h="4753" extrusionOk="0">
                  <a:moveTo>
                    <a:pt x="9570" y="0"/>
                  </a:moveTo>
                  <a:cubicBezTo>
                    <a:pt x="9556" y="0"/>
                    <a:pt x="9542" y="7"/>
                    <a:pt x="9531" y="24"/>
                  </a:cubicBezTo>
                  <a:cubicBezTo>
                    <a:pt x="8182" y="829"/>
                    <a:pt x="6599" y="880"/>
                    <a:pt x="5147" y="1347"/>
                  </a:cubicBezTo>
                  <a:cubicBezTo>
                    <a:pt x="3772" y="1788"/>
                    <a:pt x="2553" y="2489"/>
                    <a:pt x="1385" y="3293"/>
                  </a:cubicBezTo>
                  <a:cubicBezTo>
                    <a:pt x="1299" y="3336"/>
                    <a:pt x="1356" y="3468"/>
                    <a:pt x="1437" y="3468"/>
                  </a:cubicBezTo>
                  <a:cubicBezTo>
                    <a:pt x="1453" y="3468"/>
                    <a:pt x="1471" y="3462"/>
                    <a:pt x="1489" y="3449"/>
                  </a:cubicBezTo>
                  <a:cubicBezTo>
                    <a:pt x="2786" y="2541"/>
                    <a:pt x="4213" y="1788"/>
                    <a:pt x="5769" y="1373"/>
                  </a:cubicBezTo>
                  <a:cubicBezTo>
                    <a:pt x="6899" y="1063"/>
                    <a:pt x="8048" y="923"/>
                    <a:pt x="9086" y="453"/>
                  </a:cubicBezTo>
                  <a:lnTo>
                    <a:pt x="9086" y="453"/>
                  </a:lnTo>
                  <a:cubicBezTo>
                    <a:pt x="7765" y="1578"/>
                    <a:pt x="6173" y="2343"/>
                    <a:pt x="4498" y="2878"/>
                  </a:cubicBezTo>
                  <a:cubicBezTo>
                    <a:pt x="2864" y="3397"/>
                    <a:pt x="1411" y="3604"/>
                    <a:pt x="62" y="4720"/>
                  </a:cubicBezTo>
                  <a:cubicBezTo>
                    <a:pt x="0" y="4720"/>
                    <a:pt x="54" y="4753"/>
                    <a:pt x="91" y="4753"/>
                  </a:cubicBezTo>
                  <a:cubicBezTo>
                    <a:pt x="101" y="4753"/>
                    <a:pt x="109" y="4751"/>
                    <a:pt x="114" y="4746"/>
                  </a:cubicBezTo>
                  <a:cubicBezTo>
                    <a:pt x="996" y="4071"/>
                    <a:pt x="1878" y="3656"/>
                    <a:pt x="2968" y="3345"/>
                  </a:cubicBezTo>
                  <a:cubicBezTo>
                    <a:pt x="3850" y="3137"/>
                    <a:pt x="4680" y="2904"/>
                    <a:pt x="5536" y="2619"/>
                  </a:cubicBezTo>
                  <a:cubicBezTo>
                    <a:pt x="7007" y="2070"/>
                    <a:pt x="8335" y="1329"/>
                    <a:pt x="9472" y="259"/>
                  </a:cubicBezTo>
                  <a:lnTo>
                    <a:pt x="9472" y="259"/>
                  </a:lnTo>
                  <a:cubicBezTo>
                    <a:pt x="9518" y="233"/>
                    <a:pt x="9563" y="207"/>
                    <a:pt x="9609" y="180"/>
                  </a:cubicBezTo>
                  <a:cubicBezTo>
                    <a:pt x="9601" y="173"/>
                    <a:pt x="9594" y="162"/>
                    <a:pt x="9587" y="149"/>
                  </a:cubicBezTo>
                  <a:lnTo>
                    <a:pt x="9587" y="149"/>
                  </a:lnTo>
                  <a:cubicBezTo>
                    <a:pt x="9594" y="142"/>
                    <a:pt x="9601" y="135"/>
                    <a:pt x="9609" y="128"/>
                  </a:cubicBezTo>
                  <a:cubicBezTo>
                    <a:pt x="9669" y="88"/>
                    <a:pt x="9620" y="0"/>
                    <a:pt x="95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17"/>
            <p:cNvSpPr/>
            <p:nvPr/>
          </p:nvSpPr>
          <p:spPr>
            <a:xfrm>
              <a:off x="1618800" y="2825400"/>
              <a:ext cx="219300" cy="252450"/>
            </a:xfrm>
            <a:custGeom>
              <a:avLst/>
              <a:gdLst/>
              <a:ahLst/>
              <a:cxnLst/>
              <a:rect l="l" t="t" r="r" b="b"/>
              <a:pathLst>
                <a:path w="8772" h="10098" extrusionOk="0">
                  <a:moveTo>
                    <a:pt x="0" y="0"/>
                  </a:moveTo>
                  <a:cubicBezTo>
                    <a:pt x="1219" y="1790"/>
                    <a:pt x="2879" y="3087"/>
                    <a:pt x="4436" y="4540"/>
                  </a:cubicBezTo>
                  <a:cubicBezTo>
                    <a:pt x="6122" y="6122"/>
                    <a:pt x="7419" y="8042"/>
                    <a:pt x="8586" y="10065"/>
                  </a:cubicBezTo>
                  <a:cubicBezTo>
                    <a:pt x="8609" y="10088"/>
                    <a:pt x="8636" y="10098"/>
                    <a:pt x="8662" y="10098"/>
                  </a:cubicBezTo>
                  <a:cubicBezTo>
                    <a:pt x="8722" y="10098"/>
                    <a:pt x="8771" y="10043"/>
                    <a:pt x="8716" y="9988"/>
                  </a:cubicBezTo>
                  <a:cubicBezTo>
                    <a:pt x="7678" y="8146"/>
                    <a:pt x="6485" y="6330"/>
                    <a:pt x="4955" y="4825"/>
                  </a:cubicBezTo>
                  <a:cubicBezTo>
                    <a:pt x="3294" y="3191"/>
                    <a:pt x="1453" y="1894"/>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7"/>
            <p:cNvSpPr/>
            <p:nvPr/>
          </p:nvSpPr>
          <p:spPr>
            <a:xfrm>
              <a:off x="1617675" y="2822675"/>
              <a:ext cx="163075" cy="171800"/>
            </a:xfrm>
            <a:custGeom>
              <a:avLst/>
              <a:gdLst/>
              <a:ahLst/>
              <a:cxnLst/>
              <a:rect l="l" t="t" r="r" b="b"/>
              <a:pathLst>
                <a:path w="6523" h="6872" extrusionOk="0">
                  <a:moveTo>
                    <a:pt x="84" y="0"/>
                  </a:moveTo>
                  <a:cubicBezTo>
                    <a:pt x="52" y="0"/>
                    <a:pt x="0" y="65"/>
                    <a:pt x="45" y="109"/>
                  </a:cubicBezTo>
                  <a:cubicBezTo>
                    <a:pt x="797" y="1303"/>
                    <a:pt x="2094" y="2081"/>
                    <a:pt x="3158" y="2963"/>
                  </a:cubicBezTo>
                  <a:cubicBezTo>
                    <a:pt x="4481" y="4026"/>
                    <a:pt x="5544" y="5298"/>
                    <a:pt x="6323" y="6828"/>
                  </a:cubicBezTo>
                  <a:cubicBezTo>
                    <a:pt x="6345" y="6858"/>
                    <a:pt x="6373" y="6871"/>
                    <a:pt x="6399" y="6871"/>
                  </a:cubicBezTo>
                  <a:cubicBezTo>
                    <a:pt x="6463" y="6871"/>
                    <a:pt x="6523" y="6798"/>
                    <a:pt x="6504" y="6724"/>
                  </a:cubicBezTo>
                  <a:cubicBezTo>
                    <a:pt x="5752" y="5323"/>
                    <a:pt x="4766" y="4104"/>
                    <a:pt x="3573" y="3067"/>
                  </a:cubicBezTo>
                  <a:cubicBezTo>
                    <a:pt x="2380" y="2055"/>
                    <a:pt x="1212" y="1147"/>
                    <a:pt x="97" y="6"/>
                  </a:cubicBezTo>
                  <a:cubicBezTo>
                    <a:pt x="93" y="2"/>
                    <a:pt x="89" y="0"/>
                    <a:pt x="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7"/>
            <p:cNvSpPr/>
            <p:nvPr/>
          </p:nvSpPr>
          <p:spPr>
            <a:xfrm>
              <a:off x="1620075" y="2828550"/>
              <a:ext cx="165175" cy="171025"/>
            </a:xfrm>
            <a:custGeom>
              <a:avLst/>
              <a:gdLst/>
              <a:ahLst/>
              <a:cxnLst/>
              <a:rect l="l" t="t" r="r" b="b"/>
              <a:pathLst>
                <a:path w="6607" h="6841" extrusionOk="0">
                  <a:moveTo>
                    <a:pt x="38" y="0"/>
                  </a:moveTo>
                  <a:cubicBezTo>
                    <a:pt x="18" y="0"/>
                    <a:pt x="1" y="15"/>
                    <a:pt x="1" y="30"/>
                  </a:cubicBezTo>
                  <a:cubicBezTo>
                    <a:pt x="753" y="1327"/>
                    <a:pt x="1635" y="2754"/>
                    <a:pt x="2802" y="3765"/>
                  </a:cubicBezTo>
                  <a:cubicBezTo>
                    <a:pt x="3996" y="4803"/>
                    <a:pt x="5293" y="5711"/>
                    <a:pt x="6434" y="6827"/>
                  </a:cubicBezTo>
                  <a:cubicBezTo>
                    <a:pt x="6454" y="6836"/>
                    <a:pt x="6472" y="6840"/>
                    <a:pt x="6489" y="6840"/>
                  </a:cubicBezTo>
                  <a:cubicBezTo>
                    <a:pt x="6563" y="6840"/>
                    <a:pt x="6606" y="6760"/>
                    <a:pt x="6564" y="6697"/>
                  </a:cubicBezTo>
                  <a:cubicBezTo>
                    <a:pt x="5578" y="5581"/>
                    <a:pt x="4411" y="4803"/>
                    <a:pt x="3243" y="3921"/>
                  </a:cubicBezTo>
                  <a:cubicBezTo>
                    <a:pt x="1921" y="2883"/>
                    <a:pt x="1013" y="1405"/>
                    <a:pt x="79" y="30"/>
                  </a:cubicBezTo>
                  <a:cubicBezTo>
                    <a:pt x="68" y="8"/>
                    <a:pt x="52" y="0"/>
                    <a:pt x="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7"/>
            <p:cNvSpPr/>
            <p:nvPr/>
          </p:nvSpPr>
          <p:spPr>
            <a:xfrm>
              <a:off x="1620075" y="2825550"/>
              <a:ext cx="176950" cy="190250"/>
            </a:xfrm>
            <a:custGeom>
              <a:avLst/>
              <a:gdLst/>
              <a:ahLst/>
              <a:cxnLst/>
              <a:rect l="l" t="t" r="r" b="b"/>
              <a:pathLst>
                <a:path w="7078" h="7610" extrusionOk="0">
                  <a:moveTo>
                    <a:pt x="20" y="1"/>
                  </a:moveTo>
                  <a:cubicBezTo>
                    <a:pt x="14" y="1"/>
                    <a:pt x="1" y="7"/>
                    <a:pt x="1" y="20"/>
                  </a:cubicBezTo>
                  <a:cubicBezTo>
                    <a:pt x="27" y="7"/>
                    <a:pt x="27" y="1"/>
                    <a:pt x="20" y="1"/>
                  </a:cubicBezTo>
                  <a:close/>
                  <a:moveTo>
                    <a:pt x="1" y="20"/>
                  </a:moveTo>
                  <a:lnTo>
                    <a:pt x="1" y="20"/>
                  </a:lnTo>
                  <a:cubicBezTo>
                    <a:pt x="1298" y="1265"/>
                    <a:pt x="3114" y="1681"/>
                    <a:pt x="4359" y="3003"/>
                  </a:cubicBezTo>
                  <a:cubicBezTo>
                    <a:pt x="5007" y="3704"/>
                    <a:pt x="5500" y="4508"/>
                    <a:pt x="5889" y="5338"/>
                  </a:cubicBezTo>
                  <a:cubicBezTo>
                    <a:pt x="6227" y="6090"/>
                    <a:pt x="6382" y="6972"/>
                    <a:pt x="6953" y="7595"/>
                  </a:cubicBezTo>
                  <a:cubicBezTo>
                    <a:pt x="6958" y="7605"/>
                    <a:pt x="6966" y="7609"/>
                    <a:pt x="6976" y="7609"/>
                  </a:cubicBezTo>
                  <a:cubicBezTo>
                    <a:pt x="7015" y="7609"/>
                    <a:pt x="7078" y="7538"/>
                    <a:pt x="7057" y="7517"/>
                  </a:cubicBezTo>
                  <a:cubicBezTo>
                    <a:pt x="6564" y="6739"/>
                    <a:pt x="6330" y="5831"/>
                    <a:pt x="5941" y="5027"/>
                  </a:cubicBezTo>
                  <a:cubicBezTo>
                    <a:pt x="5578" y="4275"/>
                    <a:pt x="5137" y="3600"/>
                    <a:pt x="4592" y="2978"/>
                  </a:cubicBezTo>
                  <a:cubicBezTo>
                    <a:pt x="3321" y="1551"/>
                    <a:pt x="1480" y="1162"/>
                    <a:pt x="1"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7"/>
            <p:cNvSpPr/>
            <p:nvPr/>
          </p:nvSpPr>
          <p:spPr>
            <a:xfrm>
              <a:off x="1705850" y="2772175"/>
              <a:ext cx="66650" cy="188150"/>
            </a:xfrm>
            <a:custGeom>
              <a:avLst/>
              <a:gdLst/>
              <a:ahLst/>
              <a:cxnLst/>
              <a:rect l="l" t="t" r="r" b="b"/>
              <a:pathLst>
                <a:path w="2666" h="7526" extrusionOk="0">
                  <a:moveTo>
                    <a:pt x="71" y="1"/>
                  </a:moveTo>
                  <a:cubicBezTo>
                    <a:pt x="25" y="1"/>
                    <a:pt x="1" y="74"/>
                    <a:pt x="20" y="132"/>
                  </a:cubicBezTo>
                  <a:cubicBezTo>
                    <a:pt x="435" y="1092"/>
                    <a:pt x="720" y="2129"/>
                    <a:pt x="850" y="3193"/>
                  </a:cubicBezTo>
                  <a:cubicBezTo>
                    <a:pt x="954" y="4023"/>
                    <a:pt x="1006" y="4853"/>
                    <a:pt x="1343" y="5605"/>
                  </a:cubicBezTo>
                  <a:cubicBezTo>
                    <a:pt x="1353" y="5647"/>
                    <a:pt x="1384" y="5664"/>
                    <a:pt x="1416" y="5664"/>
                  </a:cubicBezTo>
                  <a:cubicBezTo>
                    <a:pt x="1464" y="5664"/>
                    <a:pt x="1514" y="5626"/>
                    <a:pt x="1499" y="5579"/>
                  </a:cubicBezTo>
                  <a:cubicBezTo>
                    <a:pt x="1110" y="4542"/>
                    <a:pt x="1084" y="3400"/>
                    <a:pt x="850" y="2337"/>
                  </a:cubicBezTo>
                  <a:cubicBezTo>
                    <a:pt x="726" y="1767"/>
                    <a:pt x="602" y="1221"/>
                    <a:pt x="365" y="721"/>
                  </a:cubicBezTo>
                  <a:lnTo>
                    <a:pt x="365" y="721"/>
                  </a:lnTo>
                  <a:cubicBezTo>
                    <a:pt x="421" y="833"/>
                    <a:pt x="446" y="876"/>
                    <a:pt x="452" y="876"/>
                  </a:cubicBezTo>
                  <a:cubicBezTo>
                    <a:pt x="463" y="876"/>
                    <a:pt x="398" y="711"/>
                    <a:pt x="328" y="561"/>
                  </a:cubicBezTo>
                  <a:lnTo>
                    <a:pt x="328" y="561"/>
                  </a:lnTo>
                  <a:cubicBezTo>
                    <a:pt x="496" y="749"/>
                    <a:pt x="748" y="990"/>
                    <a:pt x="798" y="1040"/>
                  </a:cubicBezTo>
                  <a:cubicBezTo>
                    <a:pt x="1732" y="2129"/>
                    <a:pt x="1940" y="3297"/>
                    <a:pt x="2017" y="4723"/>
                  </a:cubicBezTo>
                  <a:cubicBezTo>
                    <a:pt x="2069" y="5709"/>
                    <a:pt x="2199" y="6617"/>
                    <a:pt x="2588" y="7525"/>
                  </a:cubicBezTo>
                  <a:cubicBezTo>
                    <a:pt x="2614" y="7473"/>
                    <a:pt x="2666" y="7473"/>
                    <a:pt x="2666" y="7447"/>
                  </a:cubicBezTo>
                  <a:cubicBezTo>
                    <a:pt x="2199" y="6020"/>
                    <a:pt x="2355" y="4620"/>
                    <a:pt x="2095" y="3167"/>
                  </a:cubicBezTo>
                  <a:cubicBezTo>
                    <a:pt x="1862" y="1870"/>
                    <a:pt x="1006" y="936"/>
                    <a:pt x="124" y="28"/>
                  </a:cubicBezTo>
                  <a:cubicBezTo>
                    <a:pt x="104" y="9"/>
                    <a:pt x="86" y="1"/>
                    <a:pt x="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7"/>
            <p:cNvSpPr/>
            <p:nvPr/>
          </p:nvSpPr>
          <p:spPr>
            <a:xfrm>
              <a:off x="1822425" y="2691975"/>
              <a:ext cx="57100" cy="250025"/>
            </a:xfrm>
            <a:custGeom>
              <a:avLst/>
              <a:gdLst/>
              <a:ahLst/>
              <a:cxnLst/>
              <a:rect l="l" t="t" r="r" b="b"/>
              <a:pathLst>
                <a:path w="2284" h="10001" extrusionOk="0">
                  <a:moveTo>
                    <a:pt x="2257" y="0"/>
                  </a:moveTo>
                  <a:cubicBezTo>
                    <a:pt x="2244" y="0"/>
                    <a:pt x="2231" y="7"/>
                    <a:pt x="2231" y="19"/>
                  </a:cubicBezTo>
                  <a:cubicBezTo>
                    <a:pt x="1868" y="1317"/>
                    <a:pt x="1246" y="2562"/>
                    <a:pt x="986" y="3885"/>
                  </a:cubicBezTo>
                  <a:cubicBezTo>
                    <a:pt x="805" y="4715"/>
                    <a:pt x="519" y="5571"/>
                    <a:pt x="390" y="6453"/>
                  </a:cubicBezTo>
                  <a:cubicBezTo>
                    <a:pt x="312" y="6920"/>
                    <a:pt x="338" y="7387"/>
                    <a:pt x="312" y="7854"/>
                  </a:cubicBezTo>
                  <a:cubicBezTo>
                    <a:pt x="260" y="8554"/>
                    <a:pt x="78" y="9228"/>
                    <a:pt x="0" y="9903"/>
                  </a:cubicBezTo>
                  <a:cubicBezTo>
                    <a:pt x="0" y="9966"/>
                    <a:pt x="48" y="10000"/>
                    <a:pt x="85" y="10000"/>
                  </a:cubicBezTo>
                  <a:cubicBezTo>
                    <a:pt x="110" y="10000"/>
                    <a:pt x="130" y="9986"/>
                    <a:pt x="130" y="9955"/>
                  </a:cubicBezTo>
                  <a:cubicBezTo>
                    <a:pt x="286" y="8943"/>
                    <a:pt x="441" y="8009"/>
                    <a:pt x="467" y="6972"/>
                  </a:cubicBezTo>
                  <a:cubicBezTo>
                    <a:pt x="545" y="5934"/>
                    <a:pt x="908" y="4922"/>
                    <a:pt x="1116" y="3911"/>
                  </a:cubicBezTo>
                  <a:cubicBezTo>
                    <a:pt x="1427" y="2588"/>
                    <a:pt x="2024" y="1342"/>
                    <a:pt x="2283" y="19"/>
                  </a:cubicBezTo>
                  <a:cubicBezTo>
                    <a:pt x="2283" y="7"/>
                    <a:pt x="2270" y="0"/>
                    <a:pt x="22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7"/>
            <p:cNvSpPr/>
            <p:nvPr/>
          </p:nvSpPr>
          <p:spPr>
            <a:xfrm>
              <a:off x="1806200" y="2690625"/>
              <a:ext cx="74625" cy="251375"/>
            </a:xfrm>
            <a:custGeom>
              <a:avLst/>
              <a:gdLst/>
              <a:ahLst/>
              <a:cxnLst/>
              <a:rect l="l" t="t" r="r" b="b"/>
              <a:pathLst>
                <a:path w="2985" h="10055" extrusionOk="0">
                  <a:moveTo>
                    <a:pt x="2934" y="0"/>
                  </a:moveTo>
                  <a:cubicBezTo>
                    <a:pt x="2924" y="0"/>
                    <a:pt x="2914" y="6"/>
                    <a:pt x="2906" y="22"/>
                  </a:cubicBezTo>
                  <a:cubicBezTo>
                    <a:pt x="1998" y="1111"/>
                    <a:pt x="1220" y="2512"/>
                    <a:pt x="701" y="3861"/>
                  </a:cubicBezTo>
                  <a:cubicBezTo>
                    <a:pt x="1" y="5780"/>
                    <a:pt x="79" y="8063"/>
                    <a:pt x="598" y="10009"/>
                  </a:cubicBezTo>
                  <a:cubicBezTo>
                    <a:pt x="608" y="10040"/>
                    <a:pt x="634" y="10054"/>
                    <a:pt x="661" y="10054"/>
                  </a:cubicBezTo>
                  <a:cubicBezTo>
                    <a:pt x="702" y="10054"/>
                    <a:pt x="743" y="10020"/>
                    <a:pt x="727" y="9957"/>
                  </a:cubicBezTo>
                  <a:cubicBezTo>
                    <a:pt x="286" y="7985"/>
                    <a:pt x="157" y="5780"/>
                    <a:pt x="883" y="3835"/>
                  </a:cubicBezTo>
                  <a:cubicBezTo>
                    <a:pt x="1402" y="2512"/>
                    <a:pt x="2232" y="1267"/>
                    <a:pt x="2984" y="73"/>
                  </a:cubicBezTo>
                  <a:cubicBezTo>
                    <a:pt x="2984" y="37"/>
                    <a:pt x="2958" y="0"/>
                    <a:pt x="2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7"/>
            <p:cNvSpPr/>
            <p:nvPr/>
          </p:nvSpPr>
          <p:spPr>
            <a:xfrm>
              <a:off x="1823300" y="2693825"/>
              <a:ext cx="57525" cy="259325"/>
            </a:xfrm>
            <a:custGeom>
              <a:avLst/>
              <a:gdLst/>
              <a:ahLst/>
              <a:cxnLst/>
              <a:rect l="l" t="t" r="r" b="b"/>
              <a:pathLst>
                <a:path w="2301" h="10373" extrusionOk="0">
                  <a:moveTo>
                    <a:pt x="2231" y="0"/>
                  </a:moveTo>
                  <a:cubicBezTo>
                    <a:pt x="2225" y="0"/>
                    <a:pt x="2222" y="6"/>
                    <a:pt x="2222" y="23"/>
                  </a:cubicBezTo>
                  <a:cubicBezTo>
                    <a:pt x="2041" y="802"/>
                    <a:pt x="2093" y="1606"/>
                    <a:pt x="2041" y="2384"/>
                  </a:cubicBezTo>
                  <a:cubicBezTo>
                    <a:pt x="1937" y="3318"/>
                    <a:pt x="1729" y="4304"/>
                    <a:pt x="1548" y="5211"/>
                  </a:cubicBezTo>
                  <a:cubicBezTo>
                    <a:pt x="1159" y="6950"/>
                    <a:pt x="432" y="8584"/>
                    <a:pt x="17" y="10296"/>
                  </a:cubicBezTo>
                  <a:cubicBezTo>
                    <a:pt x="1" y="10329"/>
                    <a:pt x="48" y="10373"/>
                    <a:pt x="91" y="10373"/>
                  </a:cubicBezTo>
                  <a:cubicBezTo>
                    <a:pt x="115" y="10373"/>
                    <a:pt x="138" y="10359"/>
                    <a:pt x="147" y="10322"/>
                  </a:cubicBezTo>
                  <a:cubicBezTo>
                    <a:pt x="640" y="8610"/>
                    <a:pt x="1288" y="6950"/>
                    <a:pt x="1677" y="5237"/>
                  </a:cubicBezTo>
                  <a:cubicBezTo>
                    <a:pt x="1859" y="4433"/>
                    <a:pt x="1989" y="3603"/>
                    <a:pt x="2093" y="2799"/>
                  </a:cubicBezTo>
                  <a:cubicBezTo>
                    <a:pt x="2222" y="1865"/>
                    <a:pt x="2118" y="931"/>
                    <a:pt x="2300" y="23"/>
                  </a:cubicBezTo>
                  <a:cubicBezTo>
                    <a:pt x="2265" y="23"/>
                    <a:pt x="2242" y="0"/>
                    <a:pt x="2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7"/>
            <p:cNvSpPr/>
            <p:nvPr/>
          </p:nvSpPr>
          <p:spPr>
            <a:xfrm>
              <a:off x="1821125" y="2715150"/>
              <a:ext cx="53200" cy="223825"/>
            </a:xfrm>
            <a:custGeom>
              <a:avLst/>
              <a:gdLst/>
              <a:ahLst/>
              <a:cxnLst/>
              <a:rect l="l" t="t" r="r" b="b"/>
              <a:pathLst>
                <a:path w="2128" h="8953" extrusionOk="0">
                  <a:moveTo>
                    <a:pt x="2128" y="0"/>
                  </a:moveTo>
                  <a:lnTo>
                    <a:pt x="2128" y="0"/>
                  </a:lnTo>
                  <a:cubicBezTo>
                    <a:pt x="2024" y="545"/>
                    <a:pt x="1816" y="1116"/>
                    <a:pt x="1687" y="1635"/>
                  </a:cubicBezTo>
                  <a:cubicBezTo>
                    <a:pt x="1505" y="2309"/>
                    <a:pt x="1401" y="3010"/>
                    <a:pt x="1298" y="3710"/>
                  </a:cubicBezTo>
                  <a:cubicBezTo>
                    <a:pt x="1142" y="4618"/>
                    <a:pt x="1012" y="5552"/>
                    <a:pt x="727" y="6434"/>
                  </a:cubicBezTo>
                  <a:cubicBezTo>
                    <a:pt x="467" y="7238"/>
                    <a:pt x="78" y="8016"/>
                    <a:pt x="1" y="8898"/>
                  </a:cubicBezTo>
                  <a:cubicBezTo>
                    <a:pt x="1" y="8930"/>
                    <a:pt x="40" y="8952"/>
                    <a:pt x="77" y="8952"/>
                  </a:cubicBezTo>
                  <a:cubicBezTo>
                    <a:pt x="99" y="8952"/>
                    <a:pt x="120" y="8944"/>
                    <a:pt x="130" y="8924"/>
                  </a:cubicBezTo>
                  <a:cubicBezTo>
                    <a:pt x="312" y="8016"/>
                    <a:pt x="701" y="7238"/>
                    <a:pt x="960" y="6356"/>
                  </a:cubicBezTo>
                  <a:cubicBezTo>
                    <a:pt x="1246" y="5422"/>
                    <a:pt x="1375" y="4436"/>
                    <a:pt x="1531" y="3502"/>
                  </a:cubicBezTo>
                  <a:cubicBezTo>
                    <a:pt x="1661" y="2335"/>
                    <a:pt x="2050" y="1168"/>
                    <a:pt x="2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7"/>
            <p:cNvSpPr/>
            <p:nvPr/>
          </p:nvSpPr>
          <p:spPr>
            <a:xfrm>
              <a:off x="1830425" y="2758425"/>
              <a:ext cx="131050" cy="173650"/>
            </a:xfrm>
            <a:custGeom>
              <a:avLst/>
              <a:gdLst/>
              <a:ahLst/>
              <a:cxnLst/>
              <a:rect l="l" t="t" r="r" b="b"/>
              <a:pathLst>
                <a:path w="5242" h="6946" extrusionOk="0">
                  <a:moveTo>
                    <a:pt x="5138" y="0"/>
                  </a:moveTo>
                  <a:cubicBezTo>
                    <a:pt x="5115" y="0"/>
                    <a:pt x="5092" y="10"/>
                    <a:pt x="5076" y="33"/>
                  </a:cubicBezTo>
                  <a:cubicBezTo>
                    <a:pt x="4479" y="1149"/>
                    <a:pt x="3468" y="1771"/>
                    <a:pt x="2482" y="2550"/>
                  </a:cubicBezTo>
                  <a:cubicBezTo>
                    <a:pt x="1652" y="3198"/>
                    <a:pt x="1003" y="4054"/>
                    <a:pt x="562" y="5014"/>
                  </a:cubicBezTo>
                  <a:cubicBezTo>
                    <a:pt x="544" y="5087"/>
                    <a:pt x="604" y="5161"/>
                    <a:pt x="658" y="5161"/>
                  </a:cubicBezTo>
                  <a:cubicBezTo>
                    <a:pt x="681" y="5161"/>
                    <a:pt x="703" y="5148"/>
                    <a:pt x="718" y="5118"/>
                  </a:cubicBezTo>
                  <a:cubicBezTo>
                    <a:pt x="1315" y="3717"/>
                    <a:pt x="2326" y="2939"/>
                    <a:pt x="3494" y="2031"/>
                  </a:cubicBezTo>
                  <a:cubicBezTo>
                    <a:pt x="3909" y="1720"/>
                    <a:pt x="4298" y="1356"/>
                    <a:pt x="4635" y="967"/>
                  </a:cubicBezTo>
                  <a:cubicBezTo>
                    <a:pt x="4686" y="904"/>
                    <a:pt x="4793" y="783"/>
                    <a:pt x="4889" y="662"/>
                  </a:cubicBezTo>
                  <a:lnTo>
                    <a:pt x="4889" y="662"/>
                  </a:lnTo>
                  <a:lnTo>
                    <a:pt x="4739" y="1071"/>
                  </a:lnTo>
                  <a:cubicBezTo>
                    <a:pt x="3727" y="3406"/>
                    <a:pt x="926" y="4495"/>
                    <a:pt x="18" y="6934"/>
                  </a:cubicBezTo>
                  <a:cubicBezTo>
                    <a:pt x="0" y="6934"/>
                    <a:pt x="29" y="6945"/>
                    <a:pt x="58" y="6945"/>
                  </a:cubicBezTo>
                  <a:cubicBezTo>
                    <a:pt x="72" y="6945"/>
                    <a:pt x="87" y="6942"/>
                    <a:pt x="95" y="6934"/>
                  </a:cubicBezTo>
                  <a:cubicBezTo>
                    <a:pt x="952" y="5533"/>
                    <a:pt x="2015" y="4469"/>
                    <a:pt x="3182" y="3302"/>
                  </a:cubicBezTo>
                  <a:cubicBezTo>
                    <a:pt x="4142" y="2316"/>
                    <a:pt x="4817" y="1460"/>
                    <a:pt x="5206" y="85"/>
                  </a:cubicBezTo>
                  <a:cubicBezTo>
                    <a:pt x="5242" y="49"/>
                    <a:pt x="5190" y="0"/>
                    <a:pt x="51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7"/>
            <p:cNvSpPr/>
            <p:nvPr/>
          </p:nvSpPr>
          <p:spPr>
            <a:xfrm>
              <a:off x="1899700" y="2909375"/>
              <a:ext cx="57000" cy="197925"/>
            </a:xfrm>
            <a:custGeom>
              <a:avLst/>
              <a:gdLst/>
              <a:ahLst/>
              <a:cxnLst/>
              <a:rect l="l" t="t" r="r" b="b"/>
              <a:pathLst>
                <a:path w="2280" h="7917" extrusionOk="0">
                  <a:moveTo>
                    <a:pt x="1994" y="1"/>
                  </a:moveTo>
                  <a:cubicBezTo>
                    <a:pt x="1968" y="1"/>
                    <a:pt x="1942" y="14"/>
                    <a:pt x="1942" y="40"/>
                  </a:cubicBezTo>
                  <a:cubicBezTo>
                    <a:pt x="1812" y="896"/>
                    <a:pt x="1683" y="1674"/>
                    <a:pt x="1267" y="2452"/>
                  </a:cubicBezTo>
                  <a:cubicBezTo>
                    <a:pt x="1008" y="2945"/>
                    <a:pt x="749" y="3360"/>
                    <a:pt x="567" y="3879"/>
                  </a:cubicBezTo>
                  <a:cubicBezTo>
                    <a:pt x="126" y="5150"/>
                    <a:pt x="22" y="6577"/>
                    <a:pt x="22" y="7900"/>
                  </a:cubicBezTo>
                  <a:cubicBezTo>
                    <a:pt x="1" y="7910"/>
                    <a:pt x="6" y="7917"/>
                    <a:pt x="20" y="7917"/>
                  </a:cubicBezTo>
                  <a:cubicBezTo>
                    <a:pt x="39" y="7917"/>
                    <a:pt x="74" y="7904"/>
                    <a:pt x="74" y="7874"/>
                  </a:cubicBezTo>
                  <a:cubicBezTo>
                    <a:pt x="178" y="6369"/>
                    <a:pt x="230" y="4787"/>
                    <a:pt x="878" y="3412"/>
                  </a:cubicBezTo>
                  <a:cubicBezTo>
                    <a:pt x="1112" y="2945"/>
                    <a:pt x="1423" y="2556"/>
                    <a:pt x="1631" y="2063"/>
                  </a:cubicBezTo>
                  <a:cubicBezTo>
                    <a:pt x="1838" y="1596"/>
                    <a:pt x="1916" y="1129"/>
                    <a:pt x="2020" y="636"/>
                  </a:cubicBezTo>
                  <a:cubicBezTo>
                    <a:pt x="2035" y="517"/>
                    <a:pt x="2032" y="244"/>
                    <a:pt x="2038" y="244"/>
                  </a:cubicBezTo>
                  <a:cubicBezTo>
                    <a:pt x="2042" y="244"/>
                    <a:pt x="2050" y="395"/>
                    <a:pt x="2072" y="870"/>
                  </a:cubicBezTo>
                  <a:cubicBezTo>
                    <a:pt x="2124" y="1181"/>
                    <a:pt x="2072" y="1518"/>
                    <a:pt x="2072" y="1830"/>
                  </a:cubicBezTo>
                  <a:cubicBezTo>
                    <a:pt x="2020" y="2504"/>
                    <a:pt x="1864" y="3204"/>
                    <a:pt x="1631" y="3801"/>
                  </a:cubicBezTo>
                  <a:cubicBezTo>
                    <a:pt x="1397" y="4424"/>
                    <a:pt x="1112" y="4942"/>
                    <a:pt x="956" y="5591"/>
                  </a:cubicBezTo>
                  <a:cubicBezTo>
                    <a:pt x="775" y="6317"/>
                    <a:pt x="489" y="6914"/>
                    <a:pt x="178" y="7614"/>
                  </a:cubicBezTo>
                  <a:cubicBezTo>
                    <a:pt x="142" y="7650"/>
                    <a:pt x="181" y="7699"/>
                    <a:pt x="217" y="7699"/>
                  </a:cubicBezTo>
                  <a:cubicBezTo>
                    <a:pt x="233" y="7699"/>
                    <a:pt x="248" y="7690"/>
                    <a:pt x="256" y="7666"/>
                  </a:cubicBezTo>
                  <a:cubicBezTo>
                    <a:pt x="593" y="7121"/>
                    <a:pt x="852" y="6525"/>
                    <a:pt x="1008" y="5876"/>
                  </a:cubicBezTo>
                  <a:cubicBezTo>
                    <a:pt x="1216" y="5176"/>
                    <a:pt x="1475" y="4527"/>
                    <a:pt x="1734" y="3853"/>
                  </a:cubicBezTo>
                  <a:cubicBezTo>
                    <a:pt x="2175" y="2608"/>
                    <a:pt x="2279" y="1337"/>
                    <a:pt x="2046" y="40"/>
                  </a:cubicBezTo>
                  <a:cubicBezTo>
                    <a:pt x="2046" y="14"/>
                    <a:pt x="2020" y="1"/>
                    <a:pt x="19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7"/>
            <p:cNvSpPr/>
            <p:nvPr/>
          </p:nvSpPr>
          <p:spPr>
            <a:xfrm>
              <a:off x="1551075" y="3412150"/>
              <a:ext cx="65800" cy="215500"/>
            </a:xfrm>
            <a:custGeom>
              <a:avLst/>
              <a:gdLst/>
              <a:ahLst/>
              <a:cxnLst/>
              <a:rect l="l" t="t" r="r" b="b"/>
              <a:pathLst>
                <a:path w="2632" h="8620" extrusionOk="0">
                  <a:moveTo>
                    <a:pt x="108" y="1"/>
                  </a:moveTo>
                  <a:cubicBezTo>
                    <a:pt x="55" y="1"/>
                    <a:pt x="0" y="56"/>
                    <a:pt x="37" y="111"/>
                  </a:cubicBezTo>
                  <a:cubicBezTo>
                    <a:pt x="400" y="811"/>
                    <a:pt x="297" y="1693"/>
                    <a:pt x="426" y="2445"/>
                  </a:cubicBezTo>
                  <a:cubicBezTo>
                    <a:pt x="556" y="3146"/>
                    <a:pt x="763" y="3872"/>
                    <a:pt x="997" y="4546"/>
                  </a:cubicBezTo>
                  <a:cubicBezTo>
                    <a:pt x="1464" y="5869"/>
                    <a:pt x="2164" y="7115"/>
                    <a:pt x="2216" y="8541"/>
                  </a:cubicBezTo>
                  <a:cubicBezTo>
                    <a:pt x="2216" y="8593"/>
                    <a:pt x="2255" y="8619"/>
                    <a:pt x="2294" y="8619"/>
                  </a:cubicBezTo>
                  <a:cubicBezTo>
                    <a:pt x="2333" y="8619"/>
                    <a:pt x="2372" y="8593"/>
                    <a:pt x="2372" y="8541"/>
                  </a:cubicBezTo>
                  <a:cubicBezTo>
                    <a:pt x="2372" y="7244"/>
                    <a:pt x="1775" y="5999"/>
                    <a:pt x="1282" y="4832"/>
                  </a:cubicBezTo>
                  <a:cubicBezTo>
                    <a:pt x="971" y="4131"/>
                    <a:pt x="763" y="3405"/>
                    <a:pt x="634" y="2679"/>
                  </a:cubicBezTo>
                  <a:cubicBezTo>
                    <a:pt x="516" y="2043"/>
                    <a:pt x="505" y="1407"/>
                    <a:pt x="407" y="790"/>
                  </a:cubicBezTo>
                  <a:lnTo>
                    <a:pt x="407" y="790"/>
                  </a:lnTo>
                  <a:cubicBezTo>
                    <a:pt x="533" y="977"/>
                    <a:pt x="673" y="1162"/>
                    <a:pt x="738" y="1278"/>
                  </a:cubicBezTo>
                  <a:cubicBezTo>
                    <a:pt x="1127" y="2030"/>
                    <a:pt x="1412" y="2757"/>
                    <a:pt x="1671" y="3587"/>
                  </a:cubicBezTo>
                  <a:cubicBezTo>
                    <a:pt x="2164" y="5039"/>
                    <a:pt x="2372" y="6570"/>
                    <a:pt x="2424" y="8126"/>
                  </a:cubicBezTo>
                  <a:cubicBezTo>
                    <a:pt x="2424" y="8169"/>
                    <a:pt x="2463" y="8188"/>
                    <a:pt x="2498" y="8188"/>
                  </a:cubicBezTo>
                  <a:cubicBezTo>
                    <a:pt x="2527" y="8188"/>
                    <a:pt x="2553" y="8176"/>
                    <a:pt x="2553" y="8152"/>
                  </a:cubicBezTo>
                  <a:cubicBezTo>
                    <a:pt x="2631" y="5299"/>
                    <a:pt x="1671" y="2445"/>
                    <a:pt x="167" y="33"/>
                  </a:cubicBezTo>
                  <a:cubicBezTo>
                    <a:pt x="152" y="10"/>
                    <a:pt x="130" y="1"/>
                    <a:pt x="1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3" name="Google Shape;1243;p17"/>
          <p:cNvGrpSpPr/>
          <p:nvPr/>
        </p:nvGrpSpPr>
        <p:grpSpPr>
          <a:xfrm>
            <a:off x="715104" y="3822998"/>
            <a:ext cx="600791" cy="820491"/>
            <a:chOff x="5763200" y="3696675"/>
            <a:chExt cx="215075" cy="293725"/>
          </a:xfrm>
        </p:grpSpPr>
        <p:sp>
          <p:nvSpPr>
            <p:cNvPr id="1244" name="Google Shape;1244;p17"/>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7"/>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6" name="Google Shape;1246;p17"/>
          <p:cNvGrpSpPr/>
          <p:nvPr/>
        </p:nvGrpSpPr>
        <p:grpSpPr>
          <a:xfrm>
            <a:off x="7470864" y="464641"/>
            <a:ext cx="738715" cy="533470"/>
            <a:chOff x="6084425" y="3496625"/>
            <a:chExt cx="264450" cy="190975"/>
          </a:xfrm>
        </p:grpSpPr>
        <p:sp>
          <p:nvSpPr>
            <p:cNvPr id="1247" name="Google Shape;1247;p17"/>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7"/>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7"/>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0" name="Google Shape;1250;p17"/>
          <p:cNvGrpSpPr/>
          <p:nvPr/>
        </p:nvGrpSpPr>
        <p:grpSpPr>
          <a:xfrm rot="-6128240">
            <a:off x="-702306" y="-400604"/>
            <a:ext cx="2360395" cy="2934395"/>
            <a:chOff x="4753725" y="1294625"/>
            <a:chExt cx="510425" cy="634550"/>
          </a:xfrm>
        </p:grpSpPr>
        <p:sp>
          <p:nvSpPr>
            <p:cNvPr id="1251" name="Google Shape;1251;p17"/>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7"/>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7"/>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7"/>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7"/>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17"/>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17"/>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7"/>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17"/>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17"/>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7"/>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7"/>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7"/>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7"/>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7"/>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7"/>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7"/>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7"/>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7"/>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17"/>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17"/>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17"/>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7"/>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17"/>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17"/>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17"/>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17"/>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17"/>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17"/>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7"/>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17"/>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17"/>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17"/>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1284"/>
        <p:cNvGrpSpPr/>
        <p:nvPr/>
      </p:nvGrpSpPr>
      <p:grpSpPr>
        <a:xfrm>
          <a:off x="0" y="0"/>
          <a:ext cx="0" cy="0"/>
          <a:chOff x="0" y="0"/>
          <a:chExt cx="0" cy="0"/>
        </a:xfrm>
      </p:grpSpPr>
      <p:sp>
        <p:nvSpPr>
          <p:cNvPr id="1285" name="Google Shape;1285;p18"/>
          <p:cNvSpPr txBox="1">
            <a:spLocks noGrp="1"/>
          </p:cNvSpPr>
          <p:nvPr>
            <p:ph type="title"/>
          </p:nvPr>
        </p:nvSpPr>
        <p:spPr>
          <a:xfrm>
            <a:off x="715100" y="2394298"/>
            <a:ext cx="13746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86" name="Google Shape;1286;p18"/>
          <p:cNvSpPr txBox="1">
            <a:spLocks noGrp="1"/>
          </p:cNvSpPr>
          <p:nvPr>
            <p:ph type="subTitle" idx="1"/>
          </p:nvPr>
        </p:nvSpPr>
        <p:spPr>
          <a:xfrm>
            <a:off x="715100" y="2787452"/>
            <a:ext cx="3303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87" name="Google Shape;1287;p18"/>
          <p:cNvSpPr txBox="1">
            <a:spLocks noGrp="1"/>
          </p:cNvSpPr>
          <p:nvPr>
            <p:ph type="title" idx="2"/>
          </p:nvPr>
        </p:nvSpPr>
        <p:spPr>
          <a:xfrm>
            <a:off x="715100" y="3544789"/>
            <a:ext cx="13746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88" name="Google Shape;1288;p18"/>
          <p:cNvSpPr txBox="1">
            <a:spLocks noGrp="1"/>
          </p:cNvSpPr>
          <p:nvPr>
            <p:ph type="subTitle" idx="3"/>
          </p:nvPr>
        </p:nvSpPr>
        <p:spPr>
          <a:xfrm>
            <a:off x="715100" y="3937200"/>
            <a:ext cx="3303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89" name="Google Shape;1289;p18"/>
          <p:cNvSpPr txBox="1">
            <a:spLocks noGrp="1"/>
          </p:cNvSpPr>
          <p:nvPr>
            <p:ph type="title" idx="4"/>
          </p:nvPr>
        </p:nvSpPr>
        <p:spPr>
          <a:xfrm>
            <a:off x="715100" y="1240839"/>
            <a:ext cx="13746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290" name="Google Shape;1290;p18"/>
          <p:cNvSpPr txBox="1">
            <a:spLocks noGrp="1"/>
          </p:cNvSpPr>
          <p:nvPr>
            <p:ph type="subTitle" idx="5"/>
          </p:nvPr>
        </p:nvSpPr>
        <p:spPr>
          <a:xfrm>
            <a:off x="715100" y="1634000"/>
            <a:ext cx="33033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91" name="Google Shape;1291;p18"/>
          <p:cNvSpPr txBox="1">
            <a:spLocks noGrp="1"/>
          </p:cNvSpPr>
          <p:nvPr>
            <p:ph type="title" idx="6"/>
          </p:nvPr>
        </p:nvSpPr>
        <p:spPr>
          <a:xfrm>
            <a:off x="720000" y="445025"/>
            <a:ext cx="3870300" cy="5727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1292" name="Google Shape;1292;p18"/>
          <p:cNvGrpSpPr/>
          <p:nvPr/>
        </p:nvGrpSpPr>
        <p:grpSpPr>
          <a:xfrm rot="-1651355">
            <a:off x="5338040" y="-1055695"/>
            <a:ext cx="2360380" cy="2934376"/>
            <a:chOff x="4753725" y="1294625"/>
            <a:chExt cx="510425" cy="634550"/>
          </a:xfrm>
        </p:grpSpPr>
        <p:sp>
          <p:nvSpPr>
            <p:cNvPr id="1293" name="Google Shape;1293;p18"/>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18"/>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18"/>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8"/>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18"/>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8"/>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18"/>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8"/>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8"/>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8"/>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8"/>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8"/>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8"/>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8"/>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8"/>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8"/>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8"/>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8"/>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8"/>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8"/>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8"/>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8"/>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8"/>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8"/>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8"/>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8"/>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8"/>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8"/>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8"/>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8"/>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8"/>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8"/>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8"/>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6" name="Google Shape;1326;p18"/>
          <p:cNvGrpSpPr/>
          <p:nvPr/>
        </p:nvGrpSpPr>
        <p:grpSpPr>
          <a:xfrm rot="1065985" flipH="1">
            <a:off x="7305884" y="1914376"/>
            <a:ext cx="2384134" cy="4401799"/>
            <a:chOff x="1550950" y="2690625"/>
            <a:chExt cx="566800" cy="1046500"/>
          </a:xfrm>
        </p:grpSpPr>
        <p:sp>
          <p:nvSpPr>
            <p:cNvPr id="1327" name="Google Shape;1327;p18"/>
            <p:cNvSpPr/>
            <p:nvPr/>
          </p:nvSpPr>
          <p:spPr>
            <a:xfrm>
              <a:off x="1550950" y="2690950"/>
              <a:ext cx="329450" cy="1046175"/>
            </a:xfrm>
            <a:custGeom>
              <a:avLst/>
              <a:gdLst/>
              <a:ahLst/>
              <a:cxnLst/>
              <a:rect l="l" t="t" r="r" b="b"/>
              <a:pathLst>
                <a:path w="13178" h="41847" extrusionOk="0">
                  <a:moveTo>
                    <a:pt x="13125" y="1"/>
                  </a:moveTo>
                  <a:cubicBezTo>
                    <a:pt x="13112" y="1"/>
                    <a:pt x="13099" y="10"/>
                    <a:pt x="13090" y="35"/>
                  </a:cubicBezTo>
                  <a:cubicBezTo>
                    <a:pt x="11949" y="1902"/>
                    <a:pt x="11326" y="4237"/>
                    <a:pt x="10911" y="6390"/>
                  </a:cubicBezTo>
                  <a:cubicBezTo>
                    <a:pt x="10392" y="9140"/>
                    <a:pt x="11145" y="11967"/>
                    <a:pt x="11249" y="14717"/>
                  </a:cubicBezTo>
                  <a:cubicBezTo>
                    <a:pt x="11508" y="21358"/>
                    <a:pt x="8992" y="27765"/>
                    <a:pt x="5204" y="33109"/>
                  </a:cubicBezTo>
                  <a:cubicBezTo>
                    <a:pt x="3285" y="35807"/>
                    <a:pt x="898" y="38453"/>
                    <a:pt x="16" y="41696"/>
                  </a:cubicBezTo>
                  <a:cubicBezTo>
                    <a:pt x="0" y="41791"/>
                    <a:pt x="62" y="41847"/>
                    <a:pt x="130" y="41847"/>
                  </a:cubicBezTo>
                  <a:cubicBezTo>
                    <a:pt x="173" y="41847"/>
                    <a:pt x="219" y="41824"/>
                    <a:pt x="250" y="41773"/>
                  </a:cubicBezTo>
                  <a:cubicBezTo>
                    <a:pt x="1339" y="38842"/>
                    <a:pt x="3129" y="36404"/>
                    <a:pt x="4971" y="33913"/>
                  </a:cubicBezTo>
                  <a:cubicBezTo>
                    <a:pt x="6761" y="31449"/>
                    <a:pt x="8291" y="28855"/>
                    <a:pt x="9433" y="26027"/>
                  </a:cubicBezTo>
                  <a:cubicBezTo>
                    <a:pt x="10600" y="23122"/>
                    <a:pt x="11326" y="20009"/>
                    <a:pt x="11456" y="16870"/>
                  </a:cubicBezTo>
                  <a:cubicBezTo>
                    <a:pt x="11534" y="15210"/>
                    <a:pt x="11404" y="13576"/>
                    <a:pt x="11197" y="11967"/>
                  </a:cubicBezTo>
                  <a:cubicBezTo>
                    <a:pt x="11041" y="10489"/>
                    <a:pt x="10782" y="9010"/>
                    <a:pt x="10911" y="7557"/>
                  </a:cubicBezTo>
                  <a:cubicBezTo>
                    <a:pt x="11119" y="5093"/>
                    <a:pt x="11897" y="2240"/>
                    <a:pt x="13142" y="60"/>
                  </a:cubicBezTo>
                  <a:cubicBezTo>
                    <a:pt x="13178" y="43"/>
                    <a:pt x="13153" y="1"/>
                    <a:pt x="131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8"/>
            <p:cNvSpPr/>
            <p:nvPr/>
          </p:nvSpPr>
          <p:spPr>
            <a:xfrm>
              <a:off x="1613150" y="3297125"/>
              <a:ext cx="49125" cy="319375"/>
            </a:xfrm>
            <a:custGeom>
              <a:avLst/>
              <a:gdLst/>
              <a:ahLst/>
              <a:cxnLst/>
              <a:rect l="l" t="t" r="r" b="b"/>
              <a:pathLst>
                <a:path w="1965" h="12775" extrusionOk="0">
                  <a:moveTo>
                    <a:pt x="235" y="0"/>
                  </a:moveTo>
                  <a:cubicBezTo>
                    <a:pt x="171" y="0"/>
                    <a:pt x="106" y="55"/>
                    <a:pt x="122" y="120"/>
                  </a:cubicBezTo>
                  <a:cubicBezTo>
                    <a:pt x="900" y="2143"/>
                    <a:pt x="1290" y="4297"/>
                    <a:pt x="1264" y="6424"/>
                  </a:cubicBezTo>
                  <a:cubicBezTo>
                    <a:pt x="1264" y="8629"/>
                    <a:pt x="745" y="10626"/>
                    <a:pt x="18" y="12701"/>
                  </a:cubicBezTo>
                  <a:cubicBezTo>
                    <a:pt x="0" y="12738"/>
                    <a:pt x="60" y="12775"/>
                    <a:pt x="105" y="12775"/>
                  </a:cubicBezTo>
                  <a:cubicBezTo>
                    <a:pt x="124" y="12775"/>
                    <a:pt x="141" y="12768"/>
                    <a:pt x="148" y="12753"/>
                  </a:cubicBezTo>
                  <a:cubicBezTo>
                    <a:pt x="1964" y="8862"/>
                    <a:pt x="1808" y="4037"/>
                    <a:pt x="330" y="68"/>
                  </a:cubicBezTo>
                  <a:cubicBezTo>
                    <a:pt x="310" y="20"/>
                    <a:pt x="273" y="0"/>
                    <a:pt x="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8"/>
            <p:cNvSpPr/>
            <p:nvPr/>
          </p:nvSpPr>
          <p:spPr>
            <a:xfrm>
              <a:off x="1618800" y="3301400"/>
              <a:ext cx="48650" cy="270800"/>
            </a:xfrm>
            <a:custGeom>
              <a:avLst/>
              <a:gdLst/>
              <a:ahLst/>
              <a:cxnLst/>
              <a:rect l="l" t="t" r="r" b="b"/>
              <a:pathLst>
                <a:path w="1946" h="10832" extrusionOk="0">
                  <a:moveTo>
                    <a:pt x="26" y="1"/>
                  </a:moveTo>
                  <a:cubicBezTo>
                    <a:pt x="26" y="1"/>
                    <a:pt x="0" y="1"/>
                    <a:pt x="0" y="27"/>
                  </a:cubicBezTo>
                  <a:cubicBezTo>
                    <a:pt x="882" y="1739"/>
                    <a:pt x="1738" y="3399"/>
                    <a:pt x="1738" y="5371"/>
                  </a:cubicBezTo>
                  <a:cubicBezTo>
                    <a:pt x="1738" y="7290"/>
                    <a:pt x="1064" y="9002"/>
                    <a:pt x="389" y="10766"/>
                  </a:cubicBezTo>
                  <a:cubicBezTo>
                    <a:pt x="373" y="10799"/>
                    <a:pt x="398" y="10832"/>
                    <a:pt x="432" y="10832"/>
                  </a:cubicBezTo>
                  <a:cubicBezTo>
                    <a:pt x="451" y="10832"/>
                    <a:pt x="474" y="10821"/>
                    <a:pt x="493" y="10792"/>
                  </a:cubicBezTo>
                  <a:cubicBezTo>
                    <a:pt x="1349" y="9106"/>
                    <a:pt x="1946" y="7135"/>
                    <a:pt x="1920" y="5215"/>
                  </a:cubicBezTo>
                  <a:cubicBezTo>
                    <a:pt x="1868" y="3295"/>
                    <a:pt x="1012" y="1609"/>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8"/>
            <p:cNvSpPr/>
            <p:nvPr/>
          </p:nvSpPr>
          <p:spPr>
            <a:xfrm>
              <a:off x="1618800" y="3301150"/>
              <a:ext cx="22700" cy="258400"/>
            </a:xfrm>
            <a:custGeom>
              <a:avLst/>
              <a:gdLst/>
              <a:ahLst/>
              <a:cxnLst/>
              <a:rect l="l" t="t" r="r" b="b"/>
              <a:pathLst>
                <a:path w="908" h="10336" extrusionOk="0">
                  <a:moveTo>
                    <a:pt x="30" y="0"/>
                  </a:moveTo>
                  <a:cubicBezTo>
                    <a:pt x="13" y="0"/>
                    <a:pt x="0" y="19"/>
                    <a:pt x="0" y="37"/>
                  </a:cubicBezTo>
                  <a:cubicBezTo>
                    <a:pt x="311" y="1723"/>
                    <a:pt x="389" y="3305"/>
                    <a:pt x="363" y="5069"/>
                  </a:cubicBezTo>
                  <a:cubicBezTo>
                    <a:pt x="311" y="6807"/>
                    <a:pt x="700" y="8545"/>
                    <a:pt x="571" y="10258"/>
                  </a:cubicBezTo>
                  <a:cubicBezTo>
                    <a:pt x="571" y="10309"/>
                    <a:pt x="616" y="10335"/>
                    <a:pt x="661" y="10335"/>
                  </a:cubicBezTo>
                  <a:cubicBezTo>
                    <a:pt x="707" y="10335"/>
                    <a:pt x="752" y="10309"/>
                    <a:pt x="752" y="10258"/>
                  </a:cubicBezTo>
                  <a:cubicBezTo>
                    <a:pt x="908" y="8416"/>
                    <a:pt x="467" y="6600"/>
                    <a:pt x="545" y="4732"/>
                  </a:cubicBezTo>
                  <a:cubicBezTo>
                    <a:pt x="597" y="3124"/>
                    <a:pt x="545" y="1567"/>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18"/>
            <p:cNvSpPr/>
            <p:nvPr/>
          </p:nvSpPr>
          <p:spPr>
            <a:xfrm>
              <a:off x="1613600" y="3298825"/>
              <a:ext cx="24675" cy="264125"/>
            </a:xfrm>
            <a:custGeom>
              <a:avLst/>
              <a:gdLst/>
              <a:ahLst/>
              <a:cxnLst/>
              <a:rect l="l" t="t" r="r" b="b"/>
              <a:pathLst>
                <a:path w="987" h="10565" extrusionOk="0">
                  <a:moveTo>
                    <a:pt x="156" y="0"/>
                  </a:moveTo>
                  <a:cubicBezTo>
                    <a:pt x="158" y="5"/>
                    <a:pt x="159" y="9"/>
                    <a:pt x="161" y="13"/>
                  </a:cubicBezTo>
                  <a:lnTo>
                    <a:pt x="161" y="13"/>
                  </a:lnTo>
                  <a:cubicBezTo>
                    <a:pt x="173" y="0"/>
                    <a:pt x="198" y="0"/>
                    <a:pt x="156" y="0"/>
                  </a:cubicBezTo>
                  <a:close/>
                  <a:moveTo>
                    <a:pt x="161" y="13"/>
                  </a:moveTo>
                  <a:cubicBezTo>
                    <a:pt x="158" y="17"/>
                    <a:pt x="156" y="21"/>
                    <a:pt x="156" y="26"/>
                  </a:cubicBezTo>
                  <a:cubicBezTo>
                    <a:pt x="156" y="1557"/>
                    <a:pt x="78" y="3061"/>
                    <a:pt x="26" y="4566"/>
                  </a:cubicBezTo>
                  <a:cubicBezTo>
                    <a:pt x="0" y="6589"/>
                    <a:pt x="597" y="8535"/>
                    <a:pt x="779" y="10506"/>
                  </a:cubicBezTo>
                  <a:cubicBezTo>
                    <a:pt x="779" y="10545"/>
                    <a:pt x="805" y="10565"/>
                    <a:pt x="831" y="10565"/>
                  </a:cubicBezTo>
                  <a:cubicBezTo>
                    <a:pt x="857" y="10565"/>
                    <a:pt x="882" y="10545"/>
                    <a:pt x="882" y="10506"/>
                  </a:cubicBezTo>
                  <a:cubicBezTo>
                    <a:pt x="986" y="9443"/>
                    <a:pt x="649" y="8327"/>
                    <a:pt x="441" y="7264"/>
                  </a:cubicBezTo>
                  <a:cubicBezTo>
                    <a:pt x="234" y="6330"/>
                    <a:pt x="156" y="5422"/>
                    <a:pt x="156" y="4436"/>
                  </a:cubicBezTo>
                  <a:cubicBezTo>
                    <a:pt x="156" y="3580"/>
                    <a:pt x="234" y="2672"/>
                    <a:pt x="260" y="1790"/>
                  </a:cubicBezTo>
                  <a:cubicBezTo>
                    <a:pt x="311" y="1198"/>
                    <a:pt x="363" y="555"/>
                    <a:pt x="161"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18"/>
            <p:cNvSpPr/>
            <p:nvPr/>
          </p:nvSpPr>
          <p:spPr>
            <a:xfrm>
              <a:off x="1643050" y="3290025"/>
              <a:ext cx="58125" cy="247600"/>
            </a:xfrm>
            <a:custGeom>
              <a:avLst/>
              <a:gdLst/>
              <a:ahLst/>
              <a:cxnLst/>
              <a:rect l="l" t="t" r="r" b="b"/>
              <a:pathLst>
                <a:path w="2325" h="9904" extrusionOk="0">
                  <a:moveTo>
                    <a:pt x="2105" y="1"/>
                  </a:moveTo>
                  <a:cubicBezTo>
                    <a:pt x="2062" y="1"/>
                    <a:pt x="2013" y="34"/>
                    <a:pt x="2013" y="93"/>
                  </a:cubicBezTo>
                  <a:cubicBezTo>
                    <a:pt x="1961" y="741"/>
                    <a:pt x="1442" y="1649"/>
                    <a:pt x="1235" y="2272"/>
                  </a:cubicBezTo>
                  <a:cubicBezTo>
                    <a:pt x="976" y="3050"/>
                    <a:pt x="768" y="3802"/>
                    <a:pt x="716" y="4606"/>
                  </a:cubicBezTo>
                  <a:cubicBezTo>
                    <a:pt x="716" y="4658"/>
                    <a:pt x="755" y="4684"/>
                    <a:pt x="794" y="4684"/>
                  </a:cubicBezTo>
                  <a:cubicBezTo>
                    <a:pt x="833" y="4684"/>
                    <a:pt x="872" y="4658"/>
                    <a:pt x="872" y="4606"/>
                  </a:cubicBezTo>
                  <a:cubicBezTo>
                    <a:pt x="976" y="3309"/>
                    <a:pt x="1417" y="2038"/>
                    <a:pt x="1935" y="845"/>
                  </a:cubicBezTo>
                  <a:cubicBezTo>
                    <a:pt x="2013" y="715"/>
                    <a:pt x="2039" y="560"/>
                    <a:pt x="2091" y="430"/>
                  </a:cubicBezTo>
                  <a:cubicBezTo>
                    <a:pt x="2154" y="303"/>
                    <a:pt x="2182" y="255"/>
                    <a:pt x="2187" y="255"/>
                  </a:cubicBezTo>
                  <a:cubicBezTo>
                    <a:pt x="2203" y="255"/>
                    <a:pt x="2065" y="602"/>
                    <a:pt x="2065" y="715"/>
                  </a:cubicBezTo>
                  <a:cubicBezTo>
                    <a:pt x="2013" y="1390"/>
                    <a:pt x="2013" y="2116"/>
                    <a:pt x="1961" y="2791"/>
                  </a:cubicBezTo>
                  <a:cubicBezTo>
                    <a:pt x="1909" y="4036"/>
                    <a:pt x="1935" y="5411"/>
                    <a:pt x="1520" y="6604"/>
                  </a:cubicBezTo>
                  <a:cubicBezTo>
                    <a:pt x="1313" y="7201"/>
                    <a:pt x="1002" y="7719"/>
                    <a:pt x="716" y="8264"/>
                  </a:cubicBezTo>
                  <a:cubicBezTo>
                    <a:pt x="483" y="8757"/>
                    <a:pt x="353" y="9328"/>
                    <a:pt x="68" y="9795"/>
                  </a:cubicBezTo>
                  <a:cubicBezTo>
                    <a:pt x="0" y="9839"/>
                    <a:pt x="49" y="9904"/>
                    <a:pt x="97" y="9904"/>
                  </a:cubicBezTo>
                  <a:cubicBezTo>
                    <a:pt x="105" y="9904"/>
                    <a:pt x="112" y="9902"/>
                    <a:pt x="120" y="9898"/>
                  </a:cubicBezTo>
                  <a:cubicBezTo>
                    <a:pt x="353" y="9665"/>
                    <a:pt x="379" y="9509"/>
                    <a:pt x="509" y="9198"/>
                  </a:cubicBezTo>
                  <a:cubicBezTo>
                    <a:pt x="716" y="8731"/>
                    <a:pt x="924" y="8238"/>
                    <a:pt x="1183" y="7771"/>
                  </a:cubicBezTo>
                  <a:cubicBezTo>
                    <a:pt x="1546" y="7097"/>
                    <a:pt x="1806" y="6448"/>
                    <a:pt x="1935" y="5696"/>
                  </a:cubicBezTo>
                  <a:cubicBezTo>
                    <a:pt x="2065" y="4788"/>
                    <a:pt x="2091" y="3854"/>
                    <a:pt x="2169" y="2946"/>
                  </a:cubicBezTo>
                  <a:cubicBezTo>
                    <a:pt x="2221" y="2012"/>
                    <a:pt x="2324" y="1001"/>
                    <a:pt x="2169" y="67"/>
                  </a:cubicBezTo>
                  <a:cubicBezTo>
                    <a:pt x="2169" y="21"/>
                    <a:pt x="2139" y="1"/>
                    <a:pt x="2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8"/>
            <p:cNvSpPr/>
            <p:nvPr/>
          </p:nvSpPr>
          <p:spPr>
            <a:xfrm>
              <a:off x="1590975" y="3480800"/>
              <a:ext cx="398800" cy="168625"/>
            </a:xfrm>
            <a:custGeom>
              <a:avLst/>
              <a:gdLst/>
              <a:ahLst/>
              <a:cxnLst/>
              <a:rect l="l" t="t" r="r" b="b"/>
              <a:pathLst>
                <a:path w="15952" h="6745" extrusionOk="0">
                  <a:moveTo>
                    <a:pt x="15930" y="0"/>
                  </a:moveTo>
                  <a:cubicBezTo>
                    <a:pt x="15927" y="0"/>
                    <a:pt x="15925" y="4"/>
                    <a:pt x="15925" y="11"/>
                  </a:cubicBezTo>
                  <a:cubicBezTo>
                    <a:pt x="10893" y="2682"/>
                    <a:pt x="4278" y="2267"/>
                    <a:pt x="101" y="6496"/>
                  </a:cubicBezTo>
                  <a:cubicBezTo>
                    <a:pt x="1" y="6597"/>
                    <a:pt x="103" y="6744"/>
                    <a:pt x="215" y="6744"/>
                  </a:cubicBezTo>
                  <a:cubicBezTo>
                    <a:pt x="247" y="6744"/>
                    <a:pt x="280" y="6732"/>
                    <a:pt x="309" y="6703"/>
                  </a:cubicBezTo>
                  <a:cubicBezTo>
                    <a:pt x="4511" y="2449"/>
                    <a:pt x="11074" y="3046"/>
                    <a:pt x="15951" y="62"/>
                  </a:cubicBezTo>
                  <a:cubicBezTo>
                    <a:pt x="15951" y="24"/>
                    <a:pt x="15937" y="0"/>
                    <a:pt x="159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8"/>
            <p:cNvSpPr/>
            <p:nvPr/>
          </p:nvSpPr>
          <p:spPr>
            <a:xfrm>
              <a:off x="1700075" y="3481050"/>
              <a:ext cx="291000" cy="98675"/>
            </a:xfrm>
            <a:custGeom>
              <a:avLst/>
              <a:gdLst/>
              <a:ahLst/>
              <a:cxnLst/>
              <a:rect l="l" t="t" r="r" b="b"/>
              <a:pathLst>
                <a:path w="11640" h="3947" extrusionOk="0">
                  <a:moveTo>
                    <a:pt x="11561" y="1"/>
                  </a:moveTo>
                  <a:cubicBezTo>
                    <a:pt x="9486" y="390"/>
                    <a:pt x="7411" y="597"/>
                    <a:pt x="5439" y="1272"/>
                  </a:cubicBezTo>
                  <a:cubicBezTo>
                    <a:pt x="3545" y="1920"/>
                    <a:pt x="1807" y="2828"/>
                    <a:pt x="95" y="3762"/>
                  </a:cubicBezTo>
                  <a:cubicBezTo>
                    <a:pt x="1" y="3833"/>
                    <a:pt x="79" y="3947"/>
                    <a:pt x="152" y="3947"/>
                  </a:cubicBezTo>
                  <a:cubicBezTo>
                    <a:pt x="159" y="3947"/>
                    <a:pt x="166" y="3946"/>
                    <a:pt x="173" y="3944"/>
                  </a:cubicBezTo>
                  <a:cubicBezTo>
                    <a:pt x="1963" y="2932"/>
                    <a:pt x="3805" y="1998"/>
                    <a:pt x="5802" y="1349"/>
                  </a:cubicBezTo>
                  <a:cubicBezTo>
                    <a:pt x="7696" y="701"/>
                    <a:pt x="9719" y="649"/>
                    <a:pt x="11639" y="52"/>
                  </a:cubicBezTo>
                  <a:cubicBezTo>
                    <a:pt x="11587" y="52"/>
                    <a:pt x="11561" y="1"/>
                    <a:pt x="115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8"/>
            <p:cNvSpPr/>
            <p:nvPr/>
          </p:nvSpPr>
          <p:spPr>
            <a:xfrm>
              <a:off x="1708600" y="3479475"/>
              <a:ext cx="283700" cy="95225"/>
            </a:xfrm>
            <a:custGeom>
              <a:avLst/>
              <a:gdLst/>
              <a:ahLst/>
              <a:cxnLst/>
              <a:rect l="l" t="t" r="r" b="b"/>
              <a:pathLst>
                <a:path w="11348" h="3809" extrusionOk="0">
                  <a:moveTo>
                    <a:pt x="11340" y="1"/>
                  </a:moveTo>
                  <a:cubicBezTo>
                    <a:pt x="11337" y="1"/>
                    <a:pt x="11332" y="4"/>
                    <a:pt x="11324" y="12"/>
                  </a:cubicBezTo>
                  <a:cubicBezTo>
                    <a:pt x="10572" y="556"/>
                    <a:pt x="9897" y="1101"/>
                    <a:pt x="9093" y="1542"/>
                  </a:cubicBezTo>
                  <a:cubicBezTo>
                    <a:pt x="8133" y="2009"/>
                    <a:pt x="7096" y="2372"/>
                    <a:pt x="6058" y="2632"/>
                  </a:cubicBezTo>
                  <a:cubicBezTo>
                    <a:pt x="4086" y="3125"/>
                    <a:pt x="2011" y="3021"/>
                    <a:pt x="92" y="3643"/>
                  </a:cubicBezTo>
                  <a:cubicBezTo>
                    <a:pt x="1" y="3666"/>
                    <a:pt x="29" y="3808"/>
                    <a:pt x="90" y="3808"/>
                  </a:cubicBezTo>
                  <a:cubicBezTo>
                    <a:pt x="99" y="3808"/>
                    <a:pt x="108" y="3805"/>
                    <a:pt x="118" y="3799"/>
                  </a:cubicBezTo>
                  <a:cubicBezTo>
                    <a:pt x="2193" y="3150"/>
                    <a:pt x="4398" y="3254"/>
                    <a:pt x="6525" y="2710"/>
                  </a:cubicBezTo>
                  <a:cubicBezTo>
                    <a:pt x="8237" y="2243"/>
                    <a:pt x="10183" y="1438"/>
                    <a:pt x="11324" y="38"/>
                  </a:cubicBezTo>
                  <a:cubicBezTo>
                    <a:pt x="11342" y="19"/>
                    <a:pt x="11348" y="1"/>
                    <a:pt x="113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8"/>
            <p:cNvSpPr/>
            <p:nvPr/>
          </p:nvSpPr>
          <p:spPr>
            <a:xfrm>
              <a:off x="1674175" y="3479175"/>
              <a:ext cx="316900" cy="111125"/>
            </a:xfrm>
            <a:custGeom>
              <a:avLst/>
              <a:gdLst/>
              <a:ahLst/>
              <a:cxnLst/>
              <a:rect l="l" t="t" r="r" b="b"/>
              <a:pathLst>
                <a:path w="12676" h="4445" extrusionOk="0">
                  <a:moveTo>
                    <a:pt x="11643" y="0"/>
                  </a:moveTo>
                  <a:cubicBezTo>
                    <a:pt x="9763" y="0"/>
                    <a:pt x="7773" y="258"/>
                    <a:pt x="6008" y="854"/>
                  </a:cubicBezTo>
                  <a:cubicBezTo>
                    <a:pt x="3881" y="1606"/>
                    <a:pt x="1961" y="3059"/>
                    <a:pt x="68" y="4278"/>
                  </a:cubicBezTo>
                  <a:cubicBezTo>
                    <a:pt x="1" y="4323"/>
                    <a:pt x="49" y="4444"/>
                    <a:pt x="130" y="4444"/>
                  </a:cubicBezTo>
                  <a:cubicBezTo>
                    <a:pt x="143" y="4444"/>
                    <a:pt x="157" y="4441"/>
                    <a:pt x="172" y="4434"/>
                  </a:cubicBezTo>
                  <a:cubicBezTo>
                    <a:pt x="2065" y="3240"/>
                    <a:pt x="3933" y="1814"/>
                    <a:pt x="6086" y="1035"/>
                  </a:cubicBezTo>
                  <a:cubicBezTo>
                    <a:pt x="8213" y="257"/>
                    <a:pt x="10418" y="309"/>
                    <a:pt x="12623" y="76"/>
                  </a:cubicBezTo>
                  <a:cubicBezTo>
                    <a:pt x="12675" y="50"/>
                    <a:pt x="12675" y="24"/>
                    <a:pt x="12623" y="24"/>
                  </a:cubicBezTo>
                  <a:cubicBezTo>
                    <a:pt x="12301" y="8"/>
                    <a:pt x="11974" y="0"/>
                    <a:pt x="116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8"/>
            <p:cNvSpPr/>
            <p:nvPr/>
          </p:nvSpPr>
          <p:spPr>
            <a:xfrm>
              <a:off x="1681650" y="3367775"/>
              <a:ext cx="204600" cy="219175"/>
            </a:xfrm>
            <a:custGeom>
              <a:avLst/>
              <a:gdLst/>
              <a:ahLst/>
              <a:cxnLst/>
              <a:rect l="l" t="t" r="r" b="b"/>
              <a:pathLst>
                <a:path w="8184" h="8767" extrusionOk="0">
                  <a:moveTo>
                    <a:pt x="7676" y="592"/>
                  </a:moveTo>
                  <a:lnTo>
                    <a:pt x="7676" y="592"/>
                  </a:lnTo>
                  <a:cubicBezTo>
                    <a:pt x="7429" y="1172"/>
                    <a:pt x="7293" y="1812"/>
                    <a:pt x="6980" y="2378"/>
                  </a:cubicBezTo>
                  <a:cubicBezTo>
                    <a:pt x="6487" y="3234"/>
                    <a:pt x="5839" y="3987"/>
                    <a:pt x="5087" y="4661"/>
                  </a:cubicBezTo>
                  <a:cubicBezTo>
                    <a:pt x="3815" y="5864"/>
                    <a:pt x="2345" y="6829"/>
                    <a:pt x="972" y="7921"/>
                  </a:cubicBezTo>
                  <a:lnTo>
                    <a:pt x="972" y="7921"/>
                  </a:lnTo>
                  <a:cubicBezTo>
                    <a:pt x="2077" y="6745"/>
                    <a:pt x="2963" y="5311"/>
                    <a:pt x="3997" y="4091"/>
                  </a:cubicBezTo>
                  <a:cubicBezTo>
                    <a:pt x="5106" y="2819"/>
                    <a:pt x="6504" y="1837"/>
                    <a:pt x="7676" y="592"/>
                  </a:cubicBezTo>
                  <a:close/>
                  <a:moveTo>
                    <a:pt x="8079" y="0"/>
                  </a:moveTo>
                  <a:cubicBezTo>
                    <a:pt x="8056" y="0"/>
                    <a:pt x="8034" y="13"/>
                    <a:pt x="8018" y="44"/>
                  </a:cubicBezTo>
                  <a:cubicBezTo>
                    <a:pt x="8011" y="52"/>
                    <a:pt x="8004" y="60"/>
                    <a:pt x="7997" y="68"/>
                  </a:cubicBezTo>
                  <a:lnTo>
                    <a:pt x="7997" y="68"/>
                  </a:lnTo>
                  <a:cubicBezTo>
                    <a:pt x="7985" y="60"/>
                    <a:pt x="7974" y="52"/>
                    <a:pt x="7966" y="44"/>
                  </a:cubicBezTo>
                  <a:cubicBezTo>
                    <a:pt x="7922" y="110"/>
                    <a:pt x="7882" y="177"/>
                    <a:pt x="7844" y="246"/>
                  </a:cubicBezTo>
                  <a:lnTo>
                    <a:pt x="7844" y="246"/>
                  </a:lnTo>
                  <a:cubicBezTo>
                    <a:pt x="6628" y="1619"/>
                    <a:pt x="5134" y="2626"/>
                    <a:pt x="3971" y="3987"/>
                  </a:cubicBezTo>
                  <a:cubicBezTo>
                    <a:pt x="2622" y="5543"/>
                    <a:pt x="1507" y="7229"/>
                    <a:pt x="106" y="8682"/>
                  </a:cubicBezTo>
                  <a:cubicBezTo>
                    <a:pt x="0" y="8724"/>
                    <a:pt x="15" y="8767"/>
                    <a:pt x="53" y="8767"/>
                  </a:cubicBezTo>
                  <a:cubicBezTo>
                    <a:pt x="61" y="8767"/>
                    <a:pt x="71" y="8765"/>
                    <a:pt x="80" y="8760"/>
                  </a:cubicBezTo>
                  <a:cubicBezTo>
                    <a:pt x="176" y="8681"/>
                    <a:pt x="271" y="8600"/>
                    <a:pt x="363" y="8517"/>
                  </a:cubicBezTo>
                  <a:lnTo>
                    <a:pt x="363" y="8517"/>
                  </a:lnTo>
                  <a:cubicBezTo>
                    <a:pt x="381" y="8552"/>
                    <a:pt x="420" y="8576"/>
                    <a:pt x="466" y="8576"/>
                  </a:cubicBezTo>
                  <a:cubicBezTo>
                    <a:pt x="492" y="8576"/>
                    <a:pt x="519" y="8569"/>
                    <a:pt x="547" y="8552"/>
                  </a:cubicBezTo>
                  <a:cubicBezTo>
                    <a:pt x="2155" y="7203"/>
                    <a:pt x="3971" y="6088"/>
                    <a:pt x="5450" y="4635"/>
                  </a:cubicBezTo>
                  <a:cubicBezTo>
                    <a:pt x="6072" y="4013"/>
                    <a:pt x="6643" y="3338"/>
                    <a:pt x="7110" y="2586"/>
                  </a:cubicBezTo>
                  <a:cubicBezTo>
                    <a:pt x="7551" y="1808"/>
                    <a:pt x="7655" y="874"/>
                    <a:pt x="8148" y="122"/>
                  </a:cubicBezTo>
                  <a:cubicBezTo>
                    <a:pt x="8184" y="67"/>
                    <a:pt x="8131" y="0"/>
                    <a:pt x="80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8"/>
            <p:cNvSpPr/>
            <p:nvPr/>
          </p:nvSpPr>
          <p:spPr>
            <a:xfrm>
              <a:off x="1722550" y="3183175"/>
              <a:ext cx="333375" cy="276750"/>
            </a:xfrm>
            <a:custGeom>
              <a:avLst/>
              <a:gdLst/>
              <a:ahLst/>
              <a:cxnLst/>
              <a:rect l="l" t="t" r="r" b="b"/>
              <a:pathLst>
                <a:path w="13335" h="11070" extrusionOk="0">
                  <a:moveTo>
                    <a:pt x="12418" y="1235"/>
                  </a:moveTo>
                  <a:cubicBezTo>
                    <a:pt x="11861" y="2137"/>
                    <a:pt x="11234" y="2966"/>
                    <a:pt x="10377" y="3640"/>
                  </a:cubicBezTo>
                  <a:cubicBezTo>
                    <a:pt x="9132" y="4652"/>
                    <a:pt x="7783" y="5456"/>
                    <a:pt x="6408" y="6286"/>
                  </a:cubicBezTo>
                  <a:cubicBezTo>
                    <a:pt x="5218" y="6981"/>
                    <a:pt x="4004" y="7675"/>
                    <a:pt x="2857" y="8415"/>
                  </a:cubicBezTo>
                  <a:lnTo>
                    <a:pt x="2857" y="8415"/>
                  </a:lnTo>
                  <a:cubicBezTo>
                    <a:pt x="4519" y="6817"/>
                    <a:pt x="6359" y="5486"/>
                    <a:pt x="8302" y="4237"/>
                  </a:cubicBezTo>
                  <a:cubicBezTo>
                    <a:pt x="9733" y="3317"/>
                    <a:pt x="11245" y="2477"/>
                    <a:pt x="12418" y="1235"/>
                  </a:cubicBezTo>
                  <a:close/>
                  <a:moveTo>
                    <a:pt x="13188" y="0"/>
                  </a:moveTo>
                  <a:cubicBezTo>
                    <a:pt x="13153" y="0"/>
                    <a:pt x="13118" y="17"/>
                    <a:pt x="13101" y="61"/>
                  </a:cubicBezTo>
                  <a:cubicBezTo>
                    <a:pt x="11830" y="2136"/>
                    <a:pt x="9443" y="3225"/>
                    <a:pt x="7497" y="4522"/>
                  </a:cubicBezTo>
                  <a:cubicBezTo>
                    <a:pt x="5578" y="5794"/>
                    <a:pt x="3684" y="7194"/>
                    <a:pt x="2128" y="8880"/>
                  </a:cubicBezTo>
                  <a:cubicBezTo>
                    <a:pt x="2120" y="8888"/>
                    <a:pt x="2115" y="8896"/>
                    <a:pt x="2111" y="8905"/>
                  </a:cubicBezTo>
                  <a:lnTo>
                    <a:pt x="2111" y="8905"/>
                  </a:lnTo>
                  <a:cubicBezTo>
                    <a:pt x="1280" y="9474"/>
                    <a:pt x="462" y="10147"/>
                    <a:pt x="1" y="11008"/>
                  </a:cubicBezTo>
                  <a:cubicBezTo>
                    <a:pt x="20" y="11046"/>
                    <a:pt x="39" y="11070"/>
                    <a:pt x="68" y="11070"/>
                  </a:cubicBezTo>
                  <a:cubicBezTo>
                    <a:pt x="78" y="11070"/>
                    <a:pt x="90" y="11066"/>
                    <a:pt x="104" y="11059"/>
                  </a:cubicBezTo>
                  <a:cubicBezTo>
                    <a:pt x="2050" y="8725"/>
                    <a:pt x="4851" y="7480"/>
                    <a:pt x="7420" y="5923"/>
                  </a:cubicBezTo>
                  <a:cubicBezTo>
                    <a:pt x="8587" y="5223"/>
                    <a:pt x="9754" y="4496"/>
                    <a:pt x="10766" y="3614"/>
                  </a:cubicBezTo>
                  <a:cubicBezTo>
                    <a:pt x="11907" y="2655"/>
                    <a:pt x="12608" y="1435"/>
                    <a:pt x="13282" y="138"/>
                  </a:cubicBezTo>
                  <a:lnTo>
                    <a:pt x="13282" y="138"/>
                  </a:lnTo>
                  <a:cubicBezTo>
                    <a:pt x="13282" y="138"/>
                    <a:pt x="13282" y="138"/>
                    <a:pt x="13282" y="138"/>
                  </a:cubicBezTo>
                  <a:cubicBezTo>
                    <a:pt x="13334" y="69"/>
                    <a:pt x="13259" y="0"/>
                    <a:pt x="131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8"/>
            <p:cNvSpPr/>
            <p:nvPr/>
          </p:nvSpPr>
          <p:spPr>
            <a:xfrm>
              <a:off x="1778775" y="3182250"/>
              <a:ext cx="275850" cy="224075"/>
            </a:xfrm>
            <a:custGeom>
              <a:avLst/>
              <a:gdLst/>
              <a:ahLst/>
              <a:cxnLst/>
              <a:rect l="l" t="t" r="r" b="b"/>
              <a:pathLst>
                <a:path w="11034" h="8963" extrusionOk="0">
                  <a:moveTo>
                    <a:pt x="10988" y="0"/>
                  </a:moveTo>
                  <a:cubicBezTo>
                    <a:pt x="10981" y="0"/>
                    <a:pt x="10968" y="7"/>
                    <a:pt x="10955" y="20"/>
                  </a:cubicBezTo>
                  <a:cubicBezTo>
                    <a:pt x="10566" y="1369"/>
                    <a:pt x="10229" y="2588"/>
                    <a:pt x="9321" y="3729"/>
                  </a:cubicBezTo>
                  <a:cubicBezTo>
                    <a:pt x="8543" y="4689"/>
                    <a:pt x="7505" y="5390"/>
                    <a:pt x="6364" y="5934"/>
                  </a:cubicBezTo>
                  <a:cubicBezTo>
                    <a:pt x="4289" y="6946"/>
                    <a:pt x="2006" y="7517"/>
                    <a:pt x="86" y="8788"/>
                  </a:cubicBezTo>
                  <a:cubicBezTo>
                    <a:pt x="0" y="8831"/>
                    <a:pt x="57" y="8963"/>
                    <a:pt x="137" y="8963"/>
                  </a:cubicBezTo>
                  <a:cubicBezTo>
                    <a:pt x="154" y="8963"/>
                    <a:pt x="172" y="8957"/>
                    <a:pt x="190" y="8943"/>
                  </a:cubicBezTo>
                  <a:cubicBezTo>
                    <a:pt x="2343" y="7517"/>
                    <a:pt x="4989" y="6972"/>
                    <a:pt x="7220" y="5701"/>
                  </a:cubicBezTo>
                  <a:cubicBezTo>
                    <a:pt x="9165" y="4611"/>
                    <a:pt x="11033" y="2432"/>
                    <a:pt x="10981" y="20"/>
                  </a:cubicBezTo>
                  <a:cubicBezTo>
                    <a:pt x="10994" y="7"/>
                    <a:pt x="10994" y="0"/>
                    <a:pt x="109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8"/>
            <p:cNvSpPr/>
            <p:nvPr/>
          </p:nvSpPr>
          <p:spPr>
            <a:xfrm>
              <a:off x="1790950" y="3181175"/>
              <a:ext cx="262200" cy="212375"/>
            </a:xfrm>
            <a:custGeom>
              <a:avLst/>
              <a:gdLst/>
              <a:ahLst/>
              <a:cxnLst/>
              <a:rect l="l" t="t" r="r" b="b"/>
              <a:pathLst>
                <a:path w="10488" h="8495" extrusionOk="0">
                  <a:moveTo>
                    <a:pt x="10420" y="1"/>
                  </a:moveTo>
                  <a:cubicBezTo>
                    <a:pt x="10408" y="1"/>
                    <a:pt x="10398" y="4"/>
                    <a:pt x="10391" y="11"/>
                  </a:cubicBezTo>
                  <a:cubicBezTo>
                    <a:pt x="9846" y="945"/>
                    <a:pt x="8263" y="1464"/>
                    <a:pt x="7355" y="1982"/>
                  </a:cubicBezTo>
                  <a:cubicBezTo>
                    <a:pt x="6396" y="2501"/>
                    <a:pt x="5462" y="3046"/>
                    <a:pt x="4606" y="3694"/>
                  </a:cubicBezTo>
                  <a:cubicBezTo>
                    <a:pt x="2894" y="5043"/>
                    <a:pt x="1441" y="6678"/>
                    <a:pt x="40" y="8338"/>
                  </a:cubicBezTo>
                  <a:cubicBezTo>
                    <a:pt x="1" y="8416"/>
                    <a:pt x="66" y="8495"/>
                    <a:pt x="122" y="8495"/>
                  </a:cubicBezTo>
                  <a:cubicBezTo>
                    <a:pt x="140" y="8495"/>
                    <a:pt x="157" y="8487"/>
                    <a:pt x="170" y="8468"/>
                  </a:cubicBezTo>
                  <a:cubicBezTo>
                    <a:pt x="1726" y="6600"/>
                    <a:pt x="3387" y="4732"/>
                    <a:pt x="5410" y="3357"/>
                  </a:cubicBezTo>
                  <a:cubicBezTo>
                    <a:pt x="6370" y="2657"/>
                    <a:pt x="7433" y="2112"/>
                    <a:pt x="8471" y="1567"/>
                  </a:cubicBezTo>
                  <a:cubicBezTo>
                    <a:pt x="9171" y="1204"/>
                    <a:pt x="10209" y="841"/>
                    <a:pt x="10468" y="63"/>
                  </a:cubicBezTo>
                  <a:cubicBezTo>
                    <a:pt x="10487" y="25"/>
                    <a:pt x="10451" y="1"/>
                    <a:pt x="10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8"/>
            <p:cNvSpPr/>
            <p:nvPr/>
          </p:nvSpPr>
          <p:spPr>
            <a:xfrm>
              <a:off x="1824925" y="3140800"/>
              <a:ext cx="102575" cy="212650"/>
            </a:xfrm>
            <a:custGeom>
              <a:avLst/>
              <a:gdLst/>
              <a:ahLst/>
              <a:cxnLst/>
              <a:rect l="l" t="t" r="r" b="b"/>
              <a:pathLst>
                <a:path w="4103" h="8506" extrusionOk="0">
                  <a:moveTo>
                    <a:pt x="3273" y="354"/>
                  </a:moveTo>
                  <a:cubicBezTo>
                    <a:pt x="3273" y="354"/>
                    <a:pt x="3273" y="354"/>
                    <a:pt x="3273" y="355"/>
                  </a:cubicBezTo>
                  <a:cubicBezTo>
                    <a:pt x="3272" y="355"/>
                    <a:pt x="3272" y="356"/>
                    <a:pt x="3272" y="356"/>
                  </a:cubicBezTo>
                  <a:lnTo>
                    <a:pt x="3272" y="356"/>
                  </a:lnTo>
                  <a:cubicBezTo>
                    <a:pt x="3272" y="355"/>
                    <a:pt x="3272" y="354"/>
                    <a:pt x="3273" y="354"/>
                  </a:cubicBezTo>
                  <a:close/>
                  <a:moveTo>
                    <a:pt x="2806" y="5776"/>
                  </a:moveTo>
                  <a:cubicBezTo>
                    <a:pt x="2788" y="5776"/>
                    <a:pt x="2794" y="5788"/>
                    <a:pt x="2800" y="5788"/>
                  </a:cubicBezTo>
                  <a:cubicBezTo>
                    <a:pt x="2803" y="5788"/>
                    <a:pt x="2806" y="5785"/>
                    <a:pt x="2806" y="5776"/>
                  </a:cubicBezTo>
                  <a:close/>
                  <a:moveTo>
                    <a:pt x="3289" y="1"/>
                  </a:moveTo>
                  <a:cubicBezTo>
                    <a:pt x="3262" y="1"/>
                    <a:pt x="3233" y="21"/>
                    <a:pt x="3221" y="69"/>
                  </a:cubicBezTo>
                  <a:cubicBezTo>
                    <a:pt x="2935" y="1548"/>
                    <a:pt x="2443" y="2923"/>
                    <a:pt x="1872" y="4324"/>
                  </a:cubicBezTo>
                  <a:cubicBezTo>
                    <a:pt x="1275" y="5673"/>
                    <a:pt x="756" y="7073"/>
                    <a:pt x="56" y="8370"/>
                  </a:cubicBezTo>
                  <a:cubicBezTo>
                    <a:pt x="0" y="8445"/>
                    <a:pt x="78" y="8506"/>
                    <a:pt x="145" y="8506"/>
                  </a:cubicBezTo>
                  <a:cubicBezTo>
                    <a:pt x="172" y="8506"/>
                    <a:pt x="197" y="8496"/>
                    <a:pt x="212" y="8474"/>
                  </a:cubicBezTo>
                  <a:cubicBezTo>
                    <a:pt x="756" y="7489"/>
                    <a:pt x="1197" y="6451"/>
                    <a:pt x="1612" y="5413"/>
                  </a:cubicBezTo>
                  <a:cubicBezTo>
                    <a:pt x="2105" y="4220"/>
                    <a:pt x="2650" y="3053"/>
                    <a:pt x="3013" y="1782"/>
                  </a:cubicBezTo>
                  <a:cubicBezTo>
                    <a:pt x="3065" y="1496"/>
                    <a:pt x="3143" y="1237"/>
                    <a:pt x="3195" y="951"/>
                  </a:cubicBezTo>
                  <a:cubicBezTo>
                    <a:pt x="3195" y="922"/>
                    <a:pt x="3220" y="728"/>
                    <a:pt x="3241" y="568"/>
                  </a:cubicBezTo>
                  <a:lnTo>
                    <a:pt x="3241" y="568"/>
                  </a:lnTo>
                  <a:cubicBezTo>
                    <a:pt x="3245" y="1015"/>
                    <a:pt x="3459" y="1918"/>
                    <a:pt x="3480" y="2067"/>
                  </a:cubicBezTo>
                  <a:cubicBezTo>
                    <a:pt x="3688" y="3416"/>
                    <a:pt x="3454" y="4583"/>
                    <a:pt x="2806" y="5776"/>
                  </a:cubicBezTo>
                  <a:cubicBezTo>
                    <a:pt x="4103" y="3961"/>
                    <a:pt x="3584" y="2119"/>
                    <a:pt x="3351" y="69"/>
                  </a:cubicBezTo>
                  <a:cubicBezTo>
                    <a:pt x="3351" y="28"/>
                    <a:pt x="3321" y="1"/>
                    <a:pt x="3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8"/>
            <p:cNvSpPr/>
            <p:nvPr/>
          </p:nvSpPr>
          <p:spPr>
            <a:xfrm>
              <a:off x="1554725" y="3035750"/>
              <a:ext cx="230750" cy="307025"/>
            </a:xfrm>
            <a:custGeom>
              <a:avLst/>
              <a:gdLst/>
              <a:ahLst/>
              <a:cxnLst/>
              <a:rect l="l" t="t" r="r" b="b"/>
              <a:pathLst>
                <a:path w="9230" h="12281" extrusionOk="0">
                  <a:moveTo>
                    <a:pt x="86" y="0"/>
                  </a:moveTo>
                  <a:cubicBezTo>
                    <a:pt x="42" y="0"/>
                    <a:pt x="1" y="55"/>
                    <a:pt x="21" y="95"/>
                  </a:cubicBezTo>
                  <a:cubicBezTo>
                    <a:pt x="1914" y="1937"/>
                    <a:pt x="4145" y="3363"/>
                    <a:pt x="5909" y="5361"/>
                  </a:cubicBezTo>
                  <a:cubicBezTo>
                    <a:pt x="7621" y="7307"/>
                    <a:pt x="8685" y="9615"/>
                    <a:pt x="9048" y="12183"/>
                  </a:cubicBezTo>
                  <a:cubicBezTo>
                    <a:pt x="9048" y="12248"/>
                    <a:pt x="9094" y="12281"/>
                    <a:pt x="9139" y="12281"/>
                  </a:cubicBezTo>
                  <a:cubicBezTo>
                    <a:pt x="9184" y="12281"/>
                    <a:pt x="9230" y="12248"/>
                    <a:pt x="9230" y="12183"/>
                  </a:cubicBezTo>
                  <a:cubicBezTo>
                    <a:pt x="8970" y="9771"/>
                    <a:pt x="8037" y="7644"/>
                    <a:pt x="6506" y="5750"/>
                  </a:cubicBezTo>
                  <a:cubicBezTo>
                    <a:pt x="4690" y="3493"/>
                    <a:pt x="2226" y="1963"/>
                    <a:pt x="125" y="17"/>
                  </a:cubicBezTo>
                  <a:cubicBezTo>
                    <a:pt x="113" y="5"/>
                    <a:pt x="99"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8"/>
            <p:cNvSpPr/>
            <p:nvPr/>
          </p:nvSpPr>
          <p:spPr>
            <a:xfrm>
              <a:off x="1560575" y="3040900"/>
              <a:ext cx="206175" cy="223350"/>
            </a:xfrm>
            <a:custGeom>
              <a:avLst/>
              <a:gdLst/>
              <a:ahLst/>
              <a:cxnLst/>
              <a:rect l="l" t="t" r="r" b="b"/>
              <a:pathLst>
                <a:path w="8247" h="8934" extrusionOk="0">
                  <a:moveTo>
                    <a:pt x="17" y="1"/>
                  </a:moveTo>
                  <a:cubicBezTo>
                    <a:pt x="11" y="1"/>
                    <a:pt x="1" y="45"/>
                    <a:pt x="20" y="45"/>
                  </a:cubicBezTo>
                  <a:cubicBezTo>
                    <a:pt x="1810" y="1056"/>
                    <a:pt x="3574" y="1990"/>
                    <a:pt x="5027" y="3521"/>
                  </a:cubicBezTo>
                  <a:cubicBezTo>
                    <a:pt x="6454" y="5077"/>
                    <a:pt x="7232" y="6971"/>
                    <a:pt x="8062" y="8890"/>
                  </a:cubicBezTo>
                  <a:cubicBezTo>
                    <a:pt x="8070" y="8921"/>
                    <a:pt x="8090" y="8933"/>
                    <a:pt x="8114" y="8933"/>
                  </a:cubicBezTo>
                  <a:cubicBezTo>
                    <a:pt x="8172" y="8933"/>
                    <a:pt x="8247" y="8860"/>
                    <a:pt x="8192" y="8787"/>
                  </a:cubicBezTo>
                  <a:cubicBezTo>
                    <a:pt x="7362" y="6841"/>
                    <a:pt x="6583" y="4947"/>
                    <a:pt x="5105" y="3391"/>
                  </a:cubicBezTo>
                  <a:cubicBezTo>
                    <a:pt x="3730" y="1860"/>
                    <a:pt x="1862" y="849"/>
                    <a:pt x="20" y="19"/>
                  </a:cubicBezTo>
                  <a:cubicBezTo>
                    <a:pt x="20" y="6"/>
                    <a:pt x="19" y="1"/>
                    <a:pt x="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8"/>
            <p:cNvSpPr/>
            <p:nvPr/>
          </p:nvSpPr>
          <p:spPr>
            <a:xfrm>
              <a:off x="1556525" y="3036825"/>
              <a:ext cx="205975" cy="216400"/>
            </a:xfrm>
            <a:custGeom>
              <a:avLst/>
              <a:gdLst/>
              <a:ahLst/>
              <a:cxnLst/>
              <a:rect l="l" t="t" r="r" b="b"/>
              <a:pathLst>
                <a:path w="8239" h="8656" extrusionOk="0">
                  <a:moveTo>
                    <a:pt x="1" y="0"/>
                  </a:moveTo>
                  <a:lnTo>
                    <a:pt x="1" y="0"/>
                  </a:lnTo>
                  <a:cubicBezTo>
                    <a:pt x="986" y="1634"/>
                    <a:pt x="2491" y="2802"/>
                    <a:pt x="3892" y="4073"/>
                  </a:cubicBezTo>
                  <a:cubicBezTo>
                    <a:pt x="5448" y="5500"/>
                    <a:pt x="6771" y="7004"/>
                    <a:pt x="8068" y="8638"/>
                  </a:cubicBezTo>
                  <a:cubicBezTo>
                    <a:pt x="8080" y="8650"/>
                    <a:pt x="8096" y="8655"/>
                    <a:pt x="8112" y="8655"/>
                  </a:cubicBezTo>
                  <a:cubicBezTo>
                    <a:pt x="8169" y="8655"/>
                    <a:pt x="8238" y="8595"/>
                    <a:pt x="8198" y="8535"/>
                  </a:cubicBezTo>
                  <a:cubicBezTo>
                    <a:pt x="7031" y="6952"/>
                    <a:pt x="5656" y="5551"/>
                    <a:pt x="4203" y="4228"/>
                  </a:cubicBezTo>
                  <a:cubicBezTo>
                    <a:pt x="2750" y="2854"/>
                    <a:pt x="1168" y="16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8"/>
            <p:cNvSpPr/>
            <p:nvPr/>
          </p:nvSpPr>
          <p:spPr>
            <a:xfrm>
              <a:off x="1555225" y="3035650"/>
              <a:ext cx="200300" cy="208250"/>
            </a:xfrm>
            <a:custGeom>
              <a:avLst/>
              <a:gdLst/>
              <a:ahLst/>
              <a:cxnLst/>
              <a:rect l="l" t="t" r="r" b="b"/>
              <a:pathLst>
                <a:path w="8012" h="8330" extrusionOk="0">
                  <a:moveTo>
                    <a:pt x="64" y="0"/>
                  </a:moveTo>
                  <a:cubicBezTo>
                    <a:pt x="41" y="0"/>
                    <a:pt x="1" y="43"/>
                    <a:pt x="1" y="99"/>
                  </a:cubicBezTo>
                  <a:cubicBezTo>
                    <a:pt x="753" y="1733"/>
                    <a:pt x="2076" y="3004"/>
                    <a:pt x="3321" y="4275"/>
                  </a:cubicBezTo>
                  <a:cubicBezTo>
                    <a:pt x="4022" y="5028"/>
                    <a:pt x="4800" y="5598"/>
                    <a:pt x="5604" y="6247"/>
                  </a:cubicBezTo>
                  <a:cubicBezTo>
                    <a:pt x="6434" y="6895"/>
                    <a:pt x="7135" y="7674"/>
                    <a:pt x="7913" y="8322"/>
                  </a:cubicBezTo>
                  <a:cubicBezTo>
                    <a:pt x="7918" y="8327"/>
                    <a:pt x="7925" y="8329"/>
                    <a:pt x="7932" y="8329"/>
                  </a:cubicBezTo>
                  <a:cubicBezTo>
                    <a:pt x="7965" y="8329"/>
                    <a:pt x="8012" y="8291"/>
                    <a:pt x="7991" y="8270"/>
                  </a:cubicBezTo>
                  <a:cubicBezTo>
                    <a:pt x="6719" y="6766"/>
                    <a:pt x="5007" y="5754"/>
                    <a:pt x="3607" y="4405"/>
                  </a:cubicBezTo>
                  <a:cubicBezTo>
                    <a:pt x="2284" y="3108"/>
                    <a:pt x="883" y="1733"/>
                    <a:pt x="79" y="21"/>
                  </a:cubicBezTo>
                  <a:cubicBezTo>
                    <a:pt x="79" y="7"/>
                    <a:pt x="73" y="0"/>
                    <a:pt x="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8"/>
            <p:cNvSpPr/>
            <p:nvPr/>
          </p:nvSpPr>
          <p:spPr>
            <a:xfrm>
              <a:off x="1643100" y="2987925"/>
              <a:ext cx="112550" cy="254975"/>
            </a:xfrm>
            <a:custGeom>
              <a:avLst/>
              <a:gdLst/>
              <a:ahLst/>
              <a:cxnLst/>
              <a:rect l="l" t="t" r="r" b="b"/>
              <a:pathLst>
                <a:path w="4502" h="10199" extrusionOk="0">
                  <a:moveTo>
                    <a:pt x="65" y="1"/>
                  </a:moveTo>
                  <a:cubicBezTo>
                    <a:pt x="35" y="1"/>
                    <a:pt x="1" y="30"/>
                    <a:pt x="40" y="88"/>
                  </a:cubicBezTo>
                  <a:cubicBezTo>
                    <a:pt x="559" y="1256"/>
                    <a:pt x="1025" y="2397"/>
                    <a:pt x="1285" y="3616"/>
                  </a:cubicBezTo>
                  <a:cubicBezTo>
                    <a:pt x="1518" y="4654"/>
                    <a:pt x="2011" y="5458"/>
                    <a:pt x="2426" y="6444"/>
                  </a:cubicBezTo>
                  <a:cubicBezTo>
                    <a:pt x="2434" y="6475"/>
                    <a:pt x="2451" y="6487"/>
                    <a:pt x="2471" y="6487"/>
                  </a:cubicBezTo>
                  <a:cubicBezTo>
                    <a:pt x="2516" y="6487"/>
                    <a:pt x="2574" y="6420"/>
                    <a:pt x="2556" y="6366"/>
                  </a:cubicBezTo>
                  <a:cubicBezTo>
                    <a:pt x="2245" y="5666"/>
                    <a:pt x="1778" y="5017"/>
                    <a:pt x="1596" y="4265"/>
                  </a:cubicBezTo>
                  <a:cubicBezTo>
                    <a:pt x="1415" y="3642"/>
                    <a:pt x="1363" y="3046"/>
                    <a:pt x="1155" y="2423"/>
                  </a:cubicBezTo>
                  <a:cubicBezTo>
                    <a:pt x="974" y="1800"/>
                    <a:pt x="688" y="1178"/>
                    <a:pt x="377" y="607"/>
                  </a:cubicBezTo>
                  <a:cubicBezTo>
                    <a:pt x="305" y="462"/>
                    <a:pt x="184" y="277"/>
                    <a:pt x="195" y="277"/>
                  </a:cubicBezTo>
                  <a:cubicBezTo>
                    <a:pt x="203" y="277"/>
                    <a:pt x="295" y="393"/>
                    <a:pt x="559" y="737"/>
                  </a:cubicBezTo>
                  <a:cubicBezTo>
                    <a:pt x="766" y="1022"/>
                    <a:pt x="974" y="1308"/>
                    <a:pt x="1207" y="1645"/>
                  </a:cubicBezTo>
                  <a:cubicBezTo>
                    <a:pt x="2011" y="2864"/>
                    <a:pt x="2660" y="4187"/>
                    <a:pt x="3282" y="5536"/>
                  </a:cubicBezTo>
                  <a:cubicBezTo>
                    <a:pt x="3957" y="7015"/>
                    <a:pt x="4190" y="8571"/>
                    <a:pt x="4476" y="10179"/>
                  </a:cubicBezTo>
                  <a:cubicBezTo>
                    <a:pt x="4463" y="10192"/>
                    <a:pt x="4469" y="10199"/>
                    <a:pt x="4479" y="10199"/>
                  </a:cubicBezTo>
                  <a:cubicBezTo>
                    <a:pt x="4489" y="10199"/>
                    <a:pt x="4502" y="10192"/>
                    <a:pt x="4502" y="10179"/>
                  </a:cubicBezTo>
                  <a:cubicBezTo>
                    <a:pt x="4138" y="6418"/>
                    <a:pt x="2504" y="2942"/>
                    <a:pt x="92" y="11"/>
                  </a:cubicBezTo>
                  <a:cubicBezTo>
                    <a:pt x="85" y="4"/>
                    <a:pt x="7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8"/>
            <p:cNvSpPr/>
            <p:nvPr/>
          </p:nvSpPr>
          <p:spPr>
            <a:xfrm>
              <a:off x="1821625" y="2907175"/>
              <a:ext cx="250500" cy="292100"/>
            </a:xfrm>
            <a:custGeom>
              <a:avLst/>
              <a:gdLst/>
              <a:ahLst/>
              <a:cxnLst/>
              <a:rect l="l" t="t" r="r" b="b"/>
              <a:pathLst>
                <a:path w="10020" h="11684" extrusionOk="0">
                  <a:moveTo>
                    <a:pt x="9975" y="1"/>
                  </a:moveTo>
                  <a:cubicBezTo>
                    <a:pt x="9958" y="1"/>
                    <a:pt x="9942" y="15"/>
                    <a:pt x="9942" y="50"/>
                  </a:cubicBezTo>
                  <a:cubicBezTo>
                    <a:pt x="8930" y="2670"/>
                    <a:pt x="7114" y="4589"/>
                    <a:pt x="5039" y="6405"/>
                  </a:cubicBezTo>
                  <a:cubicBezTo>
                    <a:pt x="3301" y="7910"/>
                    <a:pt x="1200" y="9466"/>
                    <a:pt x="58" y="11516"/>
                  </a:cubicBezTo>
                  <a:cubicBezTo>
                    <a:pt x="1" y="11592"/>
                    <a:pt x="85" y="11683"/>
                    <a:pt x="154" y="11683"/>
                  </a:cubicBezTo>
                  <a:cubicBezTo>
                    <a:pt x="178" y="11683"/>
                    <a:pt x="201" y="11672"/>
                    <a:pt x="214" y="11645"/>
                  </a:cubicBezTo>
                  <a:cubicBezTo>
                    <a:pt x="1070" y="10686"/>
                    <a:pt x="1848" y="9674"/>
                    <a:pt x="2782" y="8766"/>
                  </a:cubicBezTo>
                  <a:cubicBezTo>
                    <a:pt x="3716" y="7858"/>
                    <a:pt x="4728" y="7002"/>
                    <a:pt x="5687" y="6146"/>
                  </a:cubicBezTo>
                  <a:cubicBezTo>
                    <a:pt x="7607" y="4382"/>
                    <a:pt x="9164" y="2540"/>
                    <a:pt x="10020" y="50"/>
                  </a:cubicBezTo>
                  <a:cubicBezTo>
                    <a:pt x="10020" y="21"/>
                    <a:pt x="9996" y="1"/>
                    <a:pt x="99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8"/>
            <p:cNvSpPr/>
            <p:nvPr/>
          </p:nvSpPr>
          <p:spPr>
            <a:xfrm>
              <a:off x="1904550" y="2906425"/>
              <a:ext cx="168875" cy="202175"/>
            </a:xfrm>
            <a:custGeom>
              <a:avLst/>
              <a:gdLst/>
              <a:ahLst/>
              <a:cxnLst/>
              <a:rect l="l" t="t" r="r" b="b"/>
              <a:pathLst>
                <a:path w="6755" h="8087" extrusionOk="0">
                  <a:moveTo>
                    <a:pt x="6681" y="1"/>
                  </a:moveTo>
                  <a:cubicBezTo>
                    <a:pt x="6664" y="1"/>
                    <a:pt x="6651" y="10"/>
                    <a:pt x="6651" y="28"/>
                  </a:cubicBezTo>
                  <a:cubicBezTo>
                    <a:pt x="6184" y="1792"/>
                    <a:pt x="5483" y="3452"/>
                    <a:pt x="4186" y="4749"/>
                  </a:cubicBezTo>
                  <a:cubicBezTo>
                    <a:pt x="2967" y="5968"/>
                    <a:pt x="1463" y="6876"/>
                    <a:pt x="88" y="7888"/>
                  </a:cubicBezTo>
                  <a:cubicBezTo>
                    <a:pt x="0" y="7932"/>
                    <a:pt x="61" y="8087"/>
                    <a:pt x="128" y="8087"/>
                  </a:cubicBezTo>
                  <a:cubicBezTo>
                    <a:pt x="141" y="8087"/>
                    <a:pt x="153" y="8082"/>
                    <a:pt x="166" y="8070"/>
                  </a:cubicBezTo>
                  <a:cubicBezTo>
                    <a:pt x="1670" y="7006"/>
                    <a:pt x="3252" y="6046"/>
                    <a:pt x="4524" y="4671"/>
                  </a:cubicBezTo>
                  <a:cubicBezTo>
                    <a:pt x="5691" y="3400"/>
                    <a:pt x="6469" y="1766"/>
                    <a:pt x="6754" y="80"/>
                  </a:cubicBezTo>
                  <a:cubicBezTo>
                    <a:pt x="6754" y="30"/>
                    <a:pt x="6711" y="1"/>
                    <a:pt x="66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18"/>
            <p:cNvSpPr/>
            <p:nvPr/>
          </p:nvSpPr>
          <p:spPr>
            <a:xfrm>
              <a:off x="1900275" y="2905625"/>
              <a:ext cx="173550" cy="202850"/>
            </a:xfrm>
            <a:custGeom>
              <a:avLst/>
              <a:gdLst/>
              <a:ahLst/>
              <a:cxnLst/>
              <a:rect l="l" t="t" r="r" b="b"/>
              <a:pathLst>
                <a:path w="6942" h="8114" extrusionOk="0">
                  <a:moveTo>
                    <a:pt x="6890" y="1"/>
                  </a:moveTo>
                  <a:cubicBezTo>
                    <a:pt x="6884" y="1"/>
                    <a:pt x="6879" y="3"/>
                    <a:pt x="6874" y="8"/>
                  </a:cubicBezTo>
                  <a:cubicBezTo>
                    <a:pt x="4176" y="2265"/>
                    <a:pt x="2516" y="5430"/>
                    <a:pt x="77" y="7946"/>
                  </a:cubicBezTo>
                  <a:cubicBezTo>
                    <a:pt x="0" y="8023"/>
                    <a:pt x="80" y="8114"/>
                    <a:pt x="147" y="8114"/>
                  </a:cubicBezTo>
                  <a:cubicBezTo>
                    <a:pt x="171" y="8114"/>
                    <a:pt x="193" y="8103"/>
                    <a:pt x="207" y="8076"/>
                  </a:cubicBezTo>
                  <a:cubicBezTo>
                    <a:pt x="1374" y="6882"/>
                    <a:pt x="2360" y="5507"/>
                    <a:pt x="3346" y="4184"/>
                  </a:cubicBezTo>
                  <a:cubicBezTo>
                    <a:pt x="3916" y="3432"/>
                    <a:pt x="4435" y="2706"/>
                    <a:pt x="5032" y="2005"/>
                  </a:cubicBezTo>
                  <a:cubicBezTo>
                    <a:pt x="5654" y="1357"/>
                    <a:pt x="6329" y="760"/>
                    <a:pt x="6900" y="60"/>
                  </a:cubicBezTo>
                  <a:cubicBezTo>
                    <a:pt x="6942" y="39"/>
                    <a:pt x="6916" y="1"/>
                    <a:pt x="6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18"/>
            <p:cNvSpPr/>
            <p:nvPr/>
          </p:nvSpPr>
          <p:spPr>
            <a:xfrm>
              <a:off x="1887150" y="2906450"/>
              <a:ext cx="185625" cy="214375"/>
            </a:xfrm>
            <a:custGeom>
              <a:avLst/>
              <a:gdLst/>
              <a:ahLst/>
              <a:cxnLst/>
              <a:rect l="l" t="t" r="r" b="b"/>
              <a:pathLst>
                <a:path w="7425" h="8575" extrusionOk="0">
                  <a:moveTo>
                    <a:pt x="7399" y="1"/>
                  </a:moveTo>
                  <a:cubicBezTo>
                    <a:pt x="5816" y="779"/>
                    <a:pt x="4415" y="2076"/>
                    <a:pt x="3378" y="3477"/>
                  </a:cubicBezTo>
                  <a:cubicBezTo>
                    <a:pt x="2807" y="4229"/>
                    <a:pt x="2418" y="5033"/>
                    <a:pt x="1925" y="5812"/>
                  </a:cubicBezTo>
                  <a:cubicBezTo>
                    <a:pt x="1380" y="6720"/>
                    <a:pt x="706" y="7550"/>
                    <a:pt x="57" y="8432"/>
                  </a:cubicBezTo>
                  <a:cubicBezTo>
                    <a:pt x="0" y="8489"/>
                    <a:pt x="55" y="8574"/>
                    <a:pt x="119" y="8574"/>
                  </a:cubicBezTo>
                  <a:cubicBezTo>
                    <a:pt x="142" y="8574"/>
                    <a:pt x="166" y="8563"/>
                    <a:pt x="187" y="8535"/>
                  </a:cubicBezTo>
                  <a:cubicBezTo>
                    <a:pt x="732" y="7861"/>
                    <a:pt x="1277" y="7135"/>
                    <a:pt x="1769" y="6382"/>
                  </a:cubicBezTo>
                  <a:cubicBezTo>
                    <a:pt x="2288" y="5604"/>
                    <a:pt x="2677" y="4774"/>
                    <a:pt x="3196" y="3996"/>
                  </a:cubicBezTo>
                  <a:cubicBezTo>
                    <a:pt x="4312" y="2336"/>
                    <a:pt x="5868" y="1246"/>
                    <a:pt x="7425" y="27"/>
                  </a:cubicBezTo>
                  <a:cubicBezTo>
                    <a:pt x="7425" y="27"/>
                    <a:pt x="7425" y="1"/>
                    <a:pt x="7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8"/>
            <p:cNvSpPr/>
            <p:nvPr/>
          </p:nvSpPr>
          <p:spPr>
            <a:xfrm>
              <a:off x="1876000" y="3021300"/>
              <a:ext cx="241750" cy="118825"/>
            </a:xfrm>
            <a:custGeom>
              <a:avLst/>
              <a:gdLst/>
              <a:ahLst/>
              <a:cxnLst/>
              <a:rect l="l" t="t" r="r" b="b"/>
              <a:pathLst>
                <a:path w="9670" h="4753" extrusionOk="0">
                  <a:moveTo>
                    <a:pt x="9570" y="0"/>
                  </a:moveTo>
                  <a:cubicBezTo>
                    <a:pt x="9556" y="0"/>
                    <a:pt x="9542" y="7"/>
                    <a:pt x="9531" y="24"/>
                  </a:cubicBezTo>
                  <a:cubicBezTo>
                    <a:pt x="8182" y="829"/>
                    <a:pt x="6599" y="880"/>
                    <a:pt x="5147" y="1347"/>
                  </a:cubicBezTo>
                  <a:cubicBezTo>
                    <a:pt x="3772" y="1788"/>
                    <a:pt x="2553" y="2489"/>
                    <a:pt x="1385" y="3293"/>
                  </a:cubicBezTo>
                  <a:cubicBezTo>
                    <a:pt x="1299" y="3336"/>
                    <a:pt x="1356" y="3468"/>
                    <a:pt x="1437" y="3468"/>
                  </a:cubicBezTo>
                  <a:cubicBezTo>
                    <a:pt x="1453" y="3468"/>
                    <a:pt x="1471" y="3462"/>
                    <a:pt x="1489" y="3449"/>
                  </a:cubicBezTo>
                  <a:cubicBezTo>
                    <a:pt x="2786" y="2541"/>
                    <a:pt x="4213" y="1788"/>
                    <a:pt x="5769" y="1373"/>
                  </a:cubicBezTo>
                  <a:cubicBezTo>
                    <a:pt x="6899" y="1063"/>
                    <a:pt x="8048" y="923"/>
                    <a:pt x="9086" y="453"/>
                  </a:cubicBezTo>
                  <a:lnTo>
                    <a:pt x="9086" y="453"/>
                  </a:lnTo>
                  <a:cubicBezTo>
                    <a:pt x="7765" y="1578"/>
                    <a:pt x="6173" y="2343"/>
                    <a:pt x="4498" y="2878"/>
                  </a:cubicBezTo>
                  <a:cubicBezTo>
                    <a:pt x="2864" y="3397"/>
                    <a:pt x="1411" y="3604"/>
                    <a:pt x="62" y="4720"/>
                  </a:cubicBezTo>
                  <a:cubicBezTo>
                    <a:pt x="0" y="4720"/>
                    <a:pt x="54" y="4753"/>
                    <a:pt x="91" y="4753"/>
                  </a:cubicBezTo>
                  <a:cubicBezTo>
                    <a:pt x="101" y="4753"/>
                    <a:pt x="109" y="4751"/>
                    <a:pt x="114" y="4746"/>
                  </a:cubicBezTo>
                  <a:cubicBezTo>
                    <a:pt x="996" y="4071"/>
                    <a:pt x="1878" y="3656"/>
                    <a:pt x="2968" y="3345"/>
                  </a:cubicBezTo>
                  <a:cubicBezTo>
                    <a:pt x="3850" y="3137"/>
                    <a:pt x="4680" y="2904"/>
                    <a:pt x="5536" y="2619"/>
                  </a:cubicBezTo>
                  <a:cubicBezTo>
                    <a:pt x="7007" y="2070"/>
                    <a:pt x="8335" y="1329"/>
                    <a:pt x="9472" y="259"/>
                  </a:cubicBezTo>
                  <a:lnTo>
                    <a:pt x="9472" y="259"/>
                  </a:lnTo>
                  <a:cubicBezTo>
                    <a:pt x="9518" y="233"/>
                    <a:pt x="9563" y="207"/>
                    <a:pt x="9609" y="180"/>
                  </a:cubicBezTo>
                  <a:cubicBezTo>
                    <a:pt x="9601" y="173"/>
                    <a:pt x="9594" y="162"/>
                    <a:pt x="9587" y="149"/>
                  </a:cubicBezTo>
                  <a:lnTo>
                    <a:pt x="9587" y="149"/>
                  </a:lnTo>
                  <a:cubicBezTo>
                    <a:pt x="9594" y="142"/>
                    <a:pt x="9601" y="135"/>
                    <a:pt x="9609" y="128"/>
                  </a:cubicBezTo>
                  <a:cubicBezTo>
                    <a:pt x="9669" y="88"/>
                    <a:pt x="9620" y="0"/>
                    <a:pt x="95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18"/>
            <p:cNvSpPr/>
            <p:nvPr/>
          </p:nvSpPr>
          <p:spPr>
            <a:xfrm>
              <a:off x="1618800" y="2825400"/>
              <a:ext cx="219300" cy="252450"/>
            </a:xfrm>
            <a:custGeom>
              <a:avLst/>
              <a:gdLst/>
              <a:ahLst/>
              <a:cxnLst/>
              <a:rect l="l" t="t" r="r" b="b"/>
              <a:pathLst>
                <a:path w="8772" h="10098" extrusionOk="0">
                  <a:moveTo>
                    <a:pt x="0" y="0"/>
                  </a:moveTo>
                  <a:cubicBezTo>
                    <a:pt x="1219" y="1790"/>
                    <a:pt x="2879" y="3087"/>
                    <a:pt x="4436" y="4540"/>
                  </a:cubicBezTo>
                  <a:cubicBezTo>
                    <a:pt x="6122" y="6122"/>
                    <a:pt x="7419" y="8042"/>
                    <a:pt x="8586" y="10065"/>
                  </a:cubicBezTo>
                  <a:cubicBezTo>
                    <a:pt x="8609" y="10088"/>
                    <a:pt x="8636" y="10098"/>
                    <a:pt x="8662" y="10098"/>
                  </a:cubicBezTo>
                  <a:cubicBezTo>
                    <a:pt x="8722" y="10098"/>
                    <a:pt x="8771" y="10043"/>
                    <a:pt x="8716" y="9988"/>
                  </a:cubicBezTo>
                  <a:cubicBezTo>
                    <a:pt x="7678" y="8146"/>
                    <a:pt x="6485" y="6330"/>
                    <a:pt x="4955" y="4825"/>
                  </a:cubicBezTo>
                  <a:cubicBezTo>
                    <a:pt x="3294" y="3191"/>
                    <a:pt x="1453" y="1894"/>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18"/>
            <p:cNvSpPr/>
            <p:nvPr/>
          </p:nvSpPr>
          <p:spPr>
            <a:xfrm>
              <a:off x="1617675" y="2822675"/>
              <a:ext cx="163075" cy="171800"/>
            </a:xfrm>
            <a:custGeom>
              <a:avLst/>
              <a:gdLst/>
              <a:ahLst/>
              <a:cxnLst/>
              <a:rect l="l" t="t" r="r" b="b"/>
              <a:pathLst>
                <a:path w="6523" h="6872" extrusionOk="0">
                  <a:moveTo>
                    <a:pt x="84" y="0"/>
                  </a:moveTo>
                  <a:cubicBezTo>
                    <a:pt x="52" y="0"/>
                    <a:pt x="0" y="65"/>
                    <a:pt x="45" y="109"/>
                  </a:cubicBezTo>
                  <a:cubicBezTo>
                    <a:pt x="797" y="1303"/>
                    <a:pt x="2094" y="2081"/>
                    <a:pt x="3158" y="2963"/>
                  </a:cubicBezTo>
                  <a:cubicBezTo>
                    <a:pt x="4481" y="4026"/>
                    <a:pt x="5544" y="5298"/>
                    <a:pt x="6323" y="6828"/>
                  </a:cubicBezTo>
                  <a:cubicBezTo>
                    <a:pt x="6345" y="6858"/>
                    <a:pt x="6373" y="6871"/>
                    <a:pt x="6399" y="6871"/>
                  </a:cubicBezTo>
                  <a:cubicBezTo>
                    <a:pt x="6463" y="6871"/>
                    <a:pt x="6523" y="6798"/>
                    <a:pt x="6504" y="6724"/>
                  </a:cubicBezTo>
                  <a:cubicBezTo>
                    <a:pt x="5752" y="5323"/>
                    <a:pt x="4766" y="4104"/>
                    <a:pt x="3573" y="3067"/>
                  </a:cubicBezTo>
                  <a:cubicBezTo>
                    <a:pt x="2380" y="2055"/>
                    <a:pt x="1212" y="1147"/>
                    <a:pt x="97" y="6"/>
                  </a:cubicBezTo>
                  <a:cubicBezTo>
                    <a:pt x="93" y="2"/>
                    <a:pt x="89" y="0"/>
                    <a:pt x="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8"/>
            <p:cNvSpPr/>
            <p:nvPr/>
          </p:nvSpPr>
          <p:spPr>
            <a:xfrm>
              <a:off x="1620075" y="2828550"/>
              <a:ext cx="165175" cy="171025"/>
            </a:xfrm>
            <a:custGeom>
              <a:avLst/>
              <a:gdLst/>
              <a:ahLst/>
              <a:cxnLst/>
              <a:rect l="l" t="t" r="r" b="b"/>
              <a:pathLst>
                <a:path w="6607" h="6841" extrusionOk="0">
                  <a:moveTo>
                    <a:pt x="38" y="0"/>
                  </a:moveTo>
                  <a:cubicBezTo>
                    <a:pt x="18" y="0"/>
                    <a:pt x="1" y="15"/>
                    <a:pt x="1" y="30"/>
                  </a:cubicBezTo>
                  <a:cubicBezTo>
                    <a:pt x="753" y="1327"/>
                    <a:pt x="1635" y="2754"/>
                    <a:pt x="2802" y="3765"/>
                  </a:cubicBezTo>
                  <a:cubicBezTo>
                    <a:pt x="3996" y="4803"/>
                    <a:pt x="5293" y="5711"/>
                    <a:pt x="6434" y="6827"/>
                  </a:cubicBezTo>
                  <a:cubicBezTo>
                    <a:pt x="6454" y="6836"/>
                    <a:pt x="6472" y="6840"/>
                    <a:pt x="6489" y="6840"/>
                  </a:cubicBezTo>
                  <a:cubicBezTo>
                    <a:pt x="6563" y="6840"/>
                    <a:pt x="6606" y="6760"/>
                    <a:pt x="6564" y="6697"/>
                  </a:cubicBezTo>
                  <a:cubicBezTo>
                    <a:pt x="5578" y="5581"/>
                    <a:pt x="4411" y="4803"/>
                    <a:pt x="3243" y="3921"/>
                  </a:cubicBezTo>
                  <a:cubicBezTo>
                    <a:pt x="1921" y="2883"/>
                    <a:pt x="1013" y="1405"/>
                    <a:pt x="79" y="30"/>
                  </a:cubicBezTo>
                  <a:cubicBezTo>
                    <a:pt x="68" y="8"/>
                    <a:pt x="52" y="0"/>
                    <a:pt x="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18"/>
            <p:cNvSpPr/>
            <p:nvPr/>
          </p:nvSpPr>
          <p:spPr>
            <a:xfrm>
              <a:off x="1620075" y="2825550"/>
              <a:ext cx="176950" cy="190250"/>
            </a:xfrm>
            <a:custGeom>
              <a:avLst/>
              <a:gdLst/>
              <a:ahLst/>
              <a:cxnLst/>
              <a:rect l="l" t="t" r="r" b="b"/>
              <a:pathLst>
                <a:path w="7078" h="7610" extrusionOk="0">
                  <a:moveTo>
                    <a:pt x="20" y="1"/>
                  </a:moveTo>
                  <a:cubicBezTo>
                    <a:pt x="14" y="1"/>
                    <a:pt x="1" y="7"/>
                    <a:pt x="1" y="20"/>
                  </a:cubicBezTo>
                  <a:cubicBezTo>
                    <a:pt x="27" y="7"/>
                    <a:pt x="27" y="1"/>
                    <a:pt x="20" y="1"/>
                  </a:cubicBezTo>
                  <a:close/>
                  <a:moveTo>
                    <a:pt x="1" y="20"/>
                  </a:moveTo>
                  <a:lnTo>
                    <a:pt x="1" y="20"/>
                  </a:lnTo>
                  <a:cubicBezTo>
                    <a:pt x="1298" y="1265"/>
                    <a:pt x="3114" y="1681"/>
                    <a:pt x="4359" y="3003"/>
                  </a:cubicBezTo>
                  <a:cubicBezTo>
                    <a:pt x="5007" y="3704"/>
                    <a:pt x="5500" y="4508"/>
                    <a:pt x="5889" y="5338"/>
                  </a:cubicBezTo>
                  <a:cubicBezTo>
                    <a:pt x="6227" y="6090"/>
                    <a:pt x="6382" y="6972"/>
                    <a:pt x="6953" y="7595"/>
                  </a:cubicBezTo>
                  <a:cubicBezTo>
                    <a:pt x="6958" y="7605"/>
                    <a:pt x="6966" y="7609"/>
                    <a:pt x="6976" y="7609"/>
                  </a:cubicBezTo>
                  <a:cubicBezTo>
                    <a:pt x="7015" y="7609"/>
                    <a:pt x="7078" y="7538"/>
                    <a:pt x="7057" y="7517"/>
                  </a:cubicBezTo>
                  <a:cubicBezTo>
                    <a:pt x="6564" y="6739"/>
                    <a:pt x="6330" y="5831"/>
                    <a:pt x="5941" y="5027"/>
                  </a:cubicBezTo>
                  <a:cubicBezTo>
                    <a:pt x="5578" y="4275"/>
                    <a:pt x="5137" y="3600"/>
                    <a:pt x="4592" y="2978"/>
                  </a:cubicBezTo>
                  <a:cubicBezTo>
                    <a:pt x="3321" y="1551"/>
                    <a:pt x="1480" y="1162"/>
                    <a:pt x="1"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8"/>
            <p:cNvSpPr/>
            <p:nvPr/>
          </p:nvSpPr>
          <p:spPr>
            <a:xfrm>
              <a:off x="1705850" y="2772175"/>
              <a:ext cx="66650" cy="188150"/>
            </a:xfrm>
            <a:custGeom>
              <a:avLst/>
              <a:gdLst/>
              <a:ahLst/>
              <a:cxnLst/>
              <a:rect l="l" t="t" r="r" b="b"/>
              <a:pathLst>
                <a:path w="2666" h="7526" extrusionOk="0">
                  <a:moveTo>
                    <a:pt x="71" y="1"/>
                  </a:moveTo>
                  <a:cubicBezTo>
                    <a:pt x="25" y="1"/>
                    <a:pt x="1" y="74"/>
                    <a:pt x="20" y="132"/>
                  </a:cubicBezTo>
                  <a:cubicBezTo>
                    <a:pt x="435" y="1092"/>
                    <a:pt x="720" y="2129"/>
                    <a:pt x="850" y="3193"/>
                  </a:cubicBezTo>
                  <a:cubicBezTo>
                    <a:pt x="954" y="4023"/>
                    <a:pt x="1006" y="4853"/>
                    <a:pt x="1343" y="5605"/>
                  </a:cubicBezTo>
                  <a:cubicBezTo>
                    <a:pt x="1353" y="5647"/>
                    <a:pt x="1384" y="5664"/>
                    <a:pt x="1416" y="5664"/>
                  </a:cubicBezTo>
                  <a:cubicBezTo>
                    <a:pt x="1464" y="5664"/>
                    <a:pt x="1514" y="5626"/>
                    <a:pt x="1499" y="5579"/>
                  </a:cubicBezTo>
                  <a:cubicBezTo>
                    <a:pt x="1110" y="4542"/>
                    <a:pt x="1084" y="3400"/>
                    <a:pt x="850" y="2337"/>
                  </a:cubicBezTo>
                  <a:cubicBezTo>
                    <a:pt x="726" y="1767"/>
                    <a:pt x="602" y="1221"/>
                    <a:pt x="365" y="721"/>
                  </a:cubicBezTo>
                  <a:lnTo>
                    <a:pt x="365" y="721"/>
                  </a:lnTo>
                  <a:cubicBezTo>
                    <a:pt x="421" y="833"/>
                    <a:pt x="446" y="876"/>
                    <a:pt x="452" y="876"/>
                  </a:cubicBezTo>
                  <a:cubicBezTo>
                    <a:pt x="463" y="876"/>
                    <a:pt x="398" y="711"/>
                    <a:pt x="328" y="561"/>
                  </a:cubicBezTo>
                  <a:lnTo>
                    <a:pt x="328" y="561"/>
                  </a:lnTo>
                  <a:cubicBezTo>
                    <a:pt x="496" y="749"/>
                    <a:pt x="748" y="990"/>
                    <a:pt x="798" y="1040"/>
                  </a:cubicBezTo>
                  <a:cubicBezTo>
                    <a:pt x="1732" y="2129"/>
                    <a:pt x="1940" y="3297"/>
                    <a:pt x="2017" y="4723"/>
                  </a:cubicBezTo>
                  <a:cubicBezTo>
                    <a:pt x="2069" y="5709"/>
                    <a:pt x="2199" y="6617"/>
                    <a:pt x="2588" y="7525"/>
                  </a:cubicBezTo>
                  <a:cubicBezTo>
                    <a:pt x="2614" y="7473"/>
                    <a:pt x="2666" y="7473"/>
                    <a:pt x="2666" y="7447"/>
                  </a:cubicBezTo>
                  <a:cubicBezTo>
                    <a:pt x="2199" y="6020"/>
                    <a:pt x="2355" y="4620"/>
                    <a:pt x="2095" y="3167"/>
                  </a:cubicBezTo>
                  <a:cubicBezTo>
                    <a:pt x="1862" y="1870"/>
                    <a:pt x="1006" y="936"/>
                    <a:pt x="124" y="28"/>
                  </a:cubicBezTo>
                  <a:cubicBezTo>
                    <a:pt x="104" y="9"/>
                    <a:pt x="86" y="1"/>
                    <a:pt x="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8"/>
            <p:cNvSpPr/>
            <p:nvPr/>
          </p:nvSpPr>
          <p:spPr>
            <a:xfrm>
              <a:off x="1822425" y="2691975"/>
              <a:ext cx="57100" cy="250025"/>
            </a:xfrm>
            <a:custGeom>
              <a:avLst/>
              <a:gdLst/>
              <a:ahLst/>
              <a:cxnLst/>
              <a:rect l="l" t="t" r="r" b="b"/>
              <a:pathLst>
                <a:path w="2284" h="10001" extrusionOk="0">
                  <a:moveTo>
                    <a:pt x="2257" y="0"/>
                  </a:moveTo>
                  <a:cubicBezTo>
                    <a:pt x="2244" y="0"/>
                    <a:pt x="2231" y="7"/>
                    <a:pt x="2231" y="19"/>
                  </a:cubicBezTo>
                  <a:cubicBezTo>
                    <a:pt x="1868" y="1317"/>
                    <a:pt x="1246" y="2562"/>
                    <a:pt x="986" y="3885"/>
                  </a:cubicBezTo>
                  <a:cubicBezTo>
                    <a:pt x="805" y="4715"/>
                    <a:pt x="519" y="5571"/>
                    <a:pt x="390" y="6453"/>
                  </a:cubicBezTo>
                  <a:cubicBezTo>
                    <a:pt x="312" y="6920"/>
                    <a:pt x="338" y="7387"/>
                    <a:pt x="312" y="7854"/>
                  </a:cubicBezTo>
                  <a:cubicBezTo>
                    <a:pt x="260" y="8554"/>
                    <a:pt x="78" y="9228"/>
                    <a:pt x="0" y="9903"/>
                  </a:cubicBezTo>
                  <a:cubicBezTo>
                    <a:pt x="0" y="9966"/>
                    <a:pt x="48" y="10000"/>
                    <a:pt x="85" y="10000"/>
                  </a:cubicBezTo>
                  <a:cubicBezTo>
                    <a:pt x="110" y="10000"/>
                    <a:pt x="130" y="9986"/>
                    <a:pt x="130" y="9955"/>
                  </a:cubicBezTo>
                  <a:cubicBezTo>
                    <a:pt x="286" y="8943"/>
                    <a:pt x="441" y="8009"/>
                    <a:pt x="467" y="6972"/>
                  </a:cubicBezTo>
                  <a:cubicBezTo>
                    <a:pt x="545" y="5934"/>
                    <a:pt x="908" y="4922"/>
                    <a:pt x="1116" y="3911"/>
                  </a:cubicBezTo>
                  <a:cubicBezTo>
                    <a:pt x="1427" y="2588"/>
                    <a:pt x="2024" y="1342"/>
                    <a:pt x="2283" y="19"/>
                  </a:cubicBezTo>
                  <a:cubicBezTo>
                    <a:pt x="2283" y="7"/>
                    <a:pt x="2270" y="0"/>
                    <a:pt x="22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8"/>
            <p:cNvSpPr/>
            <p:nvPr/>
          </p:nvSpPr>
          <p:spPr>
            <a:xfrm>
              <a:off x="1806200" y="2690625"/>
              <a:ext cx="74625" cy="251375"/>
            </a:xfrm>
            <a:custGeom>
              <a:avLst/>
              <a:gdLst/>
              <a:ahLst/>
              <a:cxnLst/>
              <a:rect l="l" t="t" r="r" b="b"/>
              <a:pathLst>
                <a:path w="2985" h="10055" extrusionOk="0">
                  <a:moveTo>
                    <a:pt x="2934" y="0"/>
                  </a:moveTo>
                  <a:cubicBezTo>
                    <a:pt x="2924" y="0"/>
                    <a:pt x="2914" y="6"/>
                    <a:pt x="2906" y="22"/>
                  </a:cubicBezTo>
                  <a:cubicBezTo>
                    <a:pt x="1998" y="1111"/>
                    <a:pt x="1220" y="2512"/>
                    <a:pt x="701" y="3861"/>
                  </a:cubicBezTo>
                  <a:cubicBezTo>
                    <a:pt x="1" y="5780"/>
                    <a:pt x="79" y="8063"/>
                    <a:pt x="598" y="10009"/>
                  </a:cubicBezTo>
                  <a:cubicBezTo>
                    <a:pt x="608" y="10040"/>
                    <a:pt x="634" y="10054"/>
                    <a:pt x="661" y="10054"/>
                  </a:cubicBezTo>
                  <a:cubicBezTo>
                    <a:pt x="702" y="10054"/>
                    <a:pt x="743" y="10020"/>
                    <a:pt x="727" y="9957"/>
                  </a:cubicBezTo>
                  <a:cubicBezTo>
                    <a:pt x="286" y="7985"/>
                    <a:pt x="157" y="5780"/>
                    <a:pt x="883" y="3835"/>
                  </a:cubicBezTo>
                  <a:cubicBezTo>
                    <a:pt x="1402" y="2512"/>
                    <a:pt x="2232" y="1267"/>
                    <a:pt x="2984" y="73"/>
                  </a:cubicBezTo>
                  <a:cubicBezTo>
                    <a:pt x="2984" y="37"/>
                    <a:pt x="2958" y="0"/>
                    <a:pt x="2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8"/>
            <p:cNvSpPr/>
            <p:nvPr/>
          </p:nvSpPr>
          <p:spPr>
            <a:xfrm>
              <a:off x="1823300" y="2693825"/>
              <a:ext cx="57525" cy="259325"/>
            </a:xfrm>
            <a:custGeom>
              <a:avLst/>
              <a:gdLst/>
              <a:ahLst/>
              <a:cxnLst/>
              <a:rect l="l" t="t" r="r" b="b"/>
              <a:pathLst>
                <a:path w="2301" h="10373" extrusionOk="0">
                  <a:moveTo>
                    <a:pt x="2231" y="0"/>
                  </a:moveTo>
                  <a:cubicBezTo>
                    <a:pt x="2225" y="0"/>
                    <a:pt x="2222" y="6"/>
                    <a:pt x="2222" y="23"/>
                  </a:cubicBezTo>
                  <a:cubicBezTo>
                    <a:pt x="2041" y="802"/>
                    <a:pt x="2093" y="1606"/>
                    <a:pt x="2041" y="2384"/>
                  </a:cubicBezTo>
                  <a:cubicBezTo>
                    <a:pt x="1937" y="3318"/>
                    <a:pt x="1729" y="4304"/>
                    <a:pt x="1548" y="5211"/>
                  </a:cubicBezTo>
                  <a:cubicBezTo>
                    <a:pt x="1159" y="6950"/>
                    <a:pt x="432" y="8584"/>
                    <a:pt x="17" y="10296"/>
                  </a:cubicBezTo>
                  <a:cubicBezTo>
                    <a:pt x="1" y="10329"/>
                    <a:pt x="48" y="10373"/>
                    <a:pt x="91" y="10373"/>
                  </a:cubicBezTo>
                  <a:cubicBezTo>
                    <a:pt x="115" y="10373"/>
                    <a:pt x="138" y="10359"/>
                    <a:pt x="147" y="10322"/>
                  </a:cubicBezTo>
                  <a:cubicBezTo>
                    <a:pt x="640" y="8610"/>
                    <a:pt x="1288" y="6950"/>
                    <a:pt x="1677" y="5237"/>
                  </a:cubicBezTo>
                  <a:cubicBezTo>
                    <a:pt x="1859" y="4433"/>
                    <a:pt x="1989" y="3603"/>
                    <a:pt x="2093" y="2799"/>
                  </a:cubicBezTo>
                  <a:cubicBezTo>
                    <a:pt x="2222" y="1865"/>
                    <a:pt x="2118" y="931"/>
                    <a:pt x="2300" y="23"/>
                  </a:cubicBezTo>
                  <a:cubicBezTo>
                    <a:pt x="2265" y="23"/>
                    <a:pt x="2242" y="0"/>
                    <a:pt x="2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8"/>
            <p:cNvSpPr/>
            <p:nvPr/>
          </p:nvSpPr>
          <p:spPr>
            <a:xfrm>
              <a:off x="1821125" y="2715150"/>
              <a:ext cx="53200" cy="223825"/>
            </a:xfrm>
            <a:custGeom>
              <a:avLst/>
              <a:gdLst/>
              <a:ahLst/>
              <a:cxnLst/>
              <a:rect l="l" t="t" r="r" b="b"/>
              <a:pathLst>
                <a:path w="2128" h="8953" extrusionOk="0">
                  <a:moveTo>
                    <a:pt x="2128" y="0"/>
                  </a:moveTo>
                  <a:lnTo>
                    <a:pt x="2128" y="0"/>
                  </a:lnTo>
                  <a:cubicBezTo>
                    <a:pt x="2024" y="545"/>
                    <a:pt x="1816" y="1116"/>
                    <a:pt x="1687" y="1635"/>
                  </a:cubicBezTo>
                  <a:cubicBezTo>
                    <a:pt x="1505" y="2309"/>
                    <a:pt x="1401" y="3010"/>
                    <a:pt x="1298" y="3710"/>
                  </a:cubicBezTo>
                  <a:cubicBezTo>
                    <a:pt x="1142" y="4618"/>
                    <a:pt x="1012" y="5552"/>
                    <a:pt x="727" y="6434"/>
                  </a:cubicBezTo>
                  <a:cubicBezTo>
                    <a:pt x="467" y="7238"/>
                    <a:pt x="78" y="8016"/>
                    <a:pt x="1" y="8898"/>
                  </a:cubicBezTo>
                  <a:cubicBezTo>
                    <a:pt x="1" y="8930"/>
                    <a:pt x="40" y="8952"/>
                    <a:pt x="77" y="8952"/>
                  </a:cubicBezTo>
                  <a:cubicBezTo>
                    <a:pt x="99" y="8952"/>
                    <a:pt x="120" y="8944"/>
                    <a:pt x="130" y="8924"/>
                  </a:cubicBezTo>
                  <a:cubicBezTo>
                    <a:pt x="312" y="8016"/>
                    <a:pt x="701" y="7238"/>
                    <a:pt x="960" y="6356"/>
                  </a:cubicBezTo>
                  <a:cubicBezTo>
                    <a:pt x="1246" y="5422"/>
                    <a:pt x="1375" y="4436"/>
                    <a:pt x="1531" y="3502"/>
                  </a:cubicBezTo>
                  <a:cubicBezTo>
                    <a:pt x="1661" y="2335"/>
                    <a:pt x="2050" y="1168"/>
                    <a:pt x="2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8"/>
            <p:cNvSpPr/>
            <p:nvPr/>
          </p:nvSpPr>
          <p:spPr>
            <a:xfrm>
              <a:off x="1830425" y="2758425"/>
              <a:ext cx="131050" cy="173650"/>
            </a:xfrm>
            <a:custGeom>
              <a:avLst/>
              <a:gdLst/>
              <a:ahLst/>
              <a:cxnLst/>
              <a:rect l="l" t="t" r="r" b="b"/>
              <a:pathLst>
                <a:path w="5242" h="6946" extrusionOk="0">
                  <a:moveTo>
                    <a:pt x="5138" y="0"/>
                  </a:moveTo>
                  <a:cubicBezTo>
                    <a:pt x="5115" y="0"/>
                    <a:pt x="5092" y="10"/>
                    <a:pt x="5076" y="33"/>
                  </a:cubicBezTo>
                  <a:cubicBezTo>
                    <a:pt x="4479" y="1149"/>
                    <a:pt x="3468" y="1771"/>
                    <a:pt x="2482" y="2550"/>
                  </a:cubicBezTo>
                  <a:cubicBezTo>
                    <a:pt x="1652" y="3198"/>
                    <a:pt x="1003" y="4054"/>
                    <a:pt x="562" y="5014"/>
                  </a:cubicBezTo>
                  <a:cubicBezTo>
                    <a:pt x="544" y="5087"/>
                    <a:pt x="604" y="5161"/>
                    <a:pt x="658" y="5161"/>
                  </a:cubicBezTo>
                  <a:cubicBezTo>
                    <a:pt x="681" y="5161"/>
                    <a:pt x="703" y="5148"/>
                    <a:pt x="718" y="5118"/>
                  </a:cubicBezTo>
                  <a:cubicBezTo>
                    <a:pt x="1315" y="3717"/>
                    <a:pt x="2326" y="2939"/>
                    <a:pt x="3494" y="2031"/>
                  </a:cubicBezTo>
                  <a:cubicBezTo>
                    <a:pt x="3909" y="1720"/>
                    <a:pt x="4298" y="1356"/>
                    <a:pt x="4635" y="967"/>
                  </a:cubicBezTo>
                  <a:cubicBezTo>
                    <a:pt x="4686" y="904"/>
                    <a:pt x="4793" y="783"/>
                    <a:pt x="4889" y="662"/>
                  </a:cubicBezTo>
                  <a:lnTo>
                    <a:pt x="4889" y="662"/>
                  </a:lnTo>
                  <a:lnTo>
                    <a:pt x="4739" y="1071"/>
                  </a:lnTo>
                  <a:cubicBezTo>
                    <a:pt x="3727" y="3406"/>
                    <a:pt x="926" y="4495"/>
                    <a:pt x="18" y="6934"/>
                  </a:cubicBezTo>
                  <a:cubicBezTo>
                    <a:pt x="0" y="6934"/>
                    <a:pt x="29" y="6945"/>
                    <a:pt x="58" y="6945"/>
                  </a:cubicBezTo>
                  <a:cubicBezTo>
                    <a:pt x="72" y="6945"/>
                    <a:pt x="87" y="6942"/>
                    <a:pt x="95" y="6934"/>
                  </a:cubicBezTo>
                  <a:cubicBezTo>
                    <a:pt x="952" y="5533"/>
                    <a:pt x="2015" y="4469"/>
                    <a:pt x="3182" y="3302"/>
                  </a:cubicBezTo>
                  <a:cubicBezTo>
                    <a:pt x="4142" y="2316"/>
                    <a:pt x="4817" y="1460"/>
                    <a:pt x="5206" y="85"/>
                  </a:cubicBezTo>
                  <a:cubicBezTo>
                    <a:pt x="5242" y="49"/>
                    <a:pt x="5190" y="0"/>
                    <a:pt x="51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8"/>
            <p:cNvSpPr/>
            <p:nvPr/>
          </p:nvSpPr>
          <p:spPr>
            <a:xfrm>
              <a:off x="1899700" y="2909375"/>
              <a:ext cx="57000" cy="197925"/>
            </a:xfrm>
            <a:custGeom>
              <a:avLst/>
              <a:gdLst/>
              <a:ahLst/>
              <a:cxnLst/>
              <a:rect l="l" t="t" r="r" b="b"/>
              <a:pathLst>
                <a:path w="2280" h="7917" extrusionOk="0">
                  <a:moveTo>
                    <a:pt x="1994" y="1"/>
                  </a:moveTo>
                  <a:cubicBezTo>
                    <a:pt x="1968" y="1"/>
                    <a:pt x="1942" y="14"/>
                    <a:pt x="1942" y="40"/>
                  </a:cubicBezTo>
                  <a:cubicBezTo>
                    <a:pt x="1812" y="896"/>
                    <a:pt x="1683" y="1674"/>
                    <a:pt x="1267" y="2452"/>
                  </a:cubicBezTo>
                  <a:cubicBezTo>
                    <a:pt x="1008" y="2945"/>
                    <a:pt x="749" y="3360"/>
                    <a:pt x="567" y="3879"/>
                  </a:cubicBezTo>
                  <a:cubicBezTo>
                    <a:pt x="126" y="5150"/>
                    <a:pt x="22" y="6577"/>
                    <a:pt x="22" y="7900"/>
                  </a:cubicBezTo>
                  <a:cubicBezTo>
                    <a:pt x="1" y="7910"/>
                    <a:pt x="6" y="7917"/>
                    <a:pt x="20" y="7917"/>
                  </a:cubicBezTo>
                  <a:cubicBezTo>
                    <a:pt x="39" y="7917"/>
                    <a:pt x="74" y="7904"/>
                    <a:pt x="74" y="7874"/>
                  </a:cubicBezTo>
                  <a:cubicBezTo>
                    <a:pt x="178" y="6369"/>
                    <a:pt x="230" y="4787"/>
                    <a:pt x="878" y="3412"/>
                  </a:cubicBezTo>
                  <a:cubicBezTo>
                    <a:pt x="1112" y="2945"/>
                    <a:pt x="1423" y="2556"/>
                    <a:pt x="1631" y="2063"/>
                  </a:cubicBezTo>
                  <a:cubicBezTo>
                    <a:pt x="1838" y="1596"/>
                    <a:pt x="1916" y="1129"/>
                    <a:pt x="2020" y="636"/>
                  </a:cubicBezTo>
                  <a:cubicBezTo>
                    <a:pt x="2035" y="517"/>
                    <a:pt x="2032" y="244"/>
                    <a:pt x="2038" y="244"/>
                  </a:cubicBezTo>
                  <a:cubicBezTo>
                    <a:pt x="2042" y="244"/>
                    <a:pt x="2050" y="395"/>
                    <a:pt x="2072" y="870"/>
                  </a:cubicBezTo>
                  <a:cubicBezTo>
                    <a:pt x="2124" y="1181"/>
                    <a:pt x="2072" y="1518"/>
                    <a:pt x="2072" y="1830"/>
                  </a:cubicBezTo>
                  <a:cubicBezTo>
                    <a:pt x="2020" y="2504"/>
                    <a:pt x="1864" y="3204"/>
                    <a:pt x="1631" y="3801"/>
                  </a:cubicBezTo>
                  <a:cubicBezTo>
                    <a:pt x="1397" y="4424"/>
                    <a:pt x="1112" y="4942"/>
                    <a:pt x="956" y="5591"/>
                  </a:cubicBezTo>
                  <a:cubicBezTo>
                    <a:pt x="775" y="6317"/>
                    <a:pt x="489" y="6914"/>
                    <a:pt x="178" y="7614"/>
                  </a:cubicBezTo>
                  <a:cubicBezTo>
                    <a:pt x="142" y="7650"/>
                    <a:pt x="181" y="7699"/>
                    <a:pt x="217" y="7699"/>
                  </a:cubicBezTo>
                  <a:cubicBezTo>
                    <a:pt x="233" y="7699"/>
                    <a:pt x="248" y="7690"/>
                    <a:pt x="256" y="7666"/>
                  </a:cubicBezTo>
                  <a:cubicBezTo>
                    <a:pt x="593" y="7121"/>
                    <a:pt x="852" y="6525"/>
                    <a:pt x="1008" y="5876"/>
                  </a:cubicBezTo>
                  <a:cubicBezTo>
                    <a:pt x="1216" y="5176"/>
                    <a:pt x="1475" y="4527"/>
                    <a:pt x="1734" y="3853"/>
                  </a:cubicBezTo>
                  <a:cubicBezTo>
                    <a:pt x="2175" y="2608"/>
                    <a:pt x="2279" y="1337"/>
                    <a:pt x="2046" y="40"/>
                  </a:cubicBezTo>
                  <a:cubicBezTo>
                    <a:pt x="2046" y="14"/>
                    <a:pt x="2020" y="1"/>
                    <a:pt x="19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18"/>
            <p:cNvSpPr/>
            <p:nvPr/>
          </p:nvSpPr>
          <p:spPr>
            <a:xfrm>
              <a:off x="1551075" y="3412150"/>
              <a:ext cx="65800" cy="215500"/>
            </a:xfrm>
            <a:custGeom>
              <a:avLst/>
              <a:gdLst/>
              <a:ahLst/>
              <a:cxnLst/>
              <a:rect l="l" t="t" r="r" b="b"/>
              <a:pathLst>
                <a:path w="2632" h="8620" extrusionOk="0">
                  <a:moveTo>
                    <a:pt x="108" y="1"/>
                  </a:moveTo>
                  <a:cubicBezTo>
                    <a:pt x="55" y="1"/>
                    <a:pt x="0" y="56"/>
                    <a:pt x="37" y="111"/>
                  </a:cubicBezTo>
                  <a:cubicBezTo>
                    <a:pt x="400" y="811"/>
                    <a:pt x="297" y="1693"/>
                    <a:pt x="426" y="2445"/>
                  </a:cubicBezTo>
                  <a:cubicBezTo>
                    <a:pt x="556" y="3146"/>
                    <a:pt x="763" y="3872"/>
                    <a:pt x="997" y="4546"/>
                  </a:cubicBezTo>
                  <a:cubicBezTo>
                    <a:pt x="1464" y="5869"/>
                    <a:pt x="2164" y="7115"/>
                    <a:pt x="2216" y="8541"/>
                  </a:cubicBezTo>
                  <a:cubicBezTo>
                    <a:pt x="2216" y="8593"/>
                    <a:pt x="2255" y="8619"/>
                    <a:pt x="2294" y="8619"/>
                  </a:cubicBezTo>
                  <a:cubicBezTo>
                    <a:pt x="2333" y="8619"/>
                    <a:pt x="2372" y="8593"/>
                    <a:pt x="2372" y="8541"/>
                  </a:cubicBezTo>
                  <a:cubicBezTo>
                    <a:pt x="2372" y="7244"/>
                    <a:pt x="1775" y="5999"/>
                    <a:pt x="1282" y="4832"/>
                  </a:cubicBezTo>
                  <a:cubicBezTo>
                    <a:pt x="971" y="4131"/>
                    <a:pt x="763" y="3405"/>
                    <a:pt x="634" y="2679"/>
                  </a:cubicBezTo>
                  <a:cubicBezTo>
                    <a:pt x="516" y="2043"/>
                    <a:pt x="505" y="1407"/>
                    <a:pt x="407" y="790"/>
                  </a:cubicBezTo>
                  <a:lnTo>
                    <a:pt x="407" y="790"/>
                  </a:lnTo>
                  <a:cubicBezTo>
                    <a:pt x="533" y="977"/>
                    <a:pt x="673" y="1162"/>
                    <a:pt x="738" y="1278"/>
                  </a:cubicBezTo>
                  <a:cubicBezTo>
                    <a:pt x="1127" y="2030"/>
                    <a:pt x="1412" y="2757"/>
                    <a:pt x="1671" y="3587"/>
                  </a:cubicBezTo>
                  <a:cubicBezTo>
                    <a:pt x="2164" y="5039"/>
                    <a:pt x="2372" y="6570"/>
                    <a:pt x="2424" y="8126"/>
                  </a:cubicBezTo>
                  <a:cubicBezTo>
                    <a:pt x="2424" y="8169"/>
                    <a:pt x="2463" y="8188"/>
                    <a:pt x="2498" y="8188"/>
                  </a:cubicBezTo>
                  <a:cubicBezTo>
                    <a:pt x="2527" y="8188"/>
                    <a:pt x="2553" y="8176"/>
                    <a:pt x="2553" y="8152"/>
                  </a:cubicBezTo>
                  <a:cubicBezTo>
                    <a:pt x="2631" y="5299"/>
                    <a:pt x="1671" y="2445"/>
                    <a:pt x="167" y="33"/>
                  </a:cubicBezTo>
                  <a:cubicBezTo>
                    <a:pt x="152" y="10"/>
                    <a:pt x="130" y="1"/>
                    <a:pt x="1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4" name="Google Shape;1364;p18"/>
          <p:cNvGrpSpPr/>
          <p:nvPr/>
        </p:nvGrpSpPr>
        <p:grpSpPr>
          <a:xfrm>
            <a:off x="6067914" y="4186091"/>
            <a:ext cx="738715" cy="533470"/>
            <a:chOff x="6084425" y="3496625"/>
            <a:chExt cx="264450" cy="190975"/>
          </a:xfrm>
        </p:grpSpPr>
        <p:sp>
          <p:nvSpPr>
            <p:cNvPr id="1365" name="Google Shape;1365;p18"/>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18"/>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8"/>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8" name="Google Shape;1368;p18"/>
          <p:cNvGrpSpPr/>
          <p:nvPr/>
        </p:nvGrpSpPr>
        <p:grpSpPr>
          <a:xfrm>
            <a:off x="4570929" y="1275423"/>
            <a:ext cx="600791" cy="820491"/>
            <a:chOff x="5763200" y="3696675"/>
            <a:chExt cx="215075" cy="293725"/>
          </a:xfrm>
        </p:grpSpPr>
        <p:sp>
          <p:nvSpPr>
            <p:cNvPr id="1369" name="Google Shape;1369;p18"/>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8"/>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1" name="Google Shape;1371;p18"/>
          <p:cNvSpPr/>
          <p:nvPr/>
        </p:nvSpPr>
        <p:spPr>
          <a:xfrm>
            <a:off x="4679463" y="5609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18"/>
          <p:cNvSpPr/>
          <p:nvPr/>
        </p:nvSpPr>
        <p:spPr>
          <a:xfrm>
            <a:off x="8242850" y="768825"/>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18"/>
          <p:cNvSpPr/>
          <p:nvPr/>
        </p:nvSpPr>
        <p:spPr>
          <a:xfrm>
            <a:off x="4199125" y="3937200"/>
            <a:ext cx="248903"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hree columns 1">
  <p:cSld name="CUSTOM_3">
    <p:spTree>
      <p:nvGrpSpPr>
        <p:cNvPr id="1" name="Shape 1374"/>
        <p:cNvGrpSpPr/>
        <p:nvPr/>
      </p:nvGrpSpPr>
      <p:grpSpPr>
        <a:xfrm>
          <a:off x="0" y="0"/>
          <a:ext cx="0" cy="0"/>
          <a:chOff x="0" y="0"/>
          <a:chExt cx="0" cy="0"/>
        </a:xfrm>
      </p:grpSpPr>
      <p:sp>
        <p:nvSpPr>
          <p:cNvPr id="1375" name="Google Shape;1375;p19"/>
          <p:cNvSpPr txBox="1">
            <a:spLocks noGrp="1"/>
          </p:cNvSpPr>
          <p:nvPr>
            <p:ph type="title"/>
          </p:nvPr>
        </p:nvSpPr>
        <p:spPr>
          <a:xfrm>
            <a:off x="719977" y="29953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76" name="Google Shape;1376;p19"/>
          <p:cNvSpPr txBox="1">
            <a:spLocks noGrp="1"/>
          </p:cNvSpPr>
          <p:nvPr>
            <p:ph type="subTitle" idx="1"/>
          </p:nvPr>
        </p:nvSpPr>
        <p:spPr>
          <a:xfrm>
            <a:off x="719977" y="3404747"/>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77" name="Google Shape;1377;p19"/>
          <p:cNvSpPr txBox="1">
            <a:spLocks noGrp="1"/>
          </p:cNvSpPr>
          <p:nvPr>
            <p:ph type="title" idx="2"/>
          </p:nvPr>
        </p:nvSpPr>
        <p:spPr>
          <a:xfrm>
            <a:off x="3419247" y="29953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78" name="Google Shape;1378;p19"/>
          <p:cNvSpPr txBox="1">
            <a:spLocks noGrp="1"/>
          </p:cNvSpPr>
          <p:nvPr>
            <p:ph type="subTitle" idx="3"/>
          </p:nvPr>
        </p:nvSpPr>
        <p:spPr>
          <a:xfrm>
            <a:off x="3419247" y="3404747"/>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79" name="Google Shape;1379;p19"/>
          <p:cNvSpPr txBox="1">
            <a:spLocks noGrp="1"/>
          </p:cNvSpPr>
          <p:nvPr>
            <p:ph type="title" idx="4"/>
          </p:nvPr>
        </p:nvSpPr>
        <p:spPr>
          <a:xfrm>
            <a:off x="6118523" y="29953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80" name="Google Shape;1380;p19"/>
          <p:cNvSpPr txBox="1">
            <a:spLocks noGrp="1"/>
          </p:cNvSpPr>
          <p:nvPr>
            <p:ph type="subTitle" idx="5"/>
          </p:nvPr>
        </p:nvSpPr>
        <p:spPr>
          <a:xfrm>
            <a:off x="6118523" y="3404747"/>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81" name="Google Shape;1381;p19"/>
          <p:cNvSpPr txBox="1">
            <a:spLocks noGrp="1"/>
          </p:cNvSpPr>
          <p:nvPr>
            <p:ph type="title" idx="6"/>
          </p:nvPr>
        </p:nvSpPr>
        <p:spPr>
          <a:xfrm>
            <a:off x="720000" y="445025"/>
            <a:ext cx="7704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382" name="Google Shape;1382;p19"/>
          <p:cNvSpPr/>
          <p:nvPr/>
        </p:nvSpPr>
        <p:spPr>
          <a:xfrm>
            <a:off x="8381025" y="21877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3" name="Google Shape;1383;p19"/>
          <p:cNvGrpSpPr/>
          <p:nvPr/>
        </p:nvGrpSpPr>
        <p:grpSpPr>
          <a:xfrm>
            <a:off x="7939483" y="751638"/>
            <a:ext cx="613683" cy="443177"/>
            <a:chOff x="6084425" y="3496625"/>
            <a:chExt cx="264450" cy="190975"/>
          </a:xfrm>
        </p:grpSpPr>
        <p:sp>
          <p:nvSpPr>
            <p:cNvPr id="1384" name="Google Shape;1384;p19"/>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19"/>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9"/>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7" name="Google Shape;1387;p19"/>
          <p:cNvSpPr/>
          <p:nvPr/>
        </p:nvSpPr>
        <p:spPr>
          <a:xfrm>
            <a:off x="2911313" y="11948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8" name="Google Shape;1388;p19"/>
          <p:cNvGrpSpPr/>
          <p:nvPr/>
        </p:nvGrpSpPr>
        <p:grpSpPr>
          <a:xfrm flipH="1">
            <a:off x="-439531" y="-369129"/>
            <a:ext cx="2305519" cy="2684731"/>
            <a:chOff x="4821350" y="2446300"/>
            <a:chExt cx="529700" cy="616825"/>
          </a:xfrm>
        </p:grpSpPr>
        <p:sp>
          <p:nvSpPr>
            <p:cNvPr id="1389" name="Google Shape;1389;p19"/>
            <p:cNvSpPr/>
            <p:nvPr/>
          </p:nvSpPr>
          <p:spPr>
            <a:xfrm>
              <a:off x="4914275" y="2446300"/>
              <a:ext cx="436125" cy="550325"/>
            </a:xfrm>
            <a:custGeom>
              <a:avLst/>
              <a:gdLst/>
              <a:ahLst/>
              <a:cxnLst/>
              <a:rect l="l" t="t" r="r" b="b"/>
              <a:pathLst>
                <a:path w="17445" h="22013" extrusionOk="0">
                  <a:moveTo>
                    <a:pt x="137" y="1"/>
                  </a:moveTo>
                  <a:cubicBezTo>
                    <a:pt x="57" y="1"/>
                    <a:pt x="1" y="81"/>
                    <a:pt x="64" y="145"/>
                  </a:cubicBezTo>
                  <a:cubicBezTo>
                    <a:pt x="2995" y="3076"/>
                    <a:pt x="3851" y="7330"/>
                    <a:pt x="5070" y="11118"/>
                  </a:cubicBezTo>
                  <a:cubicBezTo>
                    <a:pt x="5667" y="12856"/>
                    <a:pt x="6316" y="14542"/>
                    <a:pt x="7405" y="16046"/>
                  </a:cubicBezTo>
                  <a:cubicBezTo>
                    <a:pt x="8521" y="17577"/>
                    <a:pt x="9921" y="18770"/>
                    <a:pt x="11478" y="19834"/>
                  </a:cubicBezTo>
                  <a:cubicBezTo>
                    <a:pt x="13216" y="21027"/>
                    <a:pt x="15187" y="21883"/>
                    <a:pt x="17340" y="22013"/>
                  </a:cubicBezTo>
                  <a:cubicBezTo>
                    <a:pt x="17444" y="22013"/>
                    <a:pt x="17444" y="21883"/>
                    <a:pt x="17340" y="21857"/>
                  </a:cubicBezTo>
                  <a:cubicBezTo>
                    <a:pt x="13346" y="21546"/>
                    <a:pt x="9480" y="18692"/>
                    <a:pt x="7327" y="15450"/>
                  </a:cubicBezTo>
                  <a:cubicBezTo>
                    <a:pt x="5200" y="12337"/>
                    <a:pt x="4733" y="8420"/>
                    <a:pt x="3358" y="4996"/>
                  </a:cubicBezTo>
                  <a:cubicBezTo>
                    <a:pt x="2606" y="3128"/>
                    <a:pt x="1672" y="1364"/>
                    <a:pt x="194" y="15"/>
                  </a:cubicBezTo>
                  <a:cubicBezTo>
                    <a:pt x="174" y="5"/>
                    <a:pt x="155" y="1"/>
                    <a:pt x="1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19"/>
            <p:cNvSpPr/>
            <p:nvPr/>
          </p:nvSpPr>
          <p:spPr>
            <a:xfrm>
              <a:off x="4821350" y="2505725"/>
              <a:ext cx="145525" cy="173875"/>
            </a:xfrm>
            <a:custGeom>
              <a:avLst/>
              <a:gdLst/>
              <a:ahLst/>
              <a:cxnLst/>
              <a:rect l="l" t="t" r="r" b="b"/>
              <a:pathLst>
                <a:path w="5821" h="6955" extrusionOk="0">
                  <a:moveTo>
                    <a:pt x="5613" y="309"/>
                  </a:moveTo>
                  <a:lnTo>
                    <a:pt x="5613" y="309"/>
                  </a:lnTo>
                  <a:cubicBezTo>
                    <a:pt x="5540" y="911"/>
                    <a:pt x="5614" y="1531"/>
                    <a:pt x="5545" y="2152"/>
                  </a:cubicBezTo>
                  <a:cubicBezTo>
                    <a:pt x="5493" y="3085"/>
                    <a:pt x="5156" y="4045"/>
                    <a:pt x="4559" y="4772"/>
                  </a:cubicBezTo>
                  <a:cubicBezTo>
                    <a:pt x="3544" y="5980"/>
                    <a:pt x="1877" y="6175"/>
                    <a:pt x="437" y="6615"/>
                  </a:cubicBezTo>
                  <a:lnTo>
                    <a:pt x="437" y="6615"/>
                  </a:lnTo>
                  <a:cubicBezTo>
                    <a:pt x="697" y="6088"/>
                    <a:pt x="715" y="5538"/>
                    <a:pt x="824" y="4953"/>
                  </a:cubicBezTo>
                  <a:cubicBezTo>
                    <a:pt x="979" y="3967"/>
                    <a:pt x="1317" y="3060"/>
                    <a:pt x="1965" y="2281"/>
                  </a:cubicBezTo>
                  <a:cubicBezTo>
                    <a:pt x="2562" y="1581"/>
                    <a:pt x="3314" y="1244"/>
                    <a:pt x="4196" y="984"/>
                  </a:cubicBezTo>
                  <a:cubicBezTo>
                    <a:pt x="4708" y="821"/>
                    <a:pt x="5199" y="659"/>
                    <a:pt x="5613" y="309"/>
                  </a:cubicBezTo>
                  <a:close/>
                  <a:moveTo>
                    <a:pt x="5652" y="1"/>
                  </a:moveTo>
                  <a:cubicBezTo>
                    <a:pt x="5626" y="1"/>
                    <a:pt x="5598" y="8"/>
                    <a:pt x="5571" y="24"/>
                  </a:cubicBezTo>
                  <a:cubicBezTo>
                    <a:pt x="4844" y="595"/>
                    <a:pt x="3937" y="699"/>
                    <a:pt x="3106" y="1088"/>
                  </a:cubicBezTo>
                  <a:cubicBezTo>
                    <a:pt x="2510" y="1347"/>
                    <a:pt x="2017" y="1788"/>
                    <a:pt x="1628" y="2307"/>
                  </a:cubicBezTo>
                  <a:cubicBezTo>
                    <a:pt x="1239" y="2826"/>
                    <a:pt x="953" y="3397"/>
                    <a:pt x="772" y="3993"/>
                  </a:cubicBezTo>
                  <a:cubicBezTo>
                    <a:pt x="512" y="4901"/>
                    <a:pt x="616" y="5991"/>
                    <a:pt x="71" y="6769"/>
                  </a:cubicBezTo>
                  <a:cubicBezTo>
                    <a:pt x="0" y="6840"/>
                    <a:pt x="80" y="6954"/>
                    <a:pt x="174" y="6954"/>
                  </a:cubicBezTo>
                  <a:cubicBezTo>
                    <a:pt x="183" y="6954"/>
                    <a:pt x="192" y="6953"/>
                    <a:pt x="201" y="6951"/>
                  </a:cubicBezTo>
                  <a:cubicBezTo>
                    <a:pt x="1758" y="6406"/>
                    <a:pt x="3573" y="6250"/>
                    <a:pt x="4715" y="4901"/>
                  </a:cubicBezTo>
                  <a:cubicBezTo>
                    <a:pt x="5156" y="4383"/>
                    <a:pt x="5441" y="3786"/>
                    <a:pt x="5623" y="3137"/>
                  </a:cubicBezTo>
                  <a:cubicBezTo>
                    <a:pt x="5820" y="2173"/>
                    <a:pt x="5594" y="1209"/>
                    <a:pt x="5685" y="245"/>
                  </a:cubicBezTo>
                  <a:lnTo>
                    <a:pt x="5685" y="245"/>
                  </a:lnTo>
                  <a:cubicBezTo>
                    <a:pt x="5708" y="224"/>
                    <a:pt x="5730" y="202"/>
                    <a:pt x="5752" y="180"/>
                  </a:cubicBezTo>
                  <a:cubicBezTo>
                    <a:pt x="5814" y="98"/>
                    <a:pt x="5746" y="1"/>
                    <a:pt x="56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19"/>
            <p:cNvSpPr/>
            <p:nvPr/>
          </p:nvSpPr>
          <p:spPr>
            <a:xfrm>
              <a:off x="4822725" y="2505550"/>
              <a:ext cx="143500" cy="170900"/>
            </a:xfrm>
            <a:custGeom>
              <a:avLst/>
              <a:gdLst/>
              <a:ahLst/>
              <a:cxnLst/>
              <a:rect l="l" t="t" r="r" b="b"/>
              <a:pathLst>
                <a:path w="5740" h="6836" extrusionOk="0">
                  <a:moveTo>
                    <a:pt x="5648" y="1"/>
                  </a:moveTo>
                  <a:cubicBezTo>
                    <a:pt x="5619" y="1"/>
                    <a:pt x="5588" y="18"/>
                    <a:pt x="5568" y="57"/>
                  </a:cubicBezTo>
                  <a:cubicBezTo>
                    <a:pt x="4738" y="1484"/>
                    <a:pt x="3882" y="2807"/>
                    <a:pt x="2714" y="4000"/>
                  </a:cubicBezTo>
                  <a:cubicBezTo>
                    <a:pt x="1806" y="4934"/>
                    <a:pt x="1158" y="6024"/>
                    <a:pt x="42" y="6776"/>
                  </a:cubicBezTo>
                  <a:cubicBezTo>
                    <a:pt x="0" y="6797"/>
                    <a:pt x="26" y="6835"/>
                    <a:pt x="79" y="6835"/>
                  </a:cubicBezTo>
                  <a:cubicBezTo>
                    <a:pt x="91" y="6835"/>
                    <a:pt x="105" y="6833"/>
                    <a:pt x="120" y="6828"/>
                  </a:cubicBezTo>
                  <a:cubicBezTo>
                    <a:pt x="1339" y="6205"/>
                    <a:pt x="2014" y="4986"/>
                    <a:pt x="2974" y="4052"/>
                  </a:cubicBezTo>
                  <a:cubicBezTo>
                    <a:pt x="4063" y="2937"/>
                    <a:pt x="5179" y="1588"/>
                    <a:pt x="5723" y="109"/>
                  </a:cubicBezTo>
                  <a:cubicBezTo>
                    <a:pt x="5739" y="45"/>
                    <a:pt x="5696" y="1"/>
                    <a:pt x="5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9"/>
            <p:cNvSpPr/>
            <p:nvPr/>
          </p:nvSpPr>
          <p:spPr>
            <a:xfrm>
              <a:off x="4959975" y="2504800"/>
              <a:ext cx="200900" cy="31600"/>
            </a:xfrm>
            <a:custGeom>
              <a:avLst/>
              <a:gdLst/>
              <a:ahLst/>
              <a:cxnLst/>
              <a:rect l="l" t="t" r="r" b="b"/>
              <a:pathLst>
                <a:path w="8036" h="1264" extrusionOk="0">
                  <a:moveTo>
                    <a:pt x="528" y="1"/>
                  </a:moveTo>
                  <a:cubicBezTo>
                    <a:pt x="413" y="1"/>
                    <a:pt x="298" y="3"/>
                    <a:pt x="181" y="10"/>
                  </a:cubicBezTo>
                  <a:cubicBezTo>
                    <a:pt x="9" y="10"/>
                    <a:pt x="0" y="245"/>
                    <a:pt x="157" y="245"/>
                  </a:cubicBezTo>
                  <a:cubicBezTo>
                    <a:pt x="165" y="245"/>
                    <a:pt x="173" y="244"/>
                    <a:pt x="181" y="243"/>
                  </a:cubicBezTo>
                  <a:cubicBezTo>
                    <a:pt x="404" y="221"/>
                    <a:pt x="627" y="211"/>
                    <a:pt x="848" y="211"/>
                  </a:cubicBezTo>
                  <a:cubicBezTo>
                    <a:pt x="3115" y="211"/>
                    <a:pt x="5320" y="1263"/>
                    <a:pt x="7634" y="1263"/>
                  </a:cubicBezTo>
                  <a:cubicBezTo>
                    <a:pt x="7753" y="1263"/>
                    <a:pt x="7871" y="1261"/>
                    <a:pt x="7990" y="1255"/>
                  </a:cubicBezTo>
                  <a:cubicBezTo>
                    <a:pt x="7993" y="1258"/>
                    <a:pt x="7995" y="1259"/>
                    <a:pt x="7998" y="1259"/>
                  </a:cubicBezTo>
                  <a:cubicBezTo>
                    <a:pt x="8020" y="1259"/>
                    <a:pt x="8036" y="1177"/>
                    <a:pt x="7990" y="1177"/>
                  </a:cubicBezTo>
                  <a:cubicBezTo>
                    <a:pt x="6796" y="1177"/>
                    <a:pt x="5577" y="969"/>
                    <a:pt x="4410" y="710"/>
                  </a:cubicBezTo>
                  <a:cubicBezTo>
                    <a:pt x="3095" y="399"/>
                    <a:pt x="1869" y="1"/>
                    <a:pt x="5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19"/>
            <p:cNvSpPr/>
            <p:nvPr/>
          </p:nvSpPr>
          <p:spPr>
            <a:xfrm>
              <a:off x="4964175" y="2476625"/>
              <a:ext cx="197500" cy="87850"/>
            </a:xfrm>
            <a:custGeom>
              <a:avLst/>
              <a:gdLst/>
              <a:ahLst/>
              <a:cxnLst/>
              <a:rect l="l" t="t" r="r" b="b"/>
              <a:pathLst>
                <a:path w="7900" h="3514" extrusionOk="0">
                  <a:moveTo>
                    <a:pt x="3323" y="261"/>
                  </a:moveTo>
                  <a:cubicBezTo>
                    <a:pt x="3691" y="261"/>
                    <a:pt x="4073" y="315"/>
                    <a:pt x="4475" y="436"/>
                  </a:cubicBezTo>
                  <a:cubicBezTo>
                    <a:pt x="5253" y="670"/>
                    <a:pt x="5902" y="1033"/>
                    <a:pt x="6525" y="1604"/>
                  </a:cubicBezTo>
                  <a:cubicBezTo>
                    <a:pt x="6843" y="1858"/>
                    <a:pt x="7126" y="2130"/>
                    <a:pt x="7475" y="2348"/>
                  </a:cubicBezTo>
                  <a:lnTo>
                    <a:pt x="7475" y="2348"/>
                  </a:lnTo>
                  <a:cubicBezTo>
                    <a:pt x="6881" y="2526"/>
                    <a:pt x="6333" y="2830"/>
                    <a:pt x="5746" y="3056"/>
                  </a:cubicBezTo>
                  <a:cubicBezTo>
                    <a:pt x="5318" y="3225"/>
                    <a:pt x="4903" y="3296"/>
                    <a:pt x="4485" y="3296"/>
                  </a:cubicBezTo>
                  <a:cubicBezTo>
                    <a:pt x="4067" y="3296"/>
                    <a:pt x="3645" y="3225"/>
                    <a:pt x="3204" y="3108"/>
                  </a:cubicBezTo>
                  <a:cubicBezTo>
                    <a:pt x="2530" y="2927"/>
                    <a:pt x="1881" y="2641"/>
                    <a:pt x="1285" y="2200"/>
                  </a:cubicBezTo>
                  <a:cubicBezTo>
                    <a:pt x="927" y="1954"/>
                    <a:pt x="647" y="1516"/>
                    <a:pt x="261" y="1317"/>
                  </a:cubicBezTo>
                  <a:lnTo>
                    <a:pt x="261" y="1317"/>
                  </a:lnTo>
                  <a:cubicBezTo>
                    <a:pt x="1264" y="735"/>
                    <a:pt x="2231" y="261"/>
                    <a:pt x="3323" y="261"/>
                  </a:cubicBezTo>
                  <a:close/>
                  <a:moveTo>
                    <a:pt x="3280" y="0"/>
                  </a:moveTo>
                  <a:cubicBezTo>
                    <a:pt x="2108" y="0"/>
                    <a:pt x="1051" y="520"/>
                    <a:pt x="65" y="1163"/>
                  </a:cubicBezTo>
                  <a:cubicBezTo>
                    <a:pt x="18" y="1191"/>
                    <a:pt x="5" y="1233"/>
                    <a:pt x="13" y="1273"/>
                  </a:cubicBezTo>
                  <a:lnTo>
                    <a:pt x="13" y="1273"/>
                  </a:lnTo>
                  <a:cubicBezTo>
                    <a:pt x="0" y="1299"/>
                    <a:pt x="1" y="1331"/>
                    <a:pt x="39" y="1344"/>
                  </a:cubicBezTo>
                  <a:cubicBezTo>
                    <a:pt x="610" y="1707"/>
                    <a:pt x="1051" y="2278"/>
                    <a:pt x="1622" y="2667"/>
                  </a:cubicBezTo>
                  <a:cubicBezTo>
                    <a:pt x="2192" y="3030"/>
                    <a:pt x="2841" y="3290"/>
                    <a:pt x="3541" y="3419"/>
                  </a:cubicBezTo>
                  <a:cubicBezTo>
                    <a:pt x="3826" y="3481"/>
                    <a:pt x="4123" y="3514"/>
                    <a:pt x="4423" y="3514"/>
                  </a:cubicBezTo>
                  <a:cubicBezTo>
                    <a:pt x="4751" y="3514"/>
                    <a:pt x="5084" y="3475"/>
                    <a:pt x="5409" y="3393"/>
                  </a:cubicBezTo>
                  <a:cubicBezTo>
                    <a:pt x="6213" y="3160"/>
                    <a:pt x="6966" y="2667"/>
                    <a:pt x="7822" y="2486"/>
                  </a:cubicBezTo>
                  <a:cubicBezTo>
                    <a:pt x="7874" y="2434"/>
                    <a:pt x="7899" y="2356"/>
                    <a:pt x="7848" y="2278"/>
                  </a:cubicBezTo>
                  <a:cubicBezTo>
                    <a:pt x="7173" y="1967"/>
                    <a:pt x="6680" y="1344"/>
                    <a:pt x="6058" y="929"/>
                  </a:cubicBezTo>
                  <a:cubicBezTo>
                    <a:pt x="5435" y="488"/>
                    <a:pt x="4761" y="203"/>
                    <a:pt x="4034" y="73"/>
                  </a:cubicBezTo>
                  <a:cubicBezTo>
                    <a:pt x="3777" y="23"/>
                    <a:pt x="3526" y="0"/>
                    <a:pt x="3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9"/>
            <p:cNvSpPr/>
            <p:nvPr/>
          </p:nvSpPr>
          <p:spPr>
            <a:xfrm>
              <a:off x="4881125" y="2608700"/>
              <a:ext cx="132675" cy="202550"/>
            </a:xfrm>
            <a:custGeom>
              <a:avLst/>
              <a:gdLst/>
              <a:ahLst/>
              <a:cxnLst/>
              <a:rect l="l" t="t" r="r" b="b"/>
              <a:pathLst>
                <a:path w="5307" h="8102" extrusionOk="0">
                  <a:moveTo>
                    <a:pt x="5154" y="1"/>
                  </a:moveTo>
                  <a:cubicBezTo>
                    <a:pt x="5124" y="1"/>
                    <a:pt x="5087" y="26"/>
                    <a:pt x="5073" y="82"/>
                  </a:cubicBezTo>
                  <a:cubicBezTo>
                    <a:pt x="4918" y="1794"/>
                    <a:pt x="4529" y="3350"/>
                    <a:pt x="3569" y="4803"/>
                  </a:cubicBezTo>
                  <a:cubicBezTo>
                    <a:pt x="2687" y="6178"/>
                    <a:pt x="1468" y="7112"/>
                    <a:pt x="93" y="7968"/>
                  </a:cubicBezTo>
                  <a:cubicBezTo>
                    <a:pt x="0" y="8014"/>
                    <a:pt x="73" y="8102"/>
                    <a:pt x="126" y="8102"/>
                  </a:cubicBezTo>
                  <a:cubicBezTo>
                    <a:pt x="133" y="8102"/>
                    <a:pt x="139" y="8100"/>
                    <a:pt x="145" y="8098"/>
                  </a:cubicBezTo>
                  <a:cubicBezTo>
                    <a:pt x="3154" y="6801"/>
                    <a:pt x="5307" y="3325"/>
                    <a:pt x="5203" y="56"/>
                  </a:cubicBezTo>
                  <a:cubicBezTo>
                    <a:pt x="5203" y="20"/>
                    <a:pt x="5181" y="1"/>
                    <a:pt x="51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19"/>
            <p:cNvSpPr/>
            <p:nvPr/>
          </p:nvSpPr>
          <p:spPr>
            <a:xfrm>
              <a:off x="4881500" y="2616525"/>
              <a:ext cx="158250" cy="195275"/>
            </a:xfrm>
            <a:custGeom>
              <a:avLst/>
              <a:gdLst/>
              <a:ahLst/>
              <a:cxnLst/>
              <a:rect l="l" t="t" r="r" b="b"/>
              <a:pathLst>
                <a:path w="6330" h="7811" extrusionOk="0">
                  <a:moveTo>
                    <a:pt x="104" y="7603"/>
                  </a:moveTo>
                  <a:cubicBezTo>
                    <a:pt x="107" y="7605"/>
                    <a:pt x="109" y="7606"/>
                    <a:pt x="112" y="7608"/>
                  </a:cubicBezTo>
                  <a:lnTo>
                    <a:pt x="112" y="7608"/>
                  </a:lnTo>
                  <a:cubicBezTo>
                    <a:pt x="109" y="7606"/>
                    <a:pt x="106" y="7605"/>
                    <a:pt x="104" y="7603"/>
                  </a:cubicBezTo>
                  <a:close/>
                  <a:moveTo>
                    <a:pt x="5205" y="277"/>
                  </a:moveTo>
                  <a:lnTo>
                    <a:pt x="5205" y="277"/>
                  </a:lnTo>
                  <a:cubicBezTo>
                    <a:pt x="5455" y="2364"/>
                    <a:pt x="6158" y="4632"/>
                    <a:pt x="4332" y="6280"/>
                  </a:cubicBezTo>
                  <a:cubicBezTo>
                    <a:pt x="3554" y="6955"/>
                    <a:pt x="2620" y="7214"/>
                    <a:pt x="1660" y="7396"/>
                  </a:cubicBezTo>
                  <a:cubicBezTo>
                    <a:pt x="1375" y="7447"/>
                    <a:pt x="1064" y="7473"/>
                    <a:pt x="778" y="7525"/>
                  </a:cubicBezTo>
                  <a:cubicBezTo>
                    <a:pt x="678" y="7545"/>
                    <a:pt x="406" y="7628"/>
                    <a:pt x="229" y="7628"/>
                  </a:cubicBezTo>
                  <a:cubicBezTo>
                    <a:pt x="207" y="7628"/>
                    <a:pt x="186" y="7626"/>
                    <a:pt x="168" y="7624"/>
                  </a:cubicBezTo>
                  <a:lnTo>
                    <a:pt x="168" y="7624"/>
                  </a:lnTo>
                  <a:cubicBezTo>
                    <a:pt x="168" y="7624"/>
                    <a:pt x="169" y="7624"/>
                    <a:pt x="170" y="7624"/>
                  </a:cubicBezTo>
                  <a:cubicBezTo>
                    <a:pt x="294" y="7624"/>
                    <a:pt x="325" y="7364"/>
                    <a:pt x="415" y="7162"/>
                  </a:cubicBezTo>
                  <a:cubicBezTo>
                    <a:pt x="545" y="6903"/>
                    <a:pt x="649" y="6643"/>
                    <a:pt x="752" y="6358"/>
                  </a:cubicBezTo>
                  <a:cubicBezTo>
                    <a:pt x="1090" y="5372"/>
                    <a:pt x="1297" y="4412"/>
                    <a:pt x="1816" y="3453"/>
                  </a:cubicBezTo>
                  <a:cubicBezTo>
                    <a:pt x="2309" y="2596"/>
                    <a:pt x="2957" y="2104"/>
                    <a:pt x="3761" y="1585"/>
                  </a:cubicBezTo>
                  <a:cubicBezTo>
                    <a:pt x="4289" y="1225"/>
                    <a:pt x="4838" y="844"/>
                    <a:pt x="5205" y="277"/>
                  </a:cubicBezTo>
                  <a:close/>
                  <a:moveTo>
                    <a:pt x="5208" y="1"/>
                  </a:moveTo>
                  <a:cubicBezTo>
                    <a:pt x="5191" y="1"/>
                    <a:pt x="5175" y="9"/>
                    <a:pt x="5162" y="28"/>
                  </a:cubicBezTo>
                  <a:cubicBezTo>
                    <a:pt x="4099" y="1325"/>
                    <a:pt x="2464" y="1844"/>
                    <a:pt x="1608" y="3375"/>
                  </a:cubicBezTo>
                  <a:cubicBezTo>
                    <a:pt x="1141" y="4205"/>
                    <a:pt x="960" y="5061"/>
                    <a:pt x="675" y="5969"/>
                  </a:cubicBezTo>
                  <a:cubicBezTo>
                    <a:pt x="493" y="6514"/>
                    <a:pt x="104" y="7084"/>
                    <a:pt x="0" y="7681"/>
                  </a:cubicBezTo>
                  <a:cubicBezTo>
                    <a:pt x="0" y="7733"/>
                    <a:pt x="26" y="7811"/>
                    <a:pt x="130" y="7811"/>
                  </a:cubicBezTo>
                  <a:cubicBezTo>
                    <a:pt x="1712" y="7551"/>
                    <a:pt x="3476" y="7447"/>
                    <a:pt x="4669" y="6254"/>
                  </a:cubicBezTo>
                  <a:cubicBezTo>
                    <a:pt x="6330" y="4568"/>
                    <a:pt x="5707" y="2207"/>
                    <a:pt x="5292" y="132"/>
                  </a:cubicBezTo>
                  <a:cubicBezTo>
                    <a:pt x="5311" y="74"/>
                    <a:pt x="5258" y="1"/>
                    <a:pt x="5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9"/>
            <p:cNvSpPr/>
            <p:nvPr/>
          </p:nvSpPr>
          <p:spPr>
            <a:xfrm>
              <a:off x="4978225" y="2769300"/>
              <a:ext cx="88775" cy="198325"/>
            </a:xfrm>
            <a:custGeom>
              <a:avLst/>
              <a:gdLst/>
              <a:ahLst/>
              <a:cxnLst/>
              <a:rect l="l" t="t" r="r" b="b"/>
              <a:pathLst>
                <a:path w="3551" h="7933" extrusionOk="0">
                  <a:moveTo>
                    <a:pt x="3242" y="0"/>
                  </a:moveTo>
                  <a:cubicBezTo>
                    <a:pt x="3226" y="0"/>
                    <a:pt x="3213" y="13"/>
                    <a:pt x="3213" y="39"/>
                  </a:cubicBezTo>
                  <a:cubicBezTo>
                    <a:pt x="3161" y="3023"/>
                    <a:pt x="2305" y="5824"/>
                    <a:pt x="22" y="7848"/>
                  </a:cubicBezTo>
                  <a:cubicBezTo>
                    <a:pt x="1" y="7890"/>
                    <a:pt x="14" y="7932"/>
                    <a:pt x="62" y="7932"/>
                  </a:cubicBezTo>
                  <a:cubicBezTo>
                    <a:pt x="73" y="7932"/>
                    <a:pt x="86" y="7930"/>
                    <a:pt x="100" y="7925"/>
                  </a:cubicBezTo>
                  <a:cubicBezTo>
                    <a:pt x="2435" y="6213"/>
                    <a:pt x="3550" y="2867"/>
                    <a:pt x="3291" y="39"/>
                  </a:cubicBezTo>
                  <a:cubicBezTo>
                    <a:pt x="3278" y="13"/>
                    <a:pt x="3258" y="0"/>
                    <a:pt x="32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9"/>
            <p:cNvSpPr/>
            <p:nvPr/>
          </p:nvSpPr>
          <p:spPr>
            <a:xfrm>
              <a:off x="4976825" y="2765425"/>
              <a:ext cx="128425" cy="202850"/>
            </a:xfrm>
            <a:custGeom>
              <a:avLst/>
              <a:gdLst/>
              <a:ahLst/>
              <a:cxnLst/>
              <a:rect l="l" t="t" r="r" b="b"/>
              <a:pathLst>
                <a:path w="5137" h="8114" extrusionOk="0">
                  <a:moveTo>
                    <a:pt x="3244" y="247"/>
                  </a:moveTo>
                  <a:lnTo>
                    <a:pt x="3244" y="247"/>
                  </a:lnTo>
                  <a:cubicBezTo>
                    <a:pt x="3877" y="2064"/>
                    <a:pt x="4946" y="3905"/>
                    <a:pt x="3736" y="5746"/>
                  </a:cubicBezTo>
                  <a:cubicBezTo>
                    <a:pt x="3191" y="6576"/>
                    <a:pt x="2361" y="7043"/>
                    <a:pt x="1453" y="7406"/>
                  </a:cubicBezTo>
                  <a:cubicBezTo>
                    <a:pt x="1329" y="7431"/>
                    <a:pt x="260" y="7928"/>
                    <a:pt x="95" y="7928"/>
                  </a:cubicBezTo>
                  <a:cubicBezTo>
                    <a:pt x="93" y="7928"/>
                    <a:pt x="91" y="7928"/>
                    <a:pt x="89" y="7928"/>
                  </a:cubicBezTo>
                  <a:lnTo>
                    <a:pt x="89" y="7928"/>
                  </a:lnTo>
                  <a:cubicBezTo>
                    <a:pt x="199" y="7915"/>
                    <a:pt x="441" y="6676"/>
                    <a:pt x="441" y="6576"/>
                  </a:cubicBezTo>
                  <a:cubicBezTo>
                    <a:pt x="571" y="5590"/>
                    <a:pt x="519" y="4604"/>
                    <a:pt x="882" y="3593"/>
                  </a:cubicBezTo>
                  <a:cubicBezTo>
                    <a:pt x="1357" y="2269"/>
                    <a:pt x="2769" y="1570"/>
                    <a:pt x="3244" y="247"/>
                  </a:cubicBezTo>
                  <a:close/>
                  <a:moveTo>
                    <a:pt x="3219" y="0"/>
                  </a:moveTo>
                  <a:cubicBezTo>
                    <a:pt x="3196" y="0"/>
                    <a:pt x="3174" y="12"/>
                    <a:pt x="3165" y="39"/>
                  </a:cubicBezTo>
                  <a:cubicBezTo>
                    <a:pt x="2465" y="1336"/>
                    <a:pt x="1142" y="2140"/>
                    <a:pt x="701" y="3541"/>
                  </a:cubicBezTo>
                  <a:cubicBezTo>
                    <a:pt x="389" y="4449"/>
                    <a:pt x="364" y="5227"/>
                    <a:pt x="312" y="6161"/>
                  </a:cubicBezTo>
                  <a:cubicBezTo>
                    <a:pt x="234" y="6783"/>
                    <a:pt x="0" y="7432"/>
                    <a:pt x="0" y="8003"/>
                  </a:cubicBezTo>
                  <a:cubicBezTo>
                    <a:pt x="0" y="8067"/>
                    <a:pt x="53" y="8113"/>
                    <a:pt x="101" y="8113"/>
                  </a:cubicBezTo>
                  <a:cubicBezTo>
                    <a:pt x="111" y="8113"/>
                    <a:pt x="121" y="8111"/>
                    <a:pt x="130" y="8106"/>
                  </a:cubicBezTo>
                  <a:cubicBezTo>
                    <a:pt x="1531" y="7562"/>
                    <a:pt x="3087" y="7147"/>
                    <a:pt x="3943" y="5798"/>
                  </a:cubicBezTo>
                  <a:cubicBezTo>
                    <a:pt x="5137" y="3930"/>
                    <a:pt x="4099" y="1855"/>
                    <a:pt x="3321" y="39"/>
                  </a:cubicBezTo>
                  <a:cubicBezTo>
                    <a:pt x="3309" y="33"/>
                    <a:pt x="3295" y="29"/>
                    <a:pt x="3282" y="29"/>
                  </a:cubicBezTo>
                  <a:lnTo>
                    <a:pt x="3282" y="29"/>
                  </a:lnTo>
                  <a:cubicBezTo>
                    <a:pt x="3266" y="11"/>
                    <a:pt x="3242" y="0"/>
                    <a:pt x="32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9"/>
            <p:cNvSpPr/>
            <p:nvPr/>
          </p:nvSpPr>
          <p:spPr>
            <a:xfrm>
              <a:off x="5117800" y="2883775"/>
              <a:ext cx="38675" cy="178425"/>
            </a:xfrm>
            <a:custGeom>
              <a:avLst/>
              <a:gdLst/>
              <a:ahLst/>
              <a:cxnLst/>
              <a:rect l="l" t="t" r="r" b="b"/>
              <a:pathLst>
                <a:path w="1547" h="7137" extrusionOk="0">
                  <a:moveTo>
                    <a:pt x="613" y="0"/>
                  </a:moveTo>
                  <a:cubicBezTo>
                    <a:pt x="614" y="2"/>
                    <a:pt x="615" y="4"/>
                    <a:pt x="615" y="5"/>
                  </a:cubicBezTo>
                  <a:lnTo>
                    <a:pt x="615" y="5"/>
                  </a:lnTo>
                  <a:cubicBezTo>
                    <a:pt x="620" y="2"/>
                    <a:pt x="620" y="0"/>
                    <a:pt x="613" y="0"/>
                  </a:cubicBezTo>
                  <a:close/>
                  <a:moveTo>
                    <a:pt x="615" y="5"/>
                  </a:moveTo>
                  <a:cubicBezTo>
                    <a:pt x="604" y="15"/>
                    <a:pt x="561" y="40"/>
                    <a:pt x="561" y="78"/>
                  </a:cubicBezTo>
                  <a:cubicBezTo>
                    <a:pt x="1288" y="2464"/>
                    <a:pt x="1313" y="4877"/>
                    <a:pt x="16" y="7082"/>
                  </a:cubicBezTo>
                  <a:cubicBezTo>
                    <a:pt x="0" y="7114"/>
                    <a:pt x="14" y="7136"/>
                    <a:pt x="39" y="7136"/>
                  </a:cubicBezTo>
                  <a:cubicBezTo>
                    <a:pt x="55" y="7136"/>
                    <a:pt x="74" y="7128"/>
                    <a:pt x="94" y="7108"/>
                  </a:cubicBezTo>
                  <a:cubicBezTo>
                    <a:pt x="1468" y="5138"/>
                    <a:pt x="1547" y="2210"/>
                    <a:pt x="615" y="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9"/>
            <p:cNvSpPr/>
            <p:nvPr/>
          </p:nvSpPr>
          <p:spPr>
            <a:xfrm>
              <a:off x="5100700" y="2880975"/>
              <a:ext cx="90525" cy="182150"/>
            </a:xfrm>
            <a:custGeom>
              <a:avLst/>
              <a:gdLst/>
              <a:ahLst/>
              <a:cxnLst/>
              <a:rect l="l" t="t" r="r" b="b"/>
              <a:pathLst>
                <a:path w="3621" h="7286" extrusionOk="0">
                  <a:moveTo>
                    <a:pt x="1193" y="8"/>
                  </a:moveTo>
                  <a:cubicBezTo>
                    <a:pt x="1199" y="8"/>
                    <a:pt x="1201" y="12"/>
                    <a:pt x="1201" y="17"/>
                  </a:cubicBezTo>
                  <a:lnTo>
                    <a:pt x="1201" y="17"/>
                  </a:lnTo>
                  <a:cubicBezTo>
                    <a:pt x="1198" y="14"/>
                    <a:pt x="1196" y="11"/>
                    <a:pt x="1193" y="8"/>
                  </a:cubicBezTo>
                  <a:close/>
                  <a:moveTo>
                    <a:pt x="1247" y="188"/>
                  </a:moveTo>
                  <a:cubicBezTo>
                    <a:pt x="2207" y="1533"/>
                    <a:pt x="3620" y="2767"/>
                    <a:pt x="3009" y="4600"/>
                  </a:cubicBezTo>
                  <a:cubicBezTo>
                    <a:pt x="2750" y="5404"/>
                    <a:pt x="2153" y="5923"/>
                    <a:pt x="1505" y="6442"/>
                  </a:cubicBezTo>
                  <a:cubicBezTo>
                    <a:pt x="1383" y="6543"/>
                    <a:pt x="945" y="6882"/>
                    <a:pt x="784" y="7037"/>
                  </a:cubicBezTo>
                  <a:lnTo>
                    <a:pt x="784" y="7037"/>
                  </a:lnTo>
                  <a:cubicBezTo>
                    <a:pt x="796" y="6902"/>
                    <a:pt x="761" y="6650"/>
                    <a:pt x="726" y="6597"/>
                  </a:cubicBezTo>
                  <a:cubicBezTo>
                    <a:pt x="700" y="6338"/>
                    <a:pt x="674" y="6104"/>
                    <a:pt x="649" y="5845"/>
                  </a:cubicBezTo>
                  <a:cubicBezTo>
                    <a:pt x="467" y="5015"/>
                    <a:pt x="208" y="4237"/>
                    <a:pt x="259" y="3355"/>
                  </a:cubicBezTo>
                  <a:cubicBezTo>
                    <a:pt x="310" y="2196"/>
                    <a:pt x="1241" y="1330"/>
                    <a:pt x="1247" y="188"/>
                  </a:cubicBezTo>
                  <a:close/>
                  <a:moveTo>
                    <a:pt x="1159" y="0"/>
                  </a:moveTo>
                  <a:cubicBezTo>
                    <a:pt x="1129" y="0"/>
                    <a:pt x="1100" y="13"/>
                    <a:pt x="1090" y="34"/>
                  </a:cubicBezTo>
                  <a:cubicBezTo>
                    <a:pt x="856" y="1253"/>
                    <a:pt x="26" y="2239"/>
                    <a:pt x="0" y="3484"/>
                  </a:cubicBezTo>
                  <a:cubicBezTo>
                    <a:pt x="0" y="4263"/>
                    <a:pt x="156" y="4885"/>
                    <a:pt x="311" y="5637"/>
                  </a:cubicBezTo>
                  <a:cubicBezTo>
                    <a:pt x="441" y="6156"/>
                    <a:pt x="415" y="6701"/>
                    <a:pt x="571" y="7220"/>
                  </a:cubicBezTo>
                  <a:cubicBezTo>
                    <a:pt x="587" y="7253"/>
                    <a:pt x="624" y="7285"/>
                    <a:pt x="663" y="7285"/>
                  </a:cubicBezTo>
                  <a:cubicBezTo>
                    <a:pt x="685" y="7285"/>
                    <a:pt x="707" y="7274"/>
                    <a:pt x="726" y="7246"/>
                  </a:cubicBezTo>
                  <a:cubicBezTo>
                    <a:pt x="1764" y="6390"/>
                    <a:pt x="2931" y="5637"/>
                    <a:pt x="3191" y="4237"/>
                  </a:cubicBezTo>
                  <a:cubicBezTo>
                    <a:pt x="3523" y="2526"/>
                    <a:pt x="2272" y="1243"/>
                    <a:pt x="1243" y="66"/>
                  </a:cubicBezTo>
                  <a:lnTo>
                    <a:pt x="1243" y="66"/>
                  </a:lnTo>
                  <a:cubicBezTo>
                    <a:pt x="1234" y="20"/>
                    <a:pt x="1196"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9"/>
            <p:cNvSpPr/>
            <p:nvPr/>
          </p:nvSpPr>
          <p:spPr>
            <a:xfrm>
              <a:off x="5006575" y="2613850"/>
              <a:ext cx="205475" cy="50325"/>
            </a:xfrm>
            <a:custGeom>
              <a:avLst/>
              <a:gdLst/>
              <a:ahLst/>
              <a:cxnLst/>
              <a:rect l="l" t="t" r="r" b="b"/>
              <a:pathLst>
                <a:path w="8219" h="2013" extrusionOk="0">
                  <a:moveTo>
                    <a:pt x="8207" y="1317"/>
                  </a:moveTo>
                  <a:cubicBezTo>
                    <a:pt x="8204" y="1317"/>
                    <a:pt x="8201" y="1320"/>
                    <a:pt x="8201" y="1329"/>
                  </a:cubicBezTo>
                  <a:cubicBezTo>
                    <a:pt x="8218" y="1329"/>
                    <a:pt x="8212" y="1317"/>
                    <a:pt x="8207" y="1317"/>
                  </a:cubicBezTo>
                  <a:close/>
                  <a:moveTo>
                    <a:pt x="153" y="0"/>
                  </a:moveTo>
                  <a:cubicBezTo>
                    <a:pt x="78" y="0"/>
                    <a:pt x="0" y="121"/>
                    <a:pt x="81" y="161"/>
                  </a:cubicBezTo>
                  <a:cubicBezTo>
                    <a:pt x="1437" y="1370"/>
                    <a:pt x="3286" y="2013"/>
                    <a:pt x="5110" y="2013"/>
                  </a:cubicBezTo>
                  <a:cubicBezTo>
                    <a:pt x="6184" y="2013"/>
                    <a:pt x="7249" y="1790"/>
                    <a:pt x="8201" y="1329"/>
                  </a:cubicBezTo>
                  <a:lnTo>
                    <a:pt x="8201" y="1329"/>
                  </a:lnTo>
                  <a:cubicBezTo>
                    <a:pt x="7329" y="1685"/>
                    <a:pt x="6358" y="1857"/>
                    <a:pt x="5377" y="1857"/>
                  </a:cubicBezTo>
                  <a:cubicBezTo>
                    <a:pt x="3497" y="1857"/>
                    <a:pt x="1574" y="1224"/>
                    <a:pt x="211" y="32"/>
                  </a:cubicBezTo>
                  <a:cubicBezTo>
                    <a:pt x="194" y="9"/>
                    <a:pt x="174"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9"/>
            <p:cNvSpPr/>
            <p:nvPr/>
          </p:nvSpPr>
          <p:spPr>
            <a:xfrm>
              <a:off x="5010500" y="2605825"/>
              <a:ext cx="202400" cy="104075"/>
            </a:xfrm>
            <a:custGeom>
              <a:avLst/>
              <a:gdLst/>
              <a:ahLst/>
              <a:cxnLst/>
              <a:rect l="l" t="t" r="r" b="b"/>
              <a:pathLst>
                <a:path w="8096" h="4163" extrusionOk="0">
                  <a:moveTo>
                    <a:pt x="3107" y="138"/>
                  </a:moveTo>
                  <a:cubicBezTo>
                    <a:pt x="3895" y="138"/>
                    <a:pt x="4653" y="355"/>
                    <a:pt x="5372" y="742"/>
                  </a:cubicBezTo>
                  <a:cubicBezTo>
                    <a:pt x="5995" y="1079"/>
                    <a:pt x="6617" y="1494"/>
                    <a:pt x="7292" y="1676"/>
                  </a:cubicBezTo>
                  <a:cubicBezTo>
                    <a:pt x="7784" y="1805"/>
                    <a:pt x="7784" y="1624"/>
                    <a:pt x="7577" y="1935"/>
                  </a:cubicBezTo>
                  <a:cubicBezTo>
                    <a:pt x="7421" y="2246"/>
                    <a:pt x="7032" y="2584"/>
                    <a:pt x="6773" y="2843"/>
                  </a:cubicBezTo>
                  <a:cubicBezTo>
                    <a:pt x="6008" y="3554"/>
                    <a:pt x="5060" y="3985"/>
                    <a:pt x="4089" y="3985"/>
                  </a:cubicBezTo>
                  <a:cubicBezTo>
                    <a:pt x="3643" y="3985"/>
                    <a:pt x="3192" y="3895"/>
                    <a:pt x="2752" y="3699"/>
                  </a:cubicBezTo>
                  <a:cubicBezTo>
                    <a:pt x="1323" y="3061"/>
                    <a:pt x="697" y="1896"/>
                    <a:pt x="159" y="500"/>
                  </a:cubicBezTo>
                  <a:lnTo>
                    <a:pt x="159" y="500"/>
                  </a:lnTo>
                  <a:cubicBezTo>
                    <a:pt x="323" y="526"/>
                    <a:pt x="475" y="537"/>
                    <a:pt x="620" y="537"/>
                  </a:cubicBezTo>
                  <a:cubicBezTo>
                    <a:pt x="1153" y="537"/>
                    <a:pt x="1582" y="386"/>
                    <a:pt x="2129" y="249"/>
                  </a:cubicBezTo>
                  <a:cubicBezTo>
                    <a:pt x="2460" y="174"/>
                    <a:pt x="2786" y="138"/>
                    <a:pt x="3107" y="138"/>
                  </a:cubicBezTo>
                  <a:close/>
                  <a:moveTo>
                    <a:pt x="3379" y="0"/>
                  </a:moveTo>
                  <a:cubicBezTo>
                    <a:pt x="2358" y="0"/>
                    <a:pt x="1427" y="394"/>
                    <a:pt x="400" y="394"/>
                  </a:cubicBezTo>
                  <a:cubicBezTo>
                    <a:pt x="286" y="394"/>
                    <a:pt x="171" y="389"/>
                    <a:pt x="54" y="379"/>
                  </a:cubicBezTo>
                  <a:cubicBezTo>
                    <a:pt x="46" y="370"/>
                    <a:pt x="38" y="366"/>
                    <a:pt x="31" y="366"/>
                  </a:cubicBezTo>
                  <a:cubicBezTo>
                    <a:pt x="12" y="366"/>
                    <a:pt x="1" y="396"/>
                    <a:pt x="7" y="427"/>
                  </a:cubicBezTo>
                  <a:lnTo>
                    <a:pt x="7" y="427"/>
                  </a:lnTo>
                  <a:cubicBezTo>
                    <a:pt x="4" y="435"/>
                    <a:pt x="2" y="445"/>
                    <a:pt x="2" y="456"/>
                  </a:cubicBezTo>
                  <a:cubicBezTo>
                    <a:pt x="236" y="2117"/>
                    <a:pt x="1559" y="3543"/>
                    <a:pt x="3141" y="4010"/>
                  </a:cubicBezTo>
                  <a:cubicBezTo>
                    <a:pt x="3468" y="4111"/>
                    <a:pt x="3808" y="4163"/>
                    <a:pt x="4148" y="4163"/>
                  </a:cubicBezTo>
                  <a:cubicBezTo>
                    <a:pt x="4508" y="4163"/>
                    <a:pt x="4869" y="4104"/>
                    <a:pt x="5216" y="3984"/>
                  </a:cubicBezTo>
                  <a:cubicBezTo>
                    <a:pt x="6436" y="3569"/>
                    <a:pt x="7058" y="2532"/>
                    <a:pt x="8044" y="1779"/>
                  </a:cubicBezTo>
                  <a:cubicBezTo>
                    <a:pt x="8096" y="1727"/>
                    <a:pt x="8070" y="1624"/>
                    <a:pt x="8018" y="1624"/>
                  </a:cubicBezTo>
                  <a:cubicBezTo>
                    <a:pt x="6539" y="1546"/>
                    <a:pt x="5476" y="353"/>
                    <a:pt x="4075" y="67"/>
                  </a:cubicBezTo>
                  <a:cubicBezTo>
                    <a:pt x="3837" y="20"/>
                    <a:pt x="3606" y="0"/>
                    <a:pt x="33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9"/>
            <p:cNvSpPr/>
            <p:nvPr/>
          </p:nvSpPr>
          <p:spPr>
            <a:xfrm>
              <a:off x="5053850" y="2746925"/>
              <a:ext cx="194000" cy="39950"/>
            </a:xfrm>
            <a:custGeom>
              <a:avLst/>
              <a:gdLst/>
              <a:ahLst/>
              <a:cxnLst/>
              <a:rect l="l" t="t" r="r" b="b"/>
              <a:pathLst>
                <a:path w="7760" h="1598" extrusionOk="0">
                  <a:moveTo>
                    <a:pt x="7737" y="1"/>
                  </a:moveTo>
                  <a:cubicBezTo>
                    <a:pt x="7745" y="9"/>
                    <a:pt x="7751" y="12"/>
                    <a:pt x="7754" y="12"/>
                  </a:cubicBezTo>
                  <a:cubicBezTo>
                    <a:pt x="7760" y="12"/>
                    <a:pt x="7754" y="1"/>
                    <a:pt x="7737" y="1"/>
                  </a:cubicBezTo>
                  <a:close/>
                  <a:moveTo>
                    <a:pt x="7737" y="1"/>
                  </a:moveTo>
                  <a:lnTo>
                    <a:pt x="7737" y="1"/>
                  </a:lnTo>
                  <a:cubicBezTo>
                    <a:pt x="6519" y="922"/>
                    <a:pt x="4850" y="1411"/>
                    <a:pt x="3227" y="1411"/>
                  </a:cubicBezTo>
                  <a:cubicBezTo>
                    <a:pt x="2154" y="1411"/>
                    <a:pt x="1102" y="1197"/>
                    <a:pt x="214" y="753"/>
                  </a:cubicBezTo>
                  <a:cubicBezTo>
                    <a:pt x="194" y="741"/>
                    <a:pt x="174" y="735"/>
                    <a:pt x="156" y="735"/>
                  </a:cubicBezTo>
                  <a:cubicBezTo>
                    <a:pt x="57" y="735"/>
                    <a:pt x="1" y="887"/>
                    <a:pt x="110" y="908"/>
                  </a:cubicBezTo>
                  <a:cubicBezTo>
                    <a:pt x="1029" y="1373"/>
                    <a:pt x="2087" y="1598"/>
                    <a:pt x="3153" y="1598"/>
                  </a:cubicBezTo>
                  <a:cubicBezTo>
                    <a:pt x="4824" y="1598"/>
                    <a:pt x="6517" y="1046"/>
                    <a:pt x="7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9"/>
            <p:cNvSpPr/>
            <p:nvPr/>
          </p:nvSpPr>
          <p:spPr>
            <a:xfrm>
              <a:off x="5056700" y="2734475"/>
              <a:ext cx="193825" cy="92900"/>
            </a:xfrm>
            <a:custGeom>
              <a:avLst/>
              <a:gdLst/>
              <a:ahLst/>
              <a:cxnLst/>
              <a:rect l="l" t="t" r="r" b="b"/>
              <a:pathLst>
                <a:path w="7753" h="3716" extrusionOk="0">
                  <a:moveTo>
                    <a:pt x="4095" y="213"/>
                  </a:moveTo>
                  <a:cubicBezTo>
                    <a:pt x="4925" y="213"/>
                    <a:pt x="5703" y="550"/>
                    <a:pt x="6559" y="654"/>
                  </a:cubicBezTo>
                  <a:cubicBezTo>
                    <a:pt x="6637" y="654"/>
                    <a:pt x="7389" y="654"/>
                    <a:pt x="7415" y="680"/>
                  </a:cubicBezTo>
                  <a:cubicBezTo>
                    <a:pt x="7467" y="758"/>
                    <a:pt x="7000" y="1510"/>
                    <a:pt x="6974" y="1588"/>
                  </a:cubicBezTo>
                  <a:cubicBezTo>
                    <a:pt x="6349" y="2767"/>
                    <a:pt x="5255" y="3522"/>
                    <a:pt x="3961" y="3522"/>
                  </a:cubicBezTo>
                  <a:cubicBezTo>
                    <a:pt x="3860" y="3522"/>
                    <a:pt x="3757" y="3517"/>
                    <a:pt x="3654" y="3508"/>
                  </a:cubicBezTo>
                  <a:cubicBezTo>
                    <a:pt x="2150" y="3382"/>
                    <a:pt x="1179" y="2531"/>
                    <a:pt x="297" y="1398"/>
                  </a:cubicBezTo>
                  <a:lnTo>
                    <a:pt x="297" y="1398"/>
                  </a:lnTo>
                  <a:cubicBezTo>
                    <a:pt x="722" y="1377"/>
                    <a:pt x="1111" y="1350"/>
                    <a:pt x="1501" y="1121"/>
                  </a:cubicBezTo>
                  <a:cubicBezTo>
                    <a:pt x="2357" y="654"/>
                    <a:pt x="3031" y="213"/>
                    <a:pt x="4095" y="213"/>
                  </a:cubicBezTo>
                  <a:close/>
                  <a:moveTo>
                    <a:pt x="3820" y="0"/>
                  </a:moveTo>
                  <a:cubicBezTo>
                    <a:pt x="3671" y="0"/>
                    <a:pt x="3520" y="10"/>
                    <a:pt x="3368" y="32"/>
                  </a:cubicBezTo>
                  <a:cubicBezTo>
                    <a:pt x="2824" y="135"/>
                    <a:pt x="2305" y="343"/>
                    <a:pt x="1812" y="628"/>
                  </a:cubicBezTo>
                  <a:cubicBezTo>
                    <a:pt x="1241" y="991"/>
                    <a:pt x="748" y="1147"/>
                    <a:pt x="74" y="1251"/>
                  </a:cubicBezTo>
                  <a:cubicBezTo>
                    <a:pt x="1" y="1251"/>
                    <a:pt x="19" y="1388"/>
                    <a:pt x="108" y="1405"/>
                  </a:cubicBezTo>
                  <a:lnTo>
                    <a:pt x="108" y="1405"/>
                  </a:lnTo>
                  <a:cubicBezTo>
                    <a:pt x="778" y="2861"/>
                    <a:pt x="2383" y="3664"/>
                    <a:pt x="3913" y="3715"/>
                  </a:cubicBezTo>
                  <a:cubicBezTo>
                    <a:pt x="4614" y="3715"/>
                    <a:pt x="5262" y="3508"/>
                    <a:pt x="5807" y="3119"/>
                  </a:cubicBezTo>
                  <a:cubicBezTo>
                    <a:pt x="6741" y="2444"/>
                    <a:pt x="7026" y="1432"/>
                    <a:pt x="7675" y="550"/>
                  </a:cubicBezTo>
                  <a:cubicBezTo>
                    <a:pt x="7752" y="499"/>
                    <a:pt x="7649" y="421"/>
                    <a:pt x="7571" y="421"/>
                  </a:cubicBezTo>
                  <a:cubicBezTo>
                    <a:pt x="7362" y="467"/>
                    <a:pt x="7155" y="486"/>
                    <a:pt x="6948" y="486"/>
                  </a:cubicBezTo>
                  <a:cubicBezTo>
                    <a:pt x="5911" y="486"/>
                    <a:pt x="4890" y="0"/>
                    <a:pt x="3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19"/>
            <p:cNvSpPr/>
            <p:nvPr/>
          </p:nvSpPr>
          <p:spPr>
            <a:xfrm>
              <a:off x="5124250" y="2821500"/>
              <a:ext cx="161300" cy="61475"/>
            </a:xfrm>
            <a:custGeom>
              <a:avLst/>
              <a:gdLst/>
              <a:ahLst/>
              <a:cxnLst/>
              <a:rect l="l" t="t" r="r" b="b"/>
              <a:pathLst>
                <a:path w="6452" h="2459" extrusionOk="0">
                  <a:moveTo>
                    <a:pt x="6451" y="1"/>
                  </a:moveTo>
                  <a:cubicBezTo>
                    <a:pt x="5291" y="1372"/>
                    <a:pt x="3291" y="2245"/>
                    <a:pt x="1427" y="2245"/>
                  </a:cubicBezTo>
                  <a:cubicBezTo>
                    <a:pt x="998" y="2245"/>
                    <a:pt x="576" y="2199"/>
                    <a:pt x="173" y="2102"/>
                  </a:cubicBezTo>
                  <a:cubicBezTo>
                    <a:pt x="165" y="2100"/>
                    <a:pt x="157" y="2099"/>
                    <a:pt x="149" y="2099"/>
                  </a:cubicBezTo>
                  <a:cubicBezTo>
                    <a:pt x="38" y="2099"/>
                    <a:pt x="0" y="2261"/>
                    <a:pt x="122" y="2309"/>
                  </a:cubicBezTo>
                  <a:cubicBezTo>
                    <a:pt x="540" y="2410"/>
                    <a:pt x="973" y="2459"/>
                    <a:pt x="1410" y="2459"/>
                  </a:cubicBezTo>
                  <a:cubicBezTo>
                    <a:pt x="3333" y="2459"/>
                    <a:pt x="5331" y="1522"/>
                    <a:pt x="64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19"/>
            <p:cNvSpPr/>
            <p:nvPr/>
          </p:nvSpPr>
          <p:spPr>
            <a:xfrm>
              <a:off x="5126100" y="2819450"/>
              <a:ext cx="161325" cy="91150"/>
            </a:xfrm>
            <a:custGeom>
              <a:avLst/>
              <a:gdLst/>
              <a:ahLst/>
              <a:cxnLst/>
              <a:rect l="l" t="t" r="r" b="b"/>
              <a:pathLst>
                <a:path w="6453" h="3646" extrusionOk="0">
                  <a:moveTo>
                    <a:pt x="6095" y="335"/>
                  </a:moveTo>
                  <a:cubicBezTo>
                    <a:pt x="6205" y="335"/>
                    <a:pt x="6129" y="412"/>
                    <a:pt x="6040" y="731"/>
                  </a:cubicBezTo>
                  <a:cubicBezTo>
                    <a:pt x="5703" y="2002"/>
                    <a:pt x="5106" y="3170"/>
                    <a:pt x="3705" y="3429"/>
                  </a:cubicBezTo>
                  <a:cubicBezTo>
                    <a:pt x="3475" y="3472"/>
                    <a:pt x="3252" y="3492"/>
                    <a:pt x="3035" y="3492"/>
                  </a:cubicBezTo>
                  <a:cubicBezTo>
                    <a:pt x="1982" y="3492"/>
                    <a:pt x="1078" y="3015"/>
                    <a:pt x="243" y="2311"/>
                  </a:cubicBezTo>
                  <a:lnTo>
                    <a:pt x="243" y="2311"/>
                  </a:lnTo>
                  <a:cubicBezTo>
                    <a:pt x="617" y="2197"/>
                    <a:pt x="929" y="2109"/>
                    <a:pt x="1241" y="1821"/>
                  </a:cubicBezTo>
                  <a:cubicBezTo>
                    <a:pt x="1812" y="1354"/>
                    <a:pt x="2253" y="861"/>
                    <a:pt x="2979" y="627"/>
                  </a:cubicBezTo>
                  <a:cubicBezTo>
                    <a:pt x="3382" y="493"/>
                    <a:pt x="3776" y="470"/>
                    <a:pt x="4172" y="470"/>
                  </a:cubicBezTo>
                  <a:cubicBezTo>
                    <a:pt x="4374" y="470"/>
                    <a:pt x="4576" y="476"/>
                    <a:pt x="4781" y="476"/>
                  </a:cubicBezTo>
                  <a:cubicBezTo>
                    <a:pt x="4871" y="476"/>
                    <a:pt x="4963" y="475"/>
                    <a:pt x="5054" y="472"/>
                  </a:cubicBezTo>
                  <a:cubicBezTo>
                    <a:pt x="5314" y="472"/>
                    <a:pt x="5573" y="394"/>
                    <a:pt x="5806" y="368"/>
                  </a:cubicBezTo>
                  <a:cubicBezTo>
                    <a:pt x="5954" y="352"/>
                    <a:pt x="6045" y="335"/>
                    <a:pt x="6095" y="335"/>
                  </a:cubicBezTo>
                  <a:close/>
                  <a:moveTo>
                    <a:pt x="6350" y="1"/>
                  </a:moveTo>
                  <a:cubicBezTo>
                    <a:pt x="6342" y="1"/>
                    <a:pt x="6334" y="2"/>
                    <a:pt x="6325" y="5"/>
                  </a:cubicBezTo>
                  <a:cubicBezTo>
                    <a:pt x="5158" y="446"/>
                    <a:pt x="3965" y="57"/>
                    <a:pt x="2797" y="472"/>
                  </a:cubicBezTo>
                  <a:cubicBezTo>
                    <a:pt x="2408" y="602"/>
                    <a:pt x="2019" y="835"/>
                    <a:pt x="1708" y="1068"/>
                  </a:cubicBezTo>
                  <a:cubicBezTo>
                    <a:pt x="1137" y="1535"/>
                    <a:pt x="748" y="1899"/>
                    <a:pt x="74" y="2184"/>
                  </a:cubicBezTo>
                  <a:cubicBezTo>
                    <a:pt x="65" y="2188"/>
                    <a:pt x="59" y="2195"/>
                    <a:pt x="55" y="2203"/>
                  </a:cubicBezTo>
                  <a:lnTo>
                    <a:pt x="55" y="2203"/>
                  </a:lnTo>
                  <a:cubicBezTo>
                    <a:pt x="20" y="2212"/>
                    <a:pt x="0" y="2240"/>
                    <a:pt x="48" y="2288"/>
                  </a:cubicBezTo>
                  <a:cubicBezTo>
                    <a:pt x="709" y="3197"/>
                    <a:pt x="1816" y="3646"/>
                    <a:pt x="2921" y="3646"/>
                  </a:cubicBezTo>
                  <a:cubicBezTo>
                    <a:pt x="3202" y="3646"/>
                    <a:pt x="3483" y="3617"/>
                    <a:pt x="3757" y="3559"/>
                  </a:cubicBezTo>
                  <a:cubicBezTo>
                    <a:pt x="4354" y="3429"/>
                    <a:pt x="4847" y="3196"/>
                    <a:pt x="5236" y="2781"/>
                  </a:cubicBezTo>
                  <a:cubicBezTo>
                    <a:pt x="5936" y="2028"/>
                    <a:pt x="6014" y="1043"/>
                    <a:pt x="6429" y="135"/>
                  </a:cubicBezTo>
                  <a:cubicBezTo>
                    <a:pt x="6452" y="88"/>
                    <a:pt x="6413" y="1"/>
                    <a:pt x="63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9"/>
            <p:cNvSpPr/>
            <p:nvPr/>
          </p:nvSpPr>
          <p:spPr>
            <a:xfrm>
              <a:off x="5194725" y="2930450"/>
              <a:ext cx="156325" cy="88850"/>
            </a:xfrm>
            <a:custGeom>
              <a:avLst/>
              <a:gdLst/>
              <a:ahLst/>
              <a:cxnLst/>
              <a:rect l="l" t="t" r="r" b="b"/>
              <a:pathLst>
                <a:path w="6253" h="3554" extrusionOk="0">
                  <a:moveTo>
                    <a:pt x="1659" y="247"/>
                  </a:moveTo>
                  <a:cubicBezTo>
                    <a:pt x="2227" y="247"/>
                    <a:pt x="2785" y="311"/>
                    <a:pt x="3373" y="597"/>
                  </a:cubicBezTo>
                  <a:cubicBezTo>
                    <a:pt x="3840" y="857"/>
                    <a:pt x="4281" y="1246"/>
                    <a:pt x="4696" y="1583"/>
                  </a:cubicBezTo>
                  <a:cubicBezTo>
                    <a:pt x="4825" y="1661"/>
                    <a:pt x="5889" y="2387"/>
                    <a:pt x="5889" y="2491"/>
                  </a:cubicBezTo>
                  <a:cubicBezTo>
                    <a:pt x="5915" y="2932"/>
                    <a:pt x="4722" y="3166"/>
                    <a:pt x="4358" y="3269"/>
                  </a:cubicBezTo>
                  <a:cubicBezTo>
                    <a:pt x="4094" y="3328"/>
                    <a:pt x="3815" y="3361"/>
                    <a:pt x="3532" y="3361"/>
                  </a:cubicBezTo>
                  <a:cubicBezTo>
                    <a:pt x="3066" y="3361"/>
                    <a:pt x="2589" y="3272"/>
                    <a:pt x="2154" y="3062"/>
                  </a:cubicBezTo>
                  <a:cubicBezTo>
                    <a:pt x="1061" y="2528"/>
                    <a:pt x="342" y="1523"/>
                    <a:pt x="191" y="288"/>
                  </a:cubicBezTo>
                  <a:lnTo>
                    <a:pt x="191" y="288"/>
                  </a:lnTo>
                  <a:cubicBezTo>
                    <a:pt x="212" y="288"/>
                    <a:pt x="232" y="288"/>
                    <a:pt x="253" y="288"/>
                  </a:cubicBezTo>
                  <a:cubicBezTo>
                    <a:pt x="741" y="288"/>
                    <a:pt x="1203" y="247"/>
                    <a:pt x="1659" y="247"/>
                  </a:cubicBezTo>
                  <a:close/>
                  <a:moveTo>
                    <a:pt x="1562" y="0"/>
                  </a:moveTo>
                  <a:cubicBezTo>
                    <a:pt x="1096" y="0"/>
                    <a:pt x="624" y="61"/>
                    <a:pt x="146" y="141"/>
                  </a:cubicBezTo>
                  <a:lnTo>
                    <a:pt x="146" y="141"/>
                  </a:lnTo>
                  <a:cubicBezTo>
                    <a:pt x="128" y="128"/>
                    <a:pt x="106" y="120"/>
                    <a:pt x="84" y="120"/>
                  </a:cubicBezTo>
                  <a:cubicBezTo>
                    <a:pt x="41" y="120"/>
                    <a:pt x="0" y="147"/>
                    <a:pt x="0" y="208"/>
                  </a:cubicBezTo>
                  <a:cubicBezTo>
                    <a:pt x="78" y="1505"/>
                    <a:pt x="908" y="2647"/>
                    <a:pt x="2076" y="3217"/>
                  </a:cubicBezTo>
                  <a:cubicBezTo>
                    <a:pt x="2530" y="3453"/>
                    <a:pt x="3007" y="3554"/>
                    <a:pt x="3487" y="3554"/>
                  </a:cubicBezTo>
                  <a:cubicBezTo>
                    <a:pt x="4431" y="3554"/>
                    <a:pt x="5383" y="3163"/>
                    <a:pt x="6174" y="2647"/>
                  </a:cubicBezTo>
                  <a:cubicBezTo>
                    <a:pt x="6252" y="2595"/>
                    <a:pt x="6252" y="2517"/>
                    <a:pt x="6174" y="2465"/>
                  </a:cubicBezTo>
                  <a:cubicBezTo>
                    <a:pt x="5215" y="1791"/>
                    <a:pt x="4307" y="805"/>
                    <a:pt x="3165" y="312"/>
                  </a:cubicBezTo>
                  <a:cubicBezTo>
                    <a:pt x="2638" y="82"/>
                    <a:pt x="2104" y="0"/>
                    <a:pt x="1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7" name="Google Shape;1407;p19"/>
          <p:cNvSpPr/>
          <p:nvPr/>
        </p:nvSpPr>
        <p:spPr>
          <a:xfrm>
            <a:off x="834550" y="43551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08" name="Google Shape;1408;p19"/>
          <p:cNvGrpSpPr/>
          <p:nvPr/>
        </p:nvGrpSpPr>
        <p:grpSpPr>
          <a:xfrm rot="7036525">
            <a:off x="7720391" y="3524127"/>
            <a:ext cx="2360392" cy="2934391"/>
            <a:chOff x="4753725" y="1294625"/>
            <a:chExt cx="510425" cy="634550"/>
          </a:xfrm>
        </p:grpSpPr>
        <p:sp>
          <p:nvSpPr>
            <p:cNvPr id="1409" name="Google Shape;1409;p19"/>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9"/>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9"/>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9"/>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9"/>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9"/>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9"/>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9"/>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9"/>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9"/>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9"/>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9"/>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9"/>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9"/>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9"/>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9"/>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9"/>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9"/>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9"/>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19"/>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19"/>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9"/>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9"/>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9"/>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9"/>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9"/>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9"/>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9"/>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9"/>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9"/>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9"/>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9"/>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9"/>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1442"/>
        <p:cNvGrpSpPr/>
        <p:nvPr/>
      </p:nvGrpSpPr>
      <p:grpSpPr>
        <a:xfrm>
          <a:off x="0" y="0"/>
          <a:ext cx="0" cy="0"/>
          <a:chOff x="0" y="0"/>
          <a:chExt cx="0" cy="0"/>
        </a:xfrm>
      </p:grpSpPr>
      <p:sp>
        <p:nvSpPr>
          <p:cNvPr id="1443" name="Google Shape;1443;p20"/>
          <p:cNvSpPr txBox="1">
            <a:spLocks noGrp="1"/>
          </p:cNvSpPr>
          <p:nvPr>
            <p:ph type="title"/>
          </p:nvPr>
        </p:nvSpPr>
        <p:spPr>
          <a:xfrm>
            <a:off x="1764790" y="1718375"/>
            <a:ext cx="1986000" cy="527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44" name="Google Shape;1444;p20"/>
          <p:cNvSpPr txBox="1">
            <a:spLocks noGrp="1"/>
          </p:cNvSpPr>
          <p:nvPr>
            <p:ph type="subTitle" idx="1"/>
          </p:nvPr>
        </p:nvSpPr>
        <p:spPr>
          <a:xfrm>
            <a:off x="1486514" y="2090677"/>
            <a:ext cx="2542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45" name="Google Shape;1445;p20"/>
          <p:cNvSpPr txBox="1">
            <a:spLocks noGrp="1"/>
          </p:cNvSpPr>
          <p:nvPr>
            <p:ph type="title" idx="2"/>
          </p:nvPr>
        </p:nvSpPr>
        <p:spPr>
          <a:xfrm>
            <a:off x="5386167" y="1718375"/>
            <a:ext cx="2000100" cy="527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46" name="Google Shape;1446;p20"/>
          <p:cNvSpPr txBox="1">
            <a:spLocks noGrp="1"/>
          </p:cNvSpPr>
          <p:nvPr>
            <p:ph type="subTitle" idx="3"/>
          </p:nvPr>
        </p:nvSpPr>
        <p:spPr>
          <a:xfrm>
            <a:off x="5114986" y="2090677"/>
            <a:ext cx="2542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47" name="Google Shape;1447;p20"/>
          <p:cNvSpPr txBox="1">
            <a:spLocks noGrp="1"/>
          </p:cNvSpPr>
          <p:nvPr>
            <p:ph type="title" idx="4"/>
          </p:nvPr>
        </p:nvSpPr>
        <p:spPr>
          <a:xfrm>
            <a:off x="1764790" y="3159826"/>
            <a:ext cx="1986000" cy="527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48" name="Google Shape;1448;p20"/>
          <p:cNvSpPr txBox="1">
            <a:spLocks noGrp="1"/>
          </p:cNvSpPr>
          <p:nvPr>
            <p:ph type="subTitle" idx="5"/>
          </p:nvPr>
        </p:nvSpPr>
        <p:spPr>
          <a:xfrm>
            <a:off x="1486514" y="3544495"/>
            <a:ext cx="2542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49" name="Google Shape;1449;p20"/>
          <p:cNvSpPr txBox="1">
            <a:spLocks noGrp="1"/>
          </p:cNvSpPr>
          <p:nvPr>
            <p:ph type="title" idx="6"/>
          </p:nvPr>
        </p:nvSpPr>
        <p:spPr>
          <a:xfrm>
            <a:off x="5393222" y="3159826"/>
            <a:ext cx="1986000" cy="527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450" name="Google Shape;1450;p20"/>
          <p:cNvSpPr txBox="1">
            <a:spLocks noGrp="1"/>
          </p:cNvSpPr>
          <p:nvPr>
            <p:ph type="subTitle" idx="7"/>
          </p:nvPr>
        </p:nvSpPr>
        <p:spPr>
          <a:xfrm>
            <a:off x="5114986" y="3544495"/>
            <a:ext cx="2542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51" name="Google Shape;1451;p20"/>
          <p:cNvSpPr txBox="1">
            <a:spLocks noGrp="1"/>
          </p:cNvSpPr>
          <p:nvPr>
            <p:ph type="title" idx="8"/>
          </p:nvPr>
        </p:nvSpPr>
        <p:spPr>
          <a:xfrm>
            <a:off x="720000" y="445025"/>
            <a:ext cx="7704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1452" name="Google Shape;1452;p20"/>
          <p:cNvGrpSpPr/>
          <p:nvPr/>
        </p:nvGrpSpPr>
        <p:grpSpPr>
          <a:xfrm rot="-1651355">
            <a:off x="-404110" y="-835145"/>
            <a:ext cx="2360380" cy="2934376"/>
            <a:chOff x="4753725" y="1294625"/>
            <a:chExt cx="510425" cy="634550"/>
          </a:xfrm>
        </p:grpSpPr>
        <p:sp>
          <p:nvSpPr>
            <p:cNvPr id="1453" name="Google Shape;1453;p20"/>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20"/>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20"/>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20"/>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20"/>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20"/>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20"/>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20"/>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20"/>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20"/>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20"/>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20"/>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20"/>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20"/>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20"/>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20"/>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20"/>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20"/>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20"/>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20"/>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20"/>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20"/>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20"/>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20"/>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20"/>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20"/>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20"/>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20"/>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20"/>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20"/>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20"/>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20"/>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20"/>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6" name="Google Shape;1486;p20"/>
          <p:cNvGrpSpPr/>
          <p:nvPr/>
        </p:nvGrpSpPr>
        <p:grpSpPr>
          <a:xfrm rot="1065985" flipH="1">
            <a:off x="7762734" y="1804101"/>
            <a:ext cx="2384134" cy="4401799"/>
            <a:chOff x="1550950" y="2690625"/>
            <a:chExt cx="566800" cy="1046500"/>
          </a:xfrm>
        </p:grpSpPr>
        <p:sp>
          <p:nvSpPr>
            <p:cNvPr id="1487" name="Google Shape;1487;p20"/>
            <p:cNvSpPr/>
            <p:nvPr/>
          </p:nvSpPr>
          <p:spPr>
            <a:xfrm>
              <a:off x="1550950" y="2690950"/>
              <a:ext cx="329450" cy="1046175"/>
            </a:xfrm>
            <a:custGeom>
              <a:avLst/>
              <a:gdLst/>
              <a:ahLst/>
              <a:cxnLst/>
              <a:rect l="l" t="t" r="r" b="b"/>
              <a:pathLst>
                <a:path w="13178" h="41847" extrusionOk="0">
                  <a:moveTo>
                    <a:pt x="13125" y="1"/>
                  </a:moveTo>
                  <a:cubicBezTo>
                    <a:pt x="13112" y="1"/>
                    <a:pt x="13099" y="10"/>
                    <a:pt x="13090" y="35"/>
                  </a:cubicBezTo>
                  <a:cubicBezTo>
                    <a:pt x="11949" y="1902"/>
                    <a:pt x="11326" y="4237"/>
                    <a:pt x="10911" y="6390"/>
                  </a:cubicBezTo>
                  <a:cubicBezTo>
                    <a:pt x="10392" y="9140"/>
                    <a:pt x="11145" y="11967"/>
                    <a:pt x="11249" y="14717"/>
                  </a:cubicBezTo>
                  <a:cubicBezTo>
                    <a:pt x="11508" y="21358"/>
                    <a:pt x="8992" y="27765"/>
                    <a:pt x="5204" y="33109"/>
                  </a:cubicBezTo>
                  <a:cubicBezTo>
                    <a:pt x="3285" y="35807"/>
                    <a:pt x="898" y="38453"/>
                    <a:pt x="16" y="41696"/>
                  </a:cubicBezTo>
                  <a:cubicBezTo>
                    <a:pt x="0" y="41791"/>
                    <a:pt x="62" y="41847"/>
                    <a:pt x="130" y="41847"/>
                  </a:cubicBezTo>
                  <a:cubicBezTo>
                    <a:pt x="173" y="41847"/>
                    <a:pt x="219" y="41824"/>
                    <a:pt x="250" y="41773"/>
                  </a:cubicBezTo>
                  <a:cubicBezTo>
                    <a:pt x="1339" y="38842"/>
                    <a:pt x="3129" y="36404"/>
                    <a:pt x="4971" y="33913"/>
                  </a:cubicBezTo>
                  <a:cubicBezTo>
                    <a:pt x="6761" y="31449"/>
                    <a:pt x="8291" y="28855"/>
                    <a:pt x="9433" y="26027"/>
                  </a:cubicBezTo>
                  <a:cubicBezTo>
                    <a:pt x="10600" y="23122"/>
                    <a:pt x="11326" y="20009"/>
                    <a:pt x="11456" y="16870"/>
                  </a:cubicBezTo>
                  <a:cubicBezTo>
                    <a:pt x="11534" y="15210"/>
                    <a:pt x="11404" y="13576"/>
                    <a:pt x="11197" y="11967"/>
                  </a:cubicBezTo>
                  <a:cubicBezTo>
                    <a:pt x="11041" y="10489"/>
                    <a:pt x="10782" y="9010"/>
                    <a:pt x="10911" y="7557"/>
                  </a:cubicBezTo>
                  <a:cubicBezTo>
                    <a:pt x="11119" y="5093"/>
                    <a:pt x="11897" y="2240"/>
                    <a:pt x="13142" y="60"/>
                  </a:cubicBezTo>
                  <a:cubicBezTo>
                    <a:pt x="13178" y="43"/>
                    <a:pt x="13153" y="1"/>
                    <a:pt x="131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20"/>
            <p:cNvSpPr/>
            <p:nvPr/>
          </p:nvSpPr>
          <p:spPr>
            <a:xfrm>
              <a:off x="1613150" y="3297125"/>
              <a:ext cx="49125" cy="319375"/>
            </a:xfrm>
            <a:custGeom>
              <a:avLst/>
              <a:gdLst/>
              <a:ahLst/>
              <a:cxnLst/>
              <a:rect l="l" t="t" r="r" b="b"/>
              <a:pathLst>
                <a:path w="1965" h="12775" extrusionOk="0">
                  <a:moveTo>
                    <a:pt x="235" y="0"/>
                  </a:moveTo>
                  <a:cubicBezTo>
                    <a:pt x="171" y="0"/>
                    <a:pt x="106" y="55"/>
                    <a:pt x="122" y="120"/>
                  </a:cubicBezTo>
                  <a:cubicBezTo>
                    <a:pt x="900" y="2143"/>
                    <a:pt x="1290" y="4297"/>
                    <a:pt x="1264" y="6424"/>
                  </a:cubicBezTo>
                  <a:cubicBezTo>
                    <a:pt x="1264" y="8629"/>
                    <a:pt x="745" y="10626"/>
                    <a:pt x="18" y="12701"/>
                  </a:cubicBezTo>
                  <a:cubicBezTo>
                    <a:pt x="0" y="12738"/>
                    <a:pt x="60" y="12775"/>
                    <a:pt x="105" y="12775"/>
                  </a:cubicBezTo>
                  <a:cubicBezTo>
                    <a:pt x="124" y="12775"/>
                    <a:pt x="141" y="12768"/>
                    <a:pt x="148" y="12753"/>
                  </a:cubicBezTo>
                  <a:cubicBezTo>
                    <a:pt x="1964" y="8862"/>
                    <a:pt x="1808" y="4037"/>
                    <a:pt x="330" y="68"/>
                  </a:cubicBezTo>
                  <a:cubicBezTo>
                    <a:pt x="310" y="20"/>
                    <a:pt x="273" y="0"/>
                    <a:pt x="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20"/>
            <p:cNvSpPr/>
            <p:nvPr/>
          </p:nvSpPr>
          <p:spPr>
            <a:xfrm>
              <a:off x="1618800" y="3301400"/>
              <a:ext cx="48650" cy="270800"/>
            </a:xfrm>
            <a:custGeom>
              <a:avLst/>
              <a:gdLst/>
              <a:ahLst/>
              <a:cxnLst/>
              <a:rect l="l" t="t" r="r" b="b"/>
              <a:pathLst>
                <a:path w="1946" h="10832" extrusionOk="0">
                  <a:moveTo>
                    <a:pt x="26" y="1"/>
                  </a:moveTo>
                  <a:cubicBezTo>
                    <a:pt x="26" y="1"/>
                    <a:pt x="0" y="1"/>
                    <a:pt x="0" y="27"/>
                  </a:cubicBezTo>
                  <a:cubicBezTo>
                    <a:pt x="882" y="1739"/>
                    <a:pt x="1738" y="3399"/>
                    <a:pt x="1738" y="5371"/>
                  </a:cubicBezTo>
                  <a:cubicBezTo>
                    <a:pt x="1738" y="7290"/>
                    <a:pt x="1064" y="9002"/>
                    <a:pt x="389" y="10766"/>
                  </a:cubicBezTo>
                  <a:cubicBezTo>
                    <a:pt x="373" y="10799"/>
                    <a:pt x="398" y="10832"/>
                    <a:pt x="432" y="10832"/>
                  </a:cubicBezTo>
                  <a:cubicBezTo>
                    <a:pt x="451" y="10832"/>
                    <a:pt x="474" y="10821"/>
                    <a:pt x="493" y="10792"/>
                  </a:cubicBezTo>
                  <a:cubicBezTo>
                    <a:pt x="1349" y="9106"/>
                    <a:pt x="1946" y="7135"/>
                    <a:pt x="1920" y="5215"/>
                  </a:cubicBezTo>
                  <a:cubicBezTo>
                    <a:pt x="1868" y="3295"/>
                    <a:pt x="1012" y="1609"/>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20"/>
            <p:cNvSpPr/>
            <p:nvPr/>
          </p:nvSpPr>
          <p:spPr>
            <a:xfrm>
              <a:off x="1618800" y="3301150"/>
              <a:ext cx="22700" cy="258400"/>
            </a:xfrm>
            <a:custGeom>
              <a:avLst/>
              <a:gdLst/>
              <a:ahLst/>
              <a:cxnLst/>
              <a:rect l="l" t="t" r="r" b="b"/>
              <a:pathLst>
                <a:path w="908" h="10336" extrusionOk="0">
                  <a:moveTo>
                    <a:pt x="30" y="0"/>
                  </a:moveTo>
                  <a:cubicBezTo>
                    <a:pt x="13" y="0"/>
                    <a:pt x="0" y="19"/>
                    <a:pt x="0" y="37"/>
                  </a:cubicBezTo>
                  <a:cubicBezTo>
                    <a:pt x="311" y="1723"/>
                    <a:pt x="389" y="3305"/>
                    <a:pt x="363" y="5069"/>
                  </a:cubicBezTo>
                  <a:cubicBezTo>
                    <a:pt x="311" y="6807"/>
                    <a:pt x="700" y="8545"/>
                    <a:pt x="571" y="10258"/>
                  </a:cubicBezTo>
                  <a:cubicBezTo>
                    <a:pt x="571" y="10309"/>
                    <a:pt x="616" y="10335"/>
                    <a:pt x="661" y="10335"/>
                  </a:cubicBezTo>
                  <a:cubicBezTo>
                    <a:pt x="707" y="10335"/>
                    <a:pt x="752" y="10309"/>
                    <a:pt x="752" y="10258"/>
                  </a:cubicBezTo>
                  <a:cubicBezTo>
                    <a:pt x="908" y="8416"/>
                    <a:pt x="467" y="6600"/>
                    <a:pt x="545" y="4732"/>
                  </a:cubicBezTo>
                  <a:cubicBezTo>
                    <a:pt x="597" y="3124"/>
                    <a:pt x="545" y="1567"/>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20"/>
            <p:cNvSpPr/>
            <p:nvPr/>
          </p:nvSpPr>
          <p:spPr>
            <a:xfrm>
              <a:off x="1613600" y="3298825"/>
              <a:ext cx="24675" cy="264125"/>
            </a:xfrm>
            <a:custGeom>
              <a:avLst/>
              <a:gdLst/>
              <a:ahLst/>
              <a:cxnLst/>
              <a:rect l="l" t="t" r="r" b="b"/>
              <a:pathLst>
                <a:path w="987" h="10565" extrusionOk="0">
                  <a:moveTo>
                    <a:pt x="156" y="0"/>
                  </a:moveTo>
                  <a:cubicBezTo>
                    <a:pt x="158" y="5"/>
                    <a:pt x="159" y="9"/>
                    <a:pt x="161" y="13"/>
                  </a:cubicBezTo>
                  <a:lnTo>
                    <a:pt x="161" y="13"/>
                  </a:lnTo>
                  <a:cubicBezTo>
                    <a:pt x="173" y="0"/>
                    <a:pt x="198" y="0"/>
                    <a:pt x="156" y="0"/>
                  </a:cubicBezTo>
                  <a:close/>
                  <a:moveTo>
                    <a:pt x="161" y="13"/>
                  </a:moveTo>
                  <a:cubicBezTo>
                    <a:pt x="158" y="17"/>
                    <a:pt x="156" y="21"/>
                    <a:pt x="156" y="26"/>
                  </a:cubicBezTo>
                  <a:cubicBezTo>
                    <a:pt x="156" y="1557"/>
                    <a:pt x="78" y="3061"/>
                    <a:pt x="26" y="4566"/>
                  </a:cubicBezTo>
                  <a:cubicBezTo>
                    <a:pt x="0" y="6589"/>
                    <a:pt x="597" y="8535"/>
                    <a:pt x="779" y="10506"/>
                  </a:cubicBezTo>
                  <a:cubicBezTo>
                    <a:pt x="779" y="10545"/>
                    <a:pt x="805" y="10565"/>
                    <a:pt x="831" y="10565"/>
                  </a:cubicBezTo>
                  <a:cubicBezTo>
                    <a:pt x="857" y="10565"/>
                    <a:pt x="882" y="10545"/>
                    <a:pt x="882" y="10506"/>
                  </a:cubicBezTo>
                  <a:cubicBezTo>
                    <a:pt x="986" y="9443"/>
                    <a:pt x="649" y="8327"/>
                    <a:pt x="441" y="7264"/>
                  </a:cubicBezTo>
                  <a:cubicBezTo>
                    <a:pt x="234" y="6330"/>
                    <a:pt x="156" y="5422"/>
                    <a:pt x="156" y="4436"/>
                  </a:cubicBezTo>
                  <a:cubicBezTo>
                    <a:pt x="156" y="3580"/>
                    <a:pt x="234" y="2672"/>
                    <a:pt x="260" y="1790"/>
                  </a:cubicBezTo>
                  <a:cubicBezTo>
                    <a:pt x="311" y="1198"/>
                    <a:pt x="363" y="555"/>
                    <a:pt x="161"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20"/>
            <p:cNvSpPr/>
            <p:nvPr/>
          </p:nvSpPr>
          <p:spPr>
            <a:xfrm>
              <a:off x="1643050" y="3290025"/>
              <a:ext cx="58125" cy="247600"/>
            </a:xfrm>
            <a:custGeom>
              <a:avLst/>
              <a:gdLst/>
              <a:ahLst/>
              <a:cxnLst/>
              <a:rect l="l" t="t" r="r" b="b"/>
              <a:pathLst>
                <a:path w="2325" h="9904" extrusionOk="0">
                  <a:moveTo>
                    <a:pt x="2105" y="1"/>
                  </a:moveTo>
                  <a:cubicBezTo>
                    <a:pt x="2062" y="1"/>
                    <a:pt x="2013" y="34"/>
                    <a:pt x="2013" y="93"/>
                  </a:cubicBezTo>
                  <a:cubicBezTo>
                    <a:pt x="1961" y="741"/>
                    <a:pt x="1442" y="1649"/>
                    <a:pt x="1235" y="2272"/>
                  </a:cubicBezTo>
                  <a:cubicBezTo>
                    <a:pt x="976" y="3050"/>
                    <a:pt x="768" y="3802"/>
                    <a:pt x="716" y="4606"/>
                  </a:cubicBezTo>
                  <a:cubicBezTo>
                    <a:pt x="716" y="4658"/>
                    <a:pt x="755" y="4684"/>
                    <a:pt x="794" y="4684"/>
                  </a:cubicBezTo>
                  <a:cubicBezTo>
                    <a:pt x="833" y="4684"/>
                    <a:pt x="872" y="4658"/>
                    <a:pt x="872" y="4606"/>
                  </a:cubicBezTo>
                  <a:cubicBezTo>
                    <a:pt x="976" y="3309"/>
                    <a:pt x="1417" y="2038"/>
                    <a:pt x="1935" y="845"/>
                  </a:cubicBezTo>
                  <a:cubicBezTo>
                    <a:pt x="2013" y="715"/>
                    <a:pt x="2039" y="560"/>
                    <a:pt x="2091" y="430"/>
                  </a:cubicBezTo>
                  <a:cubicBezTo>
                    <a:pt x="2154" y="303"/>
                    <a:pt x="2182" y="255"/>
                    <a:pt x="2187" y="255"/>
                  </a:cubicBezTo>
                  <a:cubicBezTo>
                    <a:pt x="2203" y="255"/>
                    <a:pt x="2065" y="602"/>
                    <a:pt x="2065" y="715"/>
                  </a:cubicBezTo>
                  <a:cubicBezTo>
                    <a:pt x="2013" y="1390"/>
                    <a:pt x="2013" y="2116"/>
                    <a:pt x="1961" y="2791"/>
                  </a:cubicBezTo>
                  <a:cubicBezTo>
                    <a:pt x="1909" y="4036"/>
                    <a:pt x="1935" y="5411"/>
                    <a:pt x="1520" y="6604"/>
                  </a:cubicBezTo>
                  <a:cubicBezTo>
                    <a:pt x="1313" y="7201"/>
                    <a:pt x="1002" y="7719"/>
                    <a:pt x="716" y="8264"/>
                  </a:cubicBezTo>
                  <a:cubicBezTo>
                    <a:pt x="483" y="8757"/>
                    <a:pt x="353" y="9328"/>
                    <a:pt x="68" y="9795"/>
                  </a:cubicBezTo>
                  <a:cubicBezTo>
                    <a:pt x="0" y="9839"/>
                    <a:pt x="49" y="9904"/>
                    <a:pt x="97" y="9904"/>
                  </a:cubicBezTo>
                  <a:cubicBezTo>
                    <a:pt x="105" y="9904"/>
                    <a:pt x="112" y="9902"/>
                    <a:pt x="120" y="9898"/>
                  </a:cubicBezTo>
                  <a:cubicBezTo>
                    <a:pt x="353" y="9665"/>
                    <a:pt x="379" y="9509"/>
                    <a:pt x="509" y="9198"/>
                  </a:cubicBezTo>
                  <a:cubicBezTo>
                    <a:pt x="716" y="8731"/>
                    <a:pt x="924" y="8238"/>
                    <a:pt x="1183" y="7771"/>
                  </a:cubicBezTo>
                  <a:cubicBezTo>
                    <a:pt x="1546" y="7097"/>
                    <a:pt x="1806" y="6448"/>
                    <a:pt x="1935" y="5696"/>
                  </a:cubicBezTo>
                  <a:cubicBezTo>
                    <a:pt x="2065" y="4788"/>
                    <a:pt x="2091" y="3854"/>
                    <a:pt x="2169" y="2946"/>
                  </a:cubicBezTo>
                  <a:cubicBezTo>
                    <a:pt x="2221" y="2012"/>
                    <a:pt x="2324" y="1001"/>
                    <a:pt x="2169" y="67"/>
                  </a:cubicBezTo>
                  <a:cubicBezTo>
                    <a:pt x="2169" y="21"/>
                    <a:pt x="2139" y="1"/>
                    <a:pt x="2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20"/>
            <p:cNvSpPr/>
            <p:nvPr/>
          </p:nvSpPr>
          <p:spPr>
            <a:xfrm>
              <a:off x="1590975" y="3480800"/>
              <a:ext cx="398800" cy="168625"/>
            </a:xfrm>
            <a:custGeom>
              <a:avLst/>
              <a:gdLst/>
              <a:ahLst/>
              <a:cxnLst/>
              <a:rect l="l" t="t" r="r" b="b"/>
              <a:pathLst>
                <a:path w="15952" h="6745" extrusionOk="0">
                  <a:moveTo>
                    <a:pt x="15930" y="0"/>
                  </a:moveTo>
                  <a:cubicBezTo>
                    <a:pt x="15927" y="0"/>
                    <a:pt x="15925" y="4"/>
                    <a:pt x="15925" y="11"/>
                  </a:cubicBezTo>
                  <a:cubicBezTo>
                    <a:pt x="10893" y="2682"/>
                    <a:pt x="4278" y="2267"/>
                    <a:pt x="101" y="6496"/>
                  </a:cubicBezTo>
                  <a:cubicBezTo>
                    <a:pt x="1" y="6597"/>
                    <a:pt x="103" y="6744"/>
                    <a:pt x="215" y="6744"/>
                  </a:cubicBezTo>
                  <a:cubicBezTo>
                    <a:pt x="247" y="6744"/>
                    <a:pt x="280" y="6732"/>
                    <a:pt x="309" y="6703"/>
                  </a:cubicBezTo>
                  <a:cubicBezTo>
                    <a:pt x="4511" y="2449"/>
                    <a:pt x="11074" y="3046"/>
                    <a:pt x="15951" y="62"/>
                  </a:cubicBezTo>
                  <a:cubicBezTo>
                    <a:pt x="15951" y="24"/>
                    <a:pt x="15937" y="0"/>
                    <a:pt x="159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20"/>
            <p:cNvSpPr/>
            <p:nvPr/>
          </p:nvSpPr>
          <p:spPr>
            <a:xfrm>
              <a:off x="1700075" y="3481050"/>
              <a:ext cx="291000" cy="98675"/>
            </a:xfrm>
            <a:custGeom>
              <a:avLst/>
              <a:gdLst/>
              <a:ahLst/>
              <a:cxnLst/>
              <a:rect l="l" t="t" r="r" b="b"/>
              <a:pathLst>
                <a:path w="11640" h="3947" extrusionOk="0">
                  <a:moveTo>
                    <a:pt x="11561" y="1"/>
                  </a:moveTo>
                  <a:cubicBezTo>
                    <a:pt x="9486" y="390"/>
                    <a:pt x="7411" y="597"/>
                    <a:pt x="5439" y="1272"/>
                  </a:cubicBezTo>
                  <a:cubicBezTo>
                    <a:pt x="3545" y="1920"/>
                    <a:pt x="1807" y="2828"/>
                    <a:pt x="95" y="3762"/>
                  </a:cubicBezTo>
                  <a:cubicBezTo>
                    <a:pt x="1" y="3833"/>
                    <a:pt x="79" y="3947"/>
                    <a:pt x="152" y="3947"/>
                  </a:cubicBezTo>
                  <a:cubicBezTo>
                    <a:pt x="159" y="3947"/>
                    <a:pt x="166" y="3946"/>
                    <a:pt x="173" y="3944"/>
                  </a:cubicBezTo>
                  <a:cubicBezTo>
                    <a:pt x="1963" y="2932"/>
                    <a:pt x="3805" y="1998"/>
                    <a:pt x="5802" y="1349"/>
                  </a:cubicBezTo>
                  <a:cubicBezTo>
                    <a:pt x="7696" y="701"/>
                    <a:pt x="9719" y="649"/>
                    <a:pt x="11639" y="52"/>
                  </a:cubicBezTo>
                  <a:cubicBezTo>
                    <a:pt x="11587" y="52"/>
                    <a:pt x="11561" y="1"/>
                    <a:pt x="115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20"/>
            <p:cNvSpPr/>
            <p:nvPr/>
          </p:nvSpPr>
          <p:spPr>
            <a:xfrm>
              <a:off x="1708600" y="3479475"/>
              <a:ext cx="283700" cy="95225"/>
            </a:xfrm>
            <a:custGeom>
              <a:avLst/>
              <a:gdLst/>
              <a:ahLst/>
              <a:cxnLst/>
              <a:rect l="l" t="t" r="r" b="b"/>
              <a:pathLst>
                <a:path w="11348" h="3809" extrusionOk="0">
                  <a:moveTo>
                    <a:pt x="11340" y="1"/>
                  </a:moveTo>
                  <a:cubicBezTo>
                    <a:pt x="11337" y="1"/>
                    <a:pt x="11332" y="4"/>
                    <a:pt x="11324" y="12"/>
                  </a:cubicBezTo>
                  <a:cubicBezTo>
                    <a:pt x="10572" y="556"/>
                    <a:pt x="9897" y="1101"/>
                    <a:pt x="9093" y="1542"/>
                  </a:cubicBezTo>
                  <a:cubicBezTo>
                    <a:pt x="8133" y="2009"/>
                    <a:pt x="7096" y="2372"/>
                    <a:pt x="6058" y="2632"/>
                  </a:cubicBezTo>
                  <a:cubicBezTo>
                    <a:pt x="4086" y="3125"/>
                    <a:pt x="2011" y="3021"/>
                    <a:pt x="92" y="3643"/>
                  </a:cubicBezTo>
                  <a:cubicBezTo>
                    <a:pt x="1" y="3666"/>
                    <a:pt x="29" y="3808"/>
                    <a:pt x="90" y="3808"/>
                  </a:cubicBezTo>
                  <a:cubicBezTo>
                    <a:pt x="99" y="3808"/>
                    <a:pt x="108" y="3805"/>
                    <a:pt x="118" y="3799"/>
                  </a:cubicBezTo>
                  <a:cubicBezTo>
                    <a:pt x="2193" y="3150"/>
                    <a:pt x="4398" y="3254"/>
                    <a:pt x="6525" y="2710"/>
                  </a:cubicBezTo>
                  <a:cubicBezTo>
                    <a:pt x="8237" y="2243"/>
                    <a:pt x="10183" y="1438"/>
                    <a:pt x="11324" y="38"/>
                  </a:cubicBezTo>
                  <a:cubicBezTo>
                    <a:pt x="11342" y="19"/>
                    <a:pt x="11348" y="1"/>
                    <a:pt x="113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20"/>
            <p:cNvSpPr/>
            <p:nvPr/>
          </p:nvSpPr>
          <p:spPr>
            <a:xfrm>
              <a:off x="1674175" y="3479175"/>
              <a:ext cx="316900" cy="111125"/>
            </a:xfrm>
            <a:custGeom>
              <a:avLst/>
              <a:gdLst/>
              <a:ahLst/>
              <a:cxnLst/>
              <a:rect l="l" t="t" r="r" b="b"/>
              <a:pathLst>
                <a:path w="12676" h="4445" extrusionOk="0">
                  <a:moveTo>
                    <a:pt x="11643" y="0"/>
                  </a:moveTo>
                  <a:cubicBezTo>
                    <a:pt x="9763" y="0"/>
                    <a:pt x="7773" y="258"/>
                    <a:pt x="6008" y="854"/>
                  </a:cubicBezTo>
                  <a:cubicBezTo>
                    <a:pt x="3881" y="1606"/>
                    <a:pt x="1961" y="3059"/>
                    <a:pt x="68" y="4278"/>
                  </a:cubicBezTo>
                  <a:cubicBezTo>
                    <a:pt x="1" y="4323"/>
                    <a:pt x="49" y="4444"/>
                    <a:pt x="130" y="4444"/>
                  </a:cubicBezTo>
                  <a:cubicBezTo>
                    <a:pt x="143" y="4444"/>
                    <a:pt x="157" y="4441"/>
                    <a:pt x="172" y="4434"/>
                  </a:cubicBezTo>
                  <a:cubicBezTo>
                    <a:pt x="2065" y="3240"/>
                    <a:pt x="3933" y="1814"/>
                    <a:pt x="6086" y="1035"/>
                  </a:cubicBezTo>
                  <a:cubicBezTo>
                    <a:pt x="8213" y="257"/>
                    <a:pt x="10418" y="309"/>
                    <a:pt x="12623" y="76"/>
                  </a:cubicBezTo>
                  <a:cubicBezTo>
                    <a:pt x="12675" y="50"/>
                    <a:pt x="12675" y="24"/>
                    <a:pt x="12623" y="24"/>
                  </a:cubicBezTo>
                  <a:cubicBezTo>
                    <a:pt x="12301" y="8"/>
                    <a:pt x="11974" y="0"/>
                    <a:pt x="116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20"/>
            <p:cNvSpPr/>
            <p:nvPr/>
          </p:nvSpPr>
          <p:spPr>
            <a:xfrm>
              <a:off x="1681650" y="3367775"/>
              <a:ext cx="204600" cy="219175"/>
            </a:xfrm>
            <a:custGeom>
              <a:avLst/>
              <a:gdLst/>
              <a:ahLst/>
              <a:cxnLst/>
              <a:rect l="l" t="t" r="r" b="b"/>
              <a:pathLst>
                <a:path w="8184" h="8767" extrusionOk="0">
                  <a:moveTo>
                    <a:pt x="7676" y="592"/>
                  </a:moveTo>
                  <a:lnTo>
                    <a:pt x="7676" y="592"/>
                  </a:lnTo>
                  <a:cubicBezTo>
                    <a:pt x="7429" y="1172"/>
                    <a:pt x="7293" y="1812"/>
                    <a:pt x="6980" y="2378"/>
                  </a:cubicBezTo>
                  <a:cubicBezTo>
                    <a:pt x="6487" y="3234"/>
                    <a:pt x="5839" y="3987"/>
                    <a:pt x="5087" y="4661"/>
                  </a:cubicBezTo>
                  <a:cubicBezTo>
                    <a:pt x="3815" y="5864"/>
                    <a:pt x="2345" y="6829"/>
                    <a:pt x="972" y="7921"/>
                  </a:cubicBezTo>
                  <a:lnTo>
                    <a:pt x="972" y="7921"/>
                  </a:lnTo>
                  <a:cubicBezTo>
                    <a:pt x="2077" y="6745"/>
                    <a:pt x="2963" y="5311"/>
                    <a:pt x="3997" y="4091"/>
                  </a:cubicBezTo>
                  <a:cubicBezTo>
                    <a:pt x="5106" y="2819"/>
                    <a:pt x="6504" y="1837"/>
                    <a:pt x="7676" y="592"/>
                  </a:cubicBezTo>
                  <a:close/>
                  <a:moveTo>
                    <a:pt x="8079" y="0"/>
                  </a:moveTo>
                  <a:cubicBezTo>
                    <a:pt x="8056" y="0"/>
                    <a:pt x="8034" y="13"/>
                    <a:pt x="8018" y="44"/>
                  </a:cubicBezTo>
                  <a:cubicBezTo>
                    <a:pt x="8011" y="52"/>
                    <a:pt x="8004" y="60"/>
                    <a:pt x="7997" y="68"/>
                  </a:cubicBezTo>
                  <a:lnTo>
                    <a:pt x="7997" y="68"/>
                  </a:lnTo>
                  <a:cubicBezTo>
                    <a:pt x="7985" y="60"/>
                    <a:pt x="7974" y="52"/>
                    <a:pt x="7966" y="44"/>
                  </a:cubicBezTo>
                  <a:cubicBezTo>
                    <a:pt x="7922" y="110"/>
                    <a:pt x="7882" y="177"/>
                    <a:pt x="7844" y="246"/>
                  </a:cubicBezTo>
                  <a:lnTo>
                    <a:pt x="7844" y="246"/>
                  </a:lnTo>
                  <a:cubicBezTo>
                    <a:pt x="6628" y="1619"/>
                    <a:pt x="5134" y="2626"/>
                    <a:pt x="3971" y="3987"/>
                  </a:cubicBezTo>
                  <a:cubicBezTo>
                    <a:pt x="2622" y="5543"/>
                    <a:pt x="1507" y="7229"/>
                    <a:pt x="106" y="8682"/>
                  </a:cubicBezTo>
                  <a:cubicBezTo>
                    <a:pt x="0" y="8724"/>
                    <a:pt x="15" y="8767"/>
                    <a:pt x="53" y="8767"/>
                  </a:cubicBezTo>
                  <a:cubicBezTo>
                    <a:pt x="61" y="8767"/>
                    <a:pt x="71" y="8765"/>
                    <a:pt x="80" y="8760"/>
                  </a:cubicBezTo>
                  <a:cubicBezTo>
                    <a:pt x="176" y="8681"/>
                    <a:pt x="271" y="8600"/>
                    <a:pt x="363" y="8517"/>
                  </a:cubicBezTo>
                  <a:lnTo>
                    <a:pt x="363" y="8517"/>
                  </a:lnTo>
                  <a:cubicBezTo>
                    <a:pt x="381" y="8552"/>
                    <a:pt x="420" y="8576"/>
                    <a:pt x="466" y="8576"/>
                  </a:cubicBezTo>
                  <a:cubicBezTo>
                    <a:pt x="492" y="8576"/>
                    <a:pt x="519" y="8569"/>
                    <a:pt x="547" y="8552"/>
                  </a:cubicBezTo>
                  <a:cubicBezTo>
                    <a:pt x="2155" y="7203"/>
                    <a:pt x="3971" y="6088"/>
                    <a:pt x="5450" y="4635"/>
                  </a:cubicBezTo>
                  <a:cubicBezTo>
                    <a:pt x="6072" y="4013"/>
                    <a:pt x="6643" y="3338"/>
                    <a:pt x="7110" y="2586"/>
                  </a:cubicBezTo>
                  <a:cubicBezTo>
                    <a:pt x="7551" y="1808"/>
                    <a:pt x="7655" y="874"/>
                    <a:pt x="8148" y="122"/>
                  </a:cubicBezTo>
                  <a:cubicBezTo>
                    <a:pt x="8184" y="67"/>
                    <a:pt x="8131" y="0"/>
                    <a:pt x="80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20"/>
            <p:cNvSpPr/>
            <p:nvPr/>
          </p:nvSpPr>
          <p:spPr>
            <a:xfrm>
              <a:off x="1722550" y="3183175"/>
              <a:ext cx="333375" cy="276750"/>
            </a:xfrm>
            <a:custGeom>
              <a:avLst/>
              <a:gdLst/>
              <a:ahLst/>
              <a:cxnLst/>
              <a:rect l="l" t="t" r="r" b="b"/>
              <a:pathLst>
                <a:path w="13335" h="11070" extrusionOk="0">
                  <a:moveTo>
                    <a:pt x="12418" y="1235"/>
                  </a:moveTo>
                  <a:cubicBezTo>
                    <a:pt x="11861" y="2137"/>
                    <a:pt x="11234" y="2966"/>
                    <a:pt x="10377" y="3640"/>
                  </a:cubicBezTo>
                  <a:cubicBezTo>
                    <a:pt x="9132" y="4652"/>
                    <a:pt x="7783" y="5456"/>
                    <a:pt x="6408" y="6286"/>
                  </a:cubicBezTo>
                  <a:cubicBezTo>
                    <a:pt x="5218" y="6981"/>
                    <a:pt x="4004" y="7675"/>
                    <a:pt x="2857" y="8415"/>
                  </a:cubicBezTo>
                  <a:lnTo>
                    <a:pt x="2857" y="8415"/>
                  </a:lnTo>
                  <a:cubicBezTo>
                    <a:pt x="4519" y="6817"/>
                    <a:pt x="6359" y="5486"/>
                    <a:pt x="8302" y="4237"/>
                  </a:cubicBezTo>
                  <a:cubicBezTo>
                    <a:pt x="9733" y="3317"/>
                    <a:pt x="11245" y="2477"/>
                    <a:pt x="12418" y="1235"/>
                  </a:cubicBezTo>
                  <a:close/>
                  <a:moveTo>
                    <a:pt x="13188" y="0"/>
                  </a:moveTo>
                  <a:cubicBezTo>
                    <a:pt x="13153" y="0"/>
                    <a:pt x="13118" y="17"/>
                    <a:pt x="13101" y="61"/>
                  </a:cubicBezTo>
                  <a:cubicBezTo>
                    <a:pt x="11830" y="2136"/>
                    <a:pt x="9443" y="3225"/>
                    <a:pt x="7497" y="4522"/>
                  </a:cubicBezTo>
                  <a:cubicBezTo>
                    <a:pt x="5578" y="5794"/>
                    <a:pt x="3684" y="7194"/>
                    <a:pt x="2128" y="8880"/>
                  </a:cubicBezTo>
                  <a:cubicBezTo>
                    <a:pt x="2120" y="8888"/>
                    <a:pt x="2115" y="8896"/>
                    <a:pt x="2111" y="8905"/>
                  </a:cubicBezTo>
                  <a:lnTo>
                    <a:pt x="2111" y="8905"/>
                  </a:lnTo>
                  <a:cubicBezTo>
                    <a:pt x="1280" y="9474"/>
                    <a:pt x="462" y="10147"/>
                    <a:pt x="1" y="11008"/>
                  </a:cubicBezTo>
                  <a:cubicBezTo>
                    <a:pt x="20" y="11046"/>
                    <a:pt x="39" y="11070"/>
                    <a:pt x="68" y="11070"/>
                  </a:cubicBezTo>
                  <a:cubicBezTo>
                    <a:pt x="78" y="11070"/>
                    <a:pt x="90" y="11066"/>
                    <a:pt x="104" y="11059"/>
                  </a:cubicBezTo>
                  <a:cubicBezTo>
                    <a:pt x="2050" y="8725"/>
                    <a:pt x="4851" y="7480"/>
                    <a:pt x="7420" y="5923"/>
                  </a:cubicBezTo>
                  <a:cubicBezTo>
                    <a:pt x="8587" y="5223"/>
                    <a:pt x="9754" y="4496"/>
                    <a:pt x="10766" y="3614"/>
                  </a:cubicBezTo>
                  <a:cubicBezTo>
                    <a:pt x="11907" y="2655"/>
                    <a:pt x="12608" y="1435"/>
                    <a:pt x="13282" y="138"/>
                  </a:cubicBezTo>
                  <a:lnTo>
                    <a:pt x="13282" y="138"/>
                  </a:lnTo>
                  <a:cubicBezTo>
                    <a:pt x="13282" y="138"/>
                    <a:pt x="13282" y="138"/>
                    <a:pt x="13282" y="138"/>
                  </a:cubicBezTo>
                  <a:cubicBezTo>
                    <a:pt x="13334" y="69"/>
                    <a:pt x="13259" y="0"/>
                    <a:pt x="131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20"/>
            <p:cNvSpPr/>
            <p:nvPr/>
          </p:nvSpPr>
          <p:spPr>
            <a:xfrm>
              <a:off x="1778775" y="3182250"/>
              <a:ext cx="275850" cy="224075"/>
            </a:xfrm>
            <a:custGeom>
              <a:avLst/>
              <a:gdLst/>
              <a:ahLst/>
              <a:cxnLst/>
              <a:rect l="l" t="t" r="r" b="b"/>
              <a:pathLst>
                <a:path w="11034" h="8963" extrusionOk="0">
                  <a:moveTo>
                    <a:pt x="10988" y="0"/>
                  </a:moveTo>
                  <a:cubicBezTo>
                    <a:pt x="10981" y="0"/>
                    <a:pt x="10968" y="7"/>
                    <a:pt x="10955" y="20"/>
                  </a:cubicBezTo>
                  <a:cubicBezTo>
                    <a:pt x="10566" y="1369"/>
                    <a:pt x="10229" y="2588"/>
                    <a:pt x="9321" y="3729"/>
                  </a:cubicBezTo>
                  <a:cubicBezTo>
                    <a:pt x="8543" y="4689"/>
                    <a:pt x="7505" y="5390"/>
                    <a:pt x="6364" y="5934"/>
                  </a:cubicBezTo>
                  <a:cubicBezTo>
                    <a:pt x="4289" y="6946"/>
                    <a:pt x="2006" y="7517"/>
                    <a:pt x="86" y="8788"/>
                  </a:cubicBezTo>
                  <a:cubicBezTo>
                    <a:pt x="0" y="8831"/>
                    <a:pt x="57" y="8963"/>
                    <a:pt x="137" y="8963"/>
                  </a:cubicBezTo>
                  <a:cubicBezTo>
                    <a:pt x="154" y="8963"/>
                    <a:pt x="172" y="8957"/>
                    <a:pt x="190" y="8943"/>
                  </a:cubicBezTo>
                  <a:cubicBezTo>
                    <a:pt x="2343" y="7517"/>
                    <a:pt x="4989" y="6972"/>
                    <a:pt x="7220" y="5701"/>
                  </a:cubicBezTo>
                  <a:cubicBezTo>
                    <a:pt x="9165" y="4611"/>
                    <a:pt x="11033" y="2432"/>
                    <a:pt x="10981" y="20"/>
                  </a:cubicBezTo>
                  <a:cubicBezTo>
                    <a:pt x="10994" y="7"/>
                    <a:pt x="10994" y="0"/>
                    <a:pt x="109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20"/>
            <p:cNvSpPr/>
            <p:nvPr/>
          </p:nvSpPr>
          <p:spPr>
            <a:xfrm>
              <a:off x="1790950" y="3181175"/>
              <a:ext cx="262200" cy="212375"/>
            </a:xfrm>
            <a:custGeom>
              <a:avLst/>
              <a:gdLst/>
              <a:ahLst/>
              <a:cxnLst/>
              <a:rect l="l" t="t" r="r" b="b"/>
              <a:pathLst>
                <a:path w="10488" h="8495" extrusionOk="0">
                  <a:moveTo>
                    <a:pt x="10420" y="1"/>
                  </a:moveTo>
                  <a:cubicBezTo>
                    <a:pt x="10408" y="1"/>
                    <a:pt x="10398" y="4"/>
                    <a:pt x="10391" y="11"/>
                  </a:cubicBezTo>
                  <a:cubicBezTo>
                    <a:pt x="9846" y="945"/>
                    <a:pt x="8263" y="1464"/>
                    <a:pt x="7355" y="1982"/>
                  </a:cubicBezTo>
                  <a:cubicBezTo>
                    <a:pt x="6396" y="2501"/>
                    <a:pt x="5462" y="3046"/>
                    <a:pt x="4606" y="3694"/>
                  </a:cubicBezTo>
                  <a:cubicBezTo>
                    <a:pt x="2894" y="5043"/>
                    <a:pt x="1441" y="6678"/>
                    <a:pt x="40" y="8338"/>
                  </a:cubicBezTo>
                  <a:cubicBezTo>
                    <a:pt x="1" y="8416"/>
                    <a:pt x="66" y="8495"/>
                    <a:pt x="122" y="8495"/>
                  </a:cubicBezTo>
                  <a:cubicBezTo>
                    <a:pt x="140" y="8495"/>
                    <a:pt x="157" y="8487"/>
                    <a:pt x="170" y="8468"/>
                  </a:cubicBezTo>
                  <a:cubicBezTo>
                    <a:pt x="1726" y="6600"/>
                    <a:pt x="3387" y="4732"/>
                    <a:pt x="5410" y="3357"/>
                  </a:cubicBezTo>
                  <a:cubicBezTo>
                    <a:pt x="6370" y="2657"/>
                    <a:pt x="7433" y="2112"/>
                    <a:pt x="8471" y="1567"/>
                  </a:cubicBezTo>
                  <a:cubicBezTo>
                    <a:pt x="9171" y="1204"/>
                    <a:pt x="10209" y="841"/>
                    <a:pt x="10468" y="63"/>
                  </a:cubicBezTo>
                  <a:cubicBezTo>
                    <a:pt x="10487" y="25"/>
                    <a:pt x="10451" y="1"/>
                    <a:pt x="10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20"/>
            <p:cNvSpPr/>
            <p:nvPr/>
          </p:nvSpPr>
          <p:spPr>
            <a:xfrm>
              <a:off x="1824925" y="3140800"/>
              <a:ext cx="102575" cy="212650"/>
            </a:xfrm>
            <a:custGeom>
              <a:avLst/>
              <a:gdLst/>
              <a:ahLst/>
              <a:cxnLst/>
              <a:rect l="l" t="t" r="r" b="b"/>
              <a:pathLst>
                <a:path w="4103" h="8506" extrusionOk="0">
                  <a:moveTo>
                    <a:pt x="3273" y="354"/>
                  </a:moveTo>
                  <a:cubicBezTo>
                    <a:pt x="3273" y="354"/>
                    <a:pt x="3273" y="354"/>
                    <a:pt x="3273" y="355"/>
                  </a:cubicBezTo>
                  <a:cubicBezTo>
                    <a:pt x="3272" y="355"/>
                    <a:pt x="3272" y="356"/>
                    <a:pt x="3272" y="356"/>
                  </a:cubicBezTo>
                  <a:lnTo>
                    <a:pt x="3272" y="356"/>
                  </a:lnTo>
                  <a:cubicBezTo>
                    <a:pt x="3272" y="355"/>
                    <a:pt x="3272" y="354"/>
                    <a:pt x="3273" y="354"/>
                  </a:cubicBezTo>
                  <a:close/>
                  <a:moveTo>
                    <a:pt x="2806" y="5776"/>
                  </a:moveTo>
                  <a:cubicBezTo>
                    <a:pt x="2788" y="5776"/>
                    <a:pt x="2794" y="5788"/>
                    <a:pt x="2800" y="5788"/>
                  </a:cubicBezTo>
                  <a:cubicBezTo>
                    <a:pt x="2803" y="5788"/>
                    <a:pt x="2806" y="5785"/>
                    <a:pt x="2806" y="5776"/>
                  </a:cubicBezTo>
                  <a:close/>
                  <a:moveTo>
                    <a:pt x="3289" y="1"/>
                  </a:moveTo>
                  <a:cubicBezTo>
                    <a:pt x="3262" y="1"/>
                    <a:pt x="3233" y="21"/>
                    <a:pt x="3221" y="69"/>
                  </a:cubicBezTo>
                  <a:cubicBezTo>
                    <a:pt x="2935" y="1548"/>
                    <a:pt x="2443" y="2923"/>
                    <a:pt x="1872" y="4324"/>
                  </a:cubicBezTo>
                  <a:cubicBezTo>
                    <a:pt x="1275" y="5673"/>
                    <a:pt x="756" y="7073"/>
                    <a:pt x="56" y="8370"/>
                  </a:cubicBezTo>
                  <a:cubicBezTo>
                    <a:pt x="0" y="8445"/>
                    <a:pt x="78" y="8506"/>
                    <a:pt x="145" y="8506"/>
                  </a:cubicBezTo>
                  <a:cubicBezTo>
                    <a:pt x="172" y="8506"/>
                    <a:pt x="197" y="8496"/>
                    <a:pt x="212" y="8474"/>
                  </a:cubicBezTo>
                  <a:cubicBezTo>
                    <a:pt x="756" y="7489"/>
                    <a:pt x="1197" y="6451"/>
                    <a:pt x="1612" y="5413"/>
                  </a:cubicBezTo>
                  <a:cubicBezTo>
                    <a:pt x="2105" y="4220"/>
                    <a:pt x="2650" y="3053"/>
                    <a:pt x="3013" y="1782"/>
                  </a:cubicBezTo>
                  <a:cubicBezTo>
                    <a:pt x="3065" y="1496"/>
                    <a:pt x="3143" y="1237"/>
                    <a:pt x="3195" y="951"/>
                  </a:cubicBezTo>
                  <a:cubicBezTo>
                    <a:pt x="3195" y="922"/>
                    <a:pt x="3220" y="728"/>
                    <a:pt x="3241" y="568"/>
                  </a:cubicBezTo>
                  <a:lnTo>
                    <a:pt x="3241" y="568"/>
                  </a:lnTo>
                  <a:cubicBezTo>
                    <a:pt x="3245" y="1015"/>
                    <a:pt x="3459" y="1918"/>
                    <a:pt x="3480" y="2067"/>
                  </a:cubicBezTo>
                  <a:cubicBezTo>
                    <a:pt x="3688" y="3416"/>
                    <a:pt x="3454" y="4583"/>
                    <a:pt x="2806" y="5776"/>
                  </a:cubicBezTo>
                  <a:cubicBezTo>
                    <a:pt x="4103" y="3961"/>
                    <a:pt x="3584" y="2119"/>
                    <a:pt x="3351" y="69"/>
                  </a:cubicBezTo>
                  <a:cubicBezTo>
                    <a:pt x="3351" y="28"/>
                    <a:pt x="3321" y="1"/>
                    <a:pt x="3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20"/>
            <p:cNvSpPr/>
            <p:nvPr/>
          </p:nvSpPr>
          <p:spPr>
            <a:xfrm>
              <a:off x="1554725" y="3035750"/>
              <a:ext cx="230750" cy="307025"/>
            </a:xfrm>
            <a:custGeom>
              <a:avLst/>
              <a:gdLst/>
              <a:ahLst/>
              <a:cxnLst/>
              <a:rect l="l" t="t" r="r" b="b"/>
              <a:pathLst>
                <a:path w="9230" h="12281" extrusionOk="0">
                  <a:moveTo>
                    <a:pt x="86" y="0"/>
                  </a:moveTo>
                  <a:cubicBezTo>
                    <a:pt x="42" y="0"/>
                    <a:pt x="1" y="55"/>
                    <a:pt x="21" y="95"/>
                  </a:cubicBezTo>
                  <a:cubicBezTo>
                    <a:pt x="1914" y="1937"/>
                    <a:pt x="4145" y="3363"/>
                    <a:pt x="5909" y="5361"/>
                  </a:cubicBezTo>
                  <a:cubicBezTo>
                    <a:pt x="7621" y="7307"/>
                    <a:pt x="8685" y="9615"/>
                    <a:pt x="9048" y="12183"/>
                  </a:cubicBezTo>
                  <a:cubicBezTo>
                    <a:pt x="9048" y="12248"/>
                    <a:pt x="9094" y="12281"/>
                    <a:pt x="9139" y="12281"/>
                  </a:cubicBezTo>
                  <a:cubicBezTo>
                    <a:pt x="9184" y="12281"/>
                    <a:pt x="9230" y="12248"/>
                    <a:pt x="9230" y="12183"/>
                  </a:cubicBezTo>
                  <a:cubicBezTo>
                    <a:pt x="8970" y="9771"/>
                    <a:pt x="8037" y="7644"/>
                    <a:pt x="6506" y="5750"/>
                  </a:cubicBezTo>
                  <a:cubicBezTo>
                    <a:pt x="4690" y="3493"/>
                    <a:pt x="2226" y="1963"/>
                    <a:pt x="125" y="17"/>
                  </a:cubicBezTo>
                  <a:cubicBezTo>
                    <a:pt x="113" y="5"/>
                    <a:pt x="99"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20"/>
            <p:cNvSpPr/>
            <p:nvPr/>
          </p:nvSpPr>
          <p:spPr>
            <a:xfrm>
              <a:off x="1560575" y="3040900"/>
              <a:ext cx="206175" cy="223350"/>
            </a:xfrm>
            <a:custGeom>
              <a:avLst/>
              <a:gdLst/>
              <a:ahLst/>
              <a:cxnLst/>
              <a:rect l="l" t="t" r="r" b="b"/>
              <a:pathLst>
                <a:path w="8247" h="8934" extrusionOk="0">
                  <a:moveTo>
                    <a:pt x="17" y="1"/>
                  </a:moveTo>
                  <a:cubicBezTo>
                    <a:pt x="11" y="1"/>
                    <a:pt x="1" y="45"/>
                    <a:pt x="20" y="45"/>
                  </a:cubicBezTo>
                  <a:cubicBezTo>
                    <a:pt x="1810" y="1056"/>
                    <a:pt x="3574" y="1990"/>
                    <a:pt x="5027" y="3521"/>
                  </a:cubicBezTo>
                  <a:cubicBezTo>
                    <a:pt x="6454" y="5077"/>
                    <a:pt x="7232" y="6971"/>
                    <a:pt x="8062" y="8890"/>
                  </a:cubicBezTo>
                  <a:cubicBezTo>
                    <a:pt x="8070" y="8921"/>
                    <a:pt x="8090" y="8933"/>
                    <a:pt x="8114" y="8933"/>
                  </a:cubicBezTo>
                  <a:cubicBezTo>
                    <a:pt x="8172" y="8933"/>
                    <a:pt x="8247" y="8860"/>
                    <a:pt x="8192" y="8787"/>
                  </a:cubicBezTo>
                  <a:cubicBezTo>
                    <a:pt x="7362" y="6841"/>
                    <a:pt x="6583" y="4947"/>
                    <a:pt x="5105" y="3391"/>
                  </a:cubicBezTo>
                  <a:cubicBezTo>
                    <a:pt x="3730" y="1860"/>
                    <a:pt x="1862" y="849"/>
                    <a:pt x="20" y="19"/>
                  </a:cubicBezTo>
                  <a:cubicBezTo>
                    <a:pt x="20" y="6"/>
                    <a:pt x="19" y="1"/>
                    <a:pt x="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20"/>
            <p:cNvSpPr/>
            <p:nvPr/>
          </p:nvSpPr>
          <p:spPr>
            <a:xfrm>
              <a:off x="1556525" y="3036825"/>
              <a:ext cx="205975" cy="216400"/>
            </a:xfrm>
            <a:custGeom>
              <a:avLst/>
              <a:gdLst/>
              <a:ahLst/>
              <a:cxnLst/>
              <a:rect l="l" t="t" r="r" b="b"/>
              <a:pathLst>
                <a:path w="8239" h="8656" extrusionOk="0">
                  <a:moveTo>
                    <a:pt x="1" y="0"/>
                  </a:moveTo>
                  <a:lnTo>
                    <a:pt x="1" y="0"/>
                  </a:lnTo>
                  <a:cubicBezTo>
                    <a:pt x="986" y="1634"/>
                    <a:pt x="2491" y="2802"/>
                    <a:pt x="3892" y="4073"/>
                  </a:cubicBezTo>
                  <a:cubicBezTo>
                    <a:pt x="5448" y="5500"/>
                    <a:pt x="6771" y="7004"/>
                    <a:pt x="8068" y="8638"/>
                  </a:cubicBezTo>
                  <a:cubicBezTo>
                    <a:pt x="8080" y="8650"/>
                    <a:pt x="8096" y="8655"/>
                    <a:pt x="8112" y="8655"/>
                  </a:cubicBezTo>
                  <a:cubicBezTo>
                    <a:pt x="8169" y="8655"/>
                    <a:pt x="8238" y="8595"/>
                    <a:pt x="8198" y="8535"/>
                  </a:cubicBezTo>
                  <a:cubicBezTo>
                    <a:pt x="7031" y="6952"/>
                    <a:pt x="5656" y="5551"/>
                    <a:pt x="4203" y="4228"/>
                  </a:cubicBezTo>
                  <a:cubicBezTo>
                    <a:pt x="2750" y="2854"/>
                    <a:pt x="1168" y="16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20"/>
            <p:cNvSpPr/>
            <p:nvPr/>
          </p:nvSpPr>
          <p:spPr>
            <a:xfrm>
              <a:off x="1555225" y="3035650"/>
              <a:ext cx="200300" cy="208250"/>
            </a:xfrm>
            <a:custGeom>
              <a:avLst/>
              <a:gdLst/>
              <a:ahLst/>
              <a:cxnLst/>
              <a:rect l="l" t="t" r="r" b="b"/>
              <a:pathLst>
                <a:path w="8012" h="8330" extrusionOk="0">
                  <a:moveTo>
                    <a:pt x="64" y="0"/>
                  </a:moveTo>
                  <a:cubicBezTo>
                    <a:pt x="41" y="0"/>
                    <a:pt x="1" y="43"/>
                    <a:pt x="1" y="99"/>
                  </a:cubicBezTo>
                  <a:cubicBezTo>
                    <a:pt x="753" y="1733"/>
                    <a:pt x="2076" y="3004"/>
                    <a:pt x="3321" y="4275"/>
                  </a:cubicBezTo>
                  <a:cubicBezTo>
                    <a:pt x="4022" y="5028"/>
                    <a:pt x="4800" y="5598"/>
                    <a:pt x="5604" y="6247"/>
                  </a:cubicBezTo>
                  <a:cubicBezTo>
                    <a:pt x="6434" y="6895"/>
                    <a:pt x="7135" y="7674"/>
                    <a:pt x="7913" y="8322"/>
                  </a:cubicBezTo>
                  <a:cubicBezTo>
                    <a:pt x="7918" y="8327"/>
                    <a:pt x="7925" y="8329"/>
                    <a:pt x="7932" y="8329"/>
                  </a:cubicBezTo>
                  <a:cubicBezTo>
                    <a:pt x="7965" y="8329"/>
                    <a:pt x="8012" y="8291"/>
                    <a:pt x="7991" y="8270"/>
                  </a:cubicBezTo>
                  <a:cubicBezTo>
                    <a:pt x="6719" y="6766"/>
                    <a:pt x="5007" y="5754"/>
                    <a:pt x="3607" y="4405"/>
                  </a:cubicBezTo>
                  <a:cubicBezTo>
                    <a:pt x="2284" y="3108"/>
                    <a:pt x="883" y="1733"/>
                    <a:pt x="79" y="21"/>
                  </a:cubicBezTo>
                  <a:cubicBezTo>
                    <a:pt x="79" y="7"/>
                    <a:pt x="73" y="0"/>
                    <a:pt x="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20"/>
            <p:cNvSpPr/>
            <p:nvPr/>
          </p:nvSpPr>
          <p:spPr>
            <a:xfrm>
              <a:off x="1643100" y="2987925"/>
              <a:ext cx="112550" cy="254975"/>
            </a:xfrm>
            <a:custGeom>
              <a:avLst/>
              <a:gdLst/>
              <a:ahLst/>
              <a:cxnLst/>
              <a:rect l="l" t="t" r="r" b="b"/>
              <a:pathLst>
                <a:path w="4502" h="10199" extrusionOk="0">
                  <a:moveTo>
                    <a:pt x="65" y="1"/>
                  </a:moveTo>
                  <a:cubicBezTo>
                    <a:pt x="35" y="1"/>
                    <a:pt x="1" y="30"/>
                    <a:pt x="40" y="88"/>
                  </a:cubicBezTo>
                  <a:cubicBezTo>
                    <a:pt x="559" y="1256"/>
                    <a:pt x="1025" y="2397"/>
                    <a:pt x="1285" y="3616"/>
                  </a:cubicBezTo>
                  <a:cubicBezTo>
                    <a:pt x="1518" y="4654"/>
                    <a:pt x="2011" y="5458"/>
                    <a:pt x="2426" y="6444"/>
                  </a:cubicBezTo>
                  <a:cubicBezTo>
                    <a:pt x="2434" y="6475"/>
                    <a:pt x="2451" y="6487"/>
                    <a:pt x="2471" y="6487"/>
                  </a:cubicBezTo>
                  <a:cubicBezTo>
                    <a:pt x="2516" y="6487"/>
                    <a:pt x="2574" y="6420"/>
                    <a:pt x="2556" y="6366"/>
                  </a:cubicBezTo>
                  <a:cubicBezTo>
                    <a:pt x="2245" y="5666"/>
                    <a:pt x="1778" y="5017"/>
                    <a:pt x="1596" y="4265"/>
                  </a:cubicBezTo>
                  <a:cubicBezTo>
                    <a:pt x="1415" y="3642"/>
                    <a:pt x="1363" y="3046"/>
                    <a:pt x="1155" y="2423"/>
                  </a:cubicBezTo>
                  <a:cubicBezTo>
                    <a:pt x="974" y="1800"/>
                    <a:pt x="688" y="1178"/>
                    <a:pt x="377" y="607"/>
                  </a:cubicBezTo>
                  <a:cubicBezTo>
                    <a:pt x="305" y="462"/>
                    <a:pt x="184" y="277"/>
                    <a:pt x="195" y="277"/>
                  </a:cubicBezTo>
                  <a:cubicBezTo>
                    <a:pt x="203" y="277"/>
                    <a:pt x="295" y="393"/>
                    <a:pt x="559" y="737"/>
                  </a:cubicBezTo>
                  <a:cubicBezTo>
                    <a:pt x="766" y="1022"/>
                    <a:pt x="974" y="1308"/>
                    <a:pt x="1207" y="1645"/>
                  </a:cubicBezTo>
                  <a:cubicBezTo>
                    <a:pt x="2011" y="2864"/>
                    <a:pt x="2660" y="4187"/>
                    <a:pt x="3282" y="5536"/>
                  </a:cubicBezTo>
                  <a:cubicBezTo>
                    <a:pt x="3957" y="7015"/>
                    <a:pt x="4190" y="8571"/>
                    <a:pt x="4476" y="10179"/>
                  </a:cubicBezTo>
                  <a:cubicBezTo>
                    <a:pt x="4463" y="10192"/>
                    <a:pt x="4469" y="10199"/>
                    <a:pt x="4479" y="10199"/>
                  </a:cubicBezTo>
                  <a:cubicBezTo>
                    <a:pt x="4489" y="10199"/>
                    <a:pt x="4502" y="10192"/>
                    <a:pt x="4502" y="10179"/>
                  </a:cubicBezTo>
                  <a:cubicBezTo>
                    <a:pt x="4138" y="6418"/>
                    <a:pt x="2504" y="2942"/>
                    <a:pt x="92" y="11"/>
                  </a:cubicBezTo>
                  <a:cubicBezTo>
                    <a:pt x="85" y="4"/>
                    <a:pt x="7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20"/>
            <p:cNvSpPr/>
            <p:nvPr/>
          </p:nvSpPr>
          <p:spPr>
            <a:xfrm>
              <a:off x="1821625" y="2907175"/>
              <a:ext cx="250500" cy="292100"/>
            </a:xfrm>
            <a:custGeom>
              <a:avLst/>
              <a:gdLst/>
              <a:ahLst/>
              <a:cxnLst/>
              <a:rect l="l" t="t" r="r" b="b"/>
              <a:pathLst>
                <a:path w="10020" h="11684" extrusionOk="0">
                  <a:moveTo>
                    <a:pt x="9975" y="1"/>
                  </a:moveTo>
                  <a:cubicBezTo>
                    <a:pt x="9958" y="1"/>
                    <a:pt x="9942" y="15"/>
                    <a:pt x="9942" y="50"/>
                  </a:cubicBezTo>
                  <a:cubicBezTo>
                    <a:pt x="8930" y="2670"/>
                    <a:pt x="7114" y="4589"/>
                    <a:pt x="5039" y="6405"/>
                  </a:cubicBezTo>
                  <a:cubicBezTo>
                    <a:pt x="3301" y="7910"/>
                    <a:pt x="1200" y="9466"/>
                    <a:pt x="58" y="11516"/>
                  </a:cubicBezTo>
                  <a:cubicBezTo>
                    <a:pt x="1" y="11592"/>
                    <a:pt x="85" y="11683"/>
                    <a:pt x="154" y="11683"/>
                  </a:cubicBezTo>
                  <a:cubicBezTo>
                    <a:pt x="178" y="11683"/>
                    <a:pt x="201" y="11672"/>
                    <a:pt x="214" y="11645"/>
                  </a:cubicBezTo>
                  <a:cubicBezTo>
                    <a:pt x="1070" y="10686"/>
                    <a:pt x="1848" y="9674"/>
                    <a:pt x="2782" y="8766"/>
                  </a:cubicBezTo>
                  <a:cubicBezTo>
                    <a:pt x="3716" y="7858"/>
                    <a:pt x="4728" y="7002"/>
                    <a:pt x="5687" y="6146"/>
                  </a:cubicBezTo>
                  <a:cubicBezTo>
                    <a:pt x="7607" y="4382"/>
                    <a:pt x="9164" y="2540"/>
                    <a:pt x="10020" y="50"/>
                  </a:cubicBezTo>
                  <a:cubicBezTo>
                    <a:pt x="10020" y="21"/>
                    <a:pt x="9996" y="1"/>
                    <a:pt x="99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20"/>
            <p:cNvSpPr/>
            <p:nvPr/>
          </p:nvSpPr>
          <p:spPr>
            <a:xfrm>
              <a:off x="1904550" y="2906425"/>
              <a:ext cx="168875" cy="202175"/>
            </a:xfrm>
            <a:custGeom>
              <a:avLst/>
              <a:gdLst/>
              <a:ahLst/>
              <a:cxnLst/>
              <a:rect l="l" t="t" r="r" b="b"/>
              <a:pathLst>
                <a:path w="6755" h="8087" extrusionOk="0">
                  <a:moveTo>
                    <a:pt x="6681" y="1"/>
                  </a:moveTo>
                  <a:cubicBezTo>
                    <a:pt x="6664" y="1"/>
                    <a:pt x="6651" y="10"/>
                    <a:pt x="6651" y="28"/>
                  </a:cubicBezTo>
                  <a:cubicBezTo>
                    <a:pt x="6184" y="1792"/>
                    <a:pt x="5483" y="3452"/>
                    <a:pt x="4186" y="4749"/>
                  </a:cubicBezTo>
                  <a:cubicBezTo>
                    <a:pt x="2967" y="5968"/>
                    <a:pt x="1463" y="6876"/>
                    <a:pt x="88" y="7888"/>
                  </a:cubicBezTo>
                  <a:cubicBezTo>
                    <a:pt x="0" y="7932"/>
                    <a:pt x="61" y="8087"/>
                    <a:pt x="128" y="8087"/>
                  </a:cubicBezTo>
                  <a:cubicBezTo>
                    <a:pt x="141" y="8087"/>
                    <a:pt x="153" y="8082"/>
                    <a:pt x="166" y="8070"/>
                  </a:cubicBezTo>
                  <a:cubicBezTo>
                    <a:pt x="1670" y="7006"/>
                    <a:pt x="3252" y="6046"/>
                    <a:pt x="4524" y="4671"/>
                  </a:cubicBezTo>
                  <a:cubicBezTo>
                    <a:pt x="5691" y="3400"/>
                    <a:pt x="6469" y="1766"/>
                    <a:pt x="6754" y="80"/>
                  </a:cubicBezTo>
                  <a:cubicBezTo>
                    <a:pt x="6754" y="30"/>
                    <a:pt x="6711" y="1"/>
                    <a:pt x="66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20"/>
            <p:cNvSpPr/>
            <p:nvPr/>
          </p:nvSpPr>
          <p:spPr>
            <a:xfrm>
              <a:off x="1900275" y="2905625"/>
              <a:ext cx="173550" cy="202850"/>
            </a:xfrm>
            <a:custGeom>
              <a:avLst/>
              <a:gdLst/>
              <a:ahLst/>
              <a:cxnLst/>
              <a:rect l="l" t="t" r="r" b="b"/>
              <a:pathLst>
                <a:path w="6942" h="8114" extrusionOk="0">
                  <a:moveTo>
                    <a:pt x="6890" y="1"/>
                  </a:moveTo>
                  <a:cubicBezTo>
                    <a:pt x="6884" y="1"/>
                    <a:pt x="6879" y="3"/>
                    <a:pt x="6874" y="8"/>
                  </a:cubicBezTo>
                  <a:cubicBezTo>
                    <a:pt x="4176" y="2265"/>
                    <a:pt x="2516" y="5430"/>
                    <a:pt x="77" y="7946"/>
                  </a:cubicBezTo>
                  <a:cubicBezTo>
                    <a:pt x="0" y="8023"/>
                    <a:pt x="80" y="8114"/>
                    <a:pt x="147" y="8114"/>
                  </a:cubicBezTo>
                  <a:cubicBezTo>
                    <a:pt x="171" y="8114"/>
                    <a:pt x="193" y="8103"/>
                    <a:pt x="207" y="8076"/>
                  </a:cubicBezTo>
                  <a:cubicBezTo>
                    <a:pt x="1374" y="6882"/>
                    <a:pt x="2360" y="5507"/>
                    <a:pt x="3346" y="4184"/>
                  </a:cubicBezTo>
                  <a:cubicBezTo>
                    <a:pt x="3916" y="3432"/>
                    <a:pt x="4435" y="2706"/>
                    <a:pt x="5032" y="2005"/>
                  </a:cubicBezTo>
                  <a:cubicBezTo>
                    <a:pt x="5654" y="1357"/>
                    <a:pt x="6329" y="760"/>
                    <a:pt x="6900" y="60"/>
                  </a:cubicBezTo>
                  <a:cubicBezTo>
                    <a:pt x="6942" y="39"/>
                    <a:pt x="6916" y="1"/>
                    <a:pt x="6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20"/>
            <p:cNvSpPr/>
            <p:nvPr/>
          </p:nvSpPr>
          <p:spPr>
            <a:xfrm>
              <a:off x="1887150" y="2906450"/>
              <a:ext cx="185625" cy="214375"/>
            </a:xfrm>
            <a:custGeom>
              <a:avLst/>
              <a:gdLst/>
              <a:ahLst/>
              <a:cxnLst/>
              <a:rect l="l" t="t" r="r" b="b"/>
              <a:pathLst>
                <a:path w="7425" h="8575" extrusionOk="0">
                  <a:moveTo>
                    <a:pt x="7399" y="1"/>
                  </a:moveTo>
                  <a:cubicBezTo>
                    <a:pt x="5816" y="779"/>
                    <a:pt x="4415" y="2076"/>
                    <a:pt x="3378" y="3477"/>
                  </a:cubicBezTo>
                  <a:cubicBezTo>
                    <a:pt x="2807" y="4229"/>
                    <a:pt x="2418" y="5033"/>
                    <a:pt x="1925" y="5812"/>
                  </a:cubicBezTo>
                  <a:cubicBezTo>
                    <a:pt x="1380" y="6720"/>
                    <a:pt x="706" y="7550"/>
                    <a:pt x="57" y="8432"/>
                  </a:cubicBezTo>
                  <a:cubicBezTo>
                    <a:pt x="0" y="8489"/>
                    <a:pt x="55" y="8574"/>
                    <a:pt x="119" y="8574"/>
                  </a:cubicBezTo>
                  <a:cubicBezTo>
                    <a:pt x="142" y="8574"/>
                    <a:pt x="166" y="8563"/>
                    <a:pt x="187" y="8535"/>
                  </a:cubicBezTo>
                  <a:cubicBezTo>
                    <a:pt x="732" y="7861"/>
                    <a:pt x="1277" y="7135"/>
                    <a:pt x="1769" y="6382"/>
                  </a:cubicBezTo>
                  <a:cubicBezTo>
                    <a:pt x="2288" y="5604"/>
                    <a:pt x="2677" y="4774"/>
                    <a:pt x="3196" y="3996"/>
                  </a:cubicBezTo>
                  <a:cubicBezTo>
                    <a:pt x="4312" y="2336"/>
                    <a:pt x="5868" y="1246"/>
                    <a:pt x="7425" y="27"/>
                  </a:cubicBezTo>
                  <a:cubicBezTo>
                    <a:pt x="7425" y="27"/>
                    <a:pt x="7425" y="1"/>
                    <a:pt x="7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20"/>
            <p:cNvSpPr/>
            <p:nvPr/>
          </p:nvSpPr>
          <p:spPr>
            <a:xfrm>
              <a:off x="1876000" y="3021300"/>
              <a:ext cx="241750" cy="118825"/>
            </a:xfrm>
            <a:custGeom>
              <a:avLst/>
              <a:gdLst/>
              <a:ahLst/>
              <a:cxnLst/>
              <a:rect l="l" t="t" r="r" b="b"/>
              <a:pathLst>
                <a:path w="9670" h="4753" extrusionOk="0">
                  <a:moveTo>
                    <a:pt x="9570" y="0"/>
                  </a:moveTo>
                  <a:cubicBezTo>
                    <a:pt x="9556" y="0"/>
                    <a:pt x="9542" y="7"/>
                    <a:pt x="9531" y="24"/>
                  </a:cubicBezTo>
                  <a:cubicBezTo>
                    <a:pt x="8182" y="829"/>
                    <a:pt x="6599" y="880"/>
                    <a:pt x="5147" y="1347"/>
                  </a:cubicBezTo>
                  <a:cubicBezTo>
                    <a:pt x="3772" y="1788"/>
                    <a:pt x="2553" y="2489"/>
                    <a:pt x="1385" y="3293"/>
                  </a:cubicBezTo>
                  <a:cubicBezTo>
                    <a:pt x="1299" y="3336"/>
                    <a:pt x="1356" y="3468"/>
                    <a:pt x="1437" y="3468"/>
                  </a:cubicBezTo>
                  <a:cubicBezTo>
                    <a:pt x="1453" y="3468"/>
                    <a:pt x="1471" y="3462"/>
                    <a:pt x="1489" y="3449"/>
                  </a:cubicBezTo>
                  <a:cubicBezTo>
                    <a:pt x="2786" y="2541"/>
                    <a:pt x="4213" y="1788"/>
                    <a:pt x="5769" y="1373"/>
                  </a:cubicBezTo>
                  <a:cubicBezTo>
                    <a:pt x="6899" y="1063"/>
                    <a:pt x="8048" y="923"/>
                    <a:pt x="9086" y="453"/>
                  </a:cubicBezTo>
                  <a:lnTo>
                    <a:pt x="9086" y="453"/>
                  </a:lnTo>
                  <a:cubicBezTo>
                    <a:pt x="7765" y="1578"/>
                    <a:pt x="6173" y="2343"/>
                    <a:pt x="4498" y="2878"/>
                  </a:cubicBezTo>
                  <a:cubicBezTo>
                    <a:pt x="2864" y="3397"/>
                    <a:pt x="1411" y="3604"/>
                    <a:pt x="62" y="4720"/>
                  </a:cubicBezTo>
                  <a:cubicBezTo>
                    <a:pt x="0" y="4720"/>
                    <a:pt x="54" y="4753"/>
                    <a:pt x="91" y="4753"/>
                  </a:cubicBezTo>
                  <a:cubicBezTo>
                    <a:pt x="101" y="4753"/>
                    <a:pt x="109" y="4751"/>
                    <a:pt x="114" y="4746"/>
                  </a:cubicBezTo>
                  <a:cubicBezTo>
                    <a:pt x="996" y="4071"/>
                    <a:pt x="1878" y="3656"/>
                    <a:pt x="2968" y="3345"/>
                  </a:cubicBezTo>
                  <a:cubicBezTo>
                    <a:pt x="3850" y="3137"/>
                    <a:pt x="4680" y="2904"/>
                    <a:pt x="5536" y="2619"/>
                  </a:cubicBezTo>
                  <a:cubicBezTo>
                    <a:pt x="7007" y="2070"/>
                    <a:pt x="8335" y="1329"/>
                    <a:pt x="9472" y="259"/>
                  </a:cubicBezTo>
                  <a:lnTo>
                    <a:pt x="9472" y="259"/>
                  </a:lnTo>
                  <a:cubicBezTo>
                    <a:pt x="9518" y="233"/>
                    <a:pt x="9563" y="207"/>
                    <a:pt x="9609" y="180"/>
                  </a:cubicBezTo>
                  <a:cubicBezTo>
                    <a:pt x="9601" y="173"/>
                    <a:pt x="9594" y="162"/>
                    <a:pt x="9587" y="149"/>
                  </a:cubicBezTo>
                  <a:lnTo>
                    <a:pt x="9587" y="149"/>
                  </a:lnTo>
                  <a:cubicBezTo>
                    <a:pt x="9594" y="142"/>
                    <a:pt x="9601" y="135"/>
                    <a:pt x="9609" y="128"/>
                  </a:cubicBezTo>
                  <a:cubicBezTo>
                    <a:pt x="9669" y="88"/>
                    <a:pt x="9620" y="0"/>
                    <a:pt x="95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20"/>
            <p:cNvSpPr/>
            <p:nvPr/>
          </p:nvSpPr>
          <p:spPr>
            <a:xfrm>
              <a:off x="1618800" y="2825400"/>
              <a:ext cx="219300" cy="252450"/>
            </a:xfrm>
            <a:custGeom>
              <a:avLst/>
              <a:gdLst/>
              <a:ahLst/>
              <a:cxnLst/>
              <a:rect l="l" t="t" r="r" b="b"/>
              <a:pathLst>
                <a:path w="8772" h="10098" extrusionOk="0">
                  <a:moveTo>
                    <a:pt x="0" y="0"/>
                  </a:moveTo>
                  <a:cubicBezTo>
                    <a:pt x="1219" y="1790"/>
                    <a:pt x="2879" y="3087"/>
                    <a:pt x="4436" y="4540"/>
                  </a:cubicBezTo>
                  <a:cubicBezTo>
                    <a:pt x="6122" y="6122"/>
                    <a:pt x="7419" y="8042"/>
                    <a:pt x="8586" y="10065"/>
                  </a:cubicBezTo>
                  <a:cubicBezTo>
                    <a:pt x="8609" y="10088"/>
                    <a:pt x="8636" y="10098"/>
                    <a:pt x="8662" y="10098"/>
                  </a:cubicBezTo>
                  <a:cubicBezTo>
                    <a:pt x="8722" y="10098"/>
                    <a:pt x="8771" y="10043"/>
                    <a:pt x="8716" y="9988"/>
                  </a:cubicBezTo>
                  <a:cubicBezTo>
                    <a:pt x="7678" y="8146"/>
                    <a:pt x="6485" y="6330"/>
                    <a:pt x="4955" y="4825"/>
                  </a:cubicBezTo>
                  <a:cubicBezTo>
                    <a:pt x="3294" y="3191"/>
                    <a:pt x="1453" y="1894"/>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20"/>
            <p:cNvSpPr/>
            <p:nvPr/>
          </p:nvSpPr>
          <p:spPr>
            <a:xfrm>
              <a:off x="1617675" y="2822675"/>
              <a:ext cx="163075" cy="171800"/>
            </a:xfrm>
            <a:custGeom>
              <a:avLst/>
              <a:gdLst/>
              <a:ahLst/>
              <a:cxnLst/>
              <a:rect l="l" t="t" r="r" b="b"/>
              <a:pathLst>
                <a:path w="6523" h="6872" extrusionOk="0">
                  <a:moveTo>
                    <a:pt x="84" y="0"/>
                  </a:moveTo>
                  <a:cubicBezTo>
                    <a:pt x="52" y="0"/>
                    <a:pt x="0" y="65"/>
                    <a:pt x="45" y="109"/>
                  </a:cubicBezTo>
                  <a:cubicBezTo>
                    <a:pt x="797" y="1303"/>
                    <a:pt x="2094" y="2081"/>
                    <a:pt x="3158" y="2963"/>
                  </a:cubicBezTo>
                  <a:cubicBezTo>
                    <a:pt x="4481" y="4026"/>
                    <a:pt x="5544" y="5298"/>
                    <a:pt x="6323" y="6828"/>
                  </a:cubicBezTo>
                  <a:cubicBezTo>
                    <a:pt x="6345" y="6858"/>
                    <a:pt x="6373" y="6871"/>
                    <a:pt x="6399" y="6871"/>
                  </a:cubicBezTo>
                  <a:cubicBezTo>
                    <a:pt x="6463" y="6871"/>
                    <a:pt x="6523" y="6798"/>
                    <a:pt x="6504" y="6724"/>
                  </a:cubicBezTo>
                  <a:cubicBezTo>
                    <a:pt x="5752" y="5323"/>
                    <a:pt x="4766" y="4104"/>
                    <a:pt x="3573" y="3067"/>
                  </a:cubicBezTo>
                  <a:cubicBezTo>
                    <a:pt x="2380" y="2055"/>
                    <a:pt x="1212" y="1147"/>
                    <a:pt x="97" y="6"/>
                  </a:cubicBezTo>
                  <a:cubicBezTo>
                    <a:pt x="93" y="2"/>
                    <a:pt x="89" y="0"/>
                    <a:pt x="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20"/>
            <p:cNvSpPr/>
            <p:nvPr/>
          </p:nvSpPr>
          <p:spPr>
            <a:xfrm>
              <a:off x="1620075" y="2828550"/>
              <a:ext cx="165175" cy="171025"/>
            </a:xfrm>
            <a:custGeom>
              <a:avLst/>
              <a:gdLst/>
              <a:ahLst/>
              <a:cxnLst/>
              <a:rect l="l" t="t" r="r" b="b"/>
              <a:pathLst>
                <a:path w="6607" h="6841" extrusionOk="0">
                  <a:moveTo>
                    <a:pt x="38" y="0"/>
                  </a:moveTo>
                  <a:cubicBezTo>
                    <a:pt x="18" y="0"/>
                    <a:pt x="1" y="15"/>
                    <a:pt x="1" y="30"/>
                  </a:cubicBezTo>
                  <a:cubicBezTo>
                    <a:pt x="753" y="1327"/>
                    <a:pt x="1635" y="2754"/>
                    <a:pt x="2802" y="3765"/>
                  </a:cubicBezTo>
                  <a:cubicBezTo>
                    <a:pt x="3996" y="4803"/>
                    <a:pt x="5293" y="5711"/>
                    <a:pt x="6434" y="6827"/>
                  </a:cubicBezTo>
                  <a:cubicBezTo>
                    <a:pt x="6454" y="6836"/>
                    <a:pt x="6472" y="6840"/>
                    <a:pt x="6489" y="6840"/>
                  </a:cubicBezTo>
                  <a:cubicBezTo>
                    <a:pt x="6563" y="6840"/>
                    <a:pt x="6606" y="6760"/>
                    <a:pt x="6564" y="6697"/>
                  </a:cubicBezTo>
                  <a:cubicBezTo>
                    <a:pt x="5578" y="5581"/>
                    <a:pt x="4411" y="4803"/>
                    <a:pt x="3243" y="3921"/>
                  </a:cubicBezTo>
                  <a:cubicBezTo>
                    <a:pt x="1921" y="2883"/>
                    <a:pt x="1013" y="1405"/>
                    <a:pt x="79" y="30"/>
                  </a:cubicBezTo>
                  <a:cubicBezTo>
                    <a:pt x="68" y="8"/>
                    <a:pt x="52" y="0"/>
                    <a:pt x="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20"/>
            <p:cNvSpPr/>
            <p:nvPr/>
          </p:nvSpPr>
          <p:spPr>
            <a:xfrm>
              <a:off x="1620075" y="2825550"/>
              <a:ext cx="176950" cy="190250"/>
            </a:xfrm>
            <a:custGeom>
              <a:avLst/>
              <a:gdLst/>
              <a:ahLst/>
              <a:cxnLst/>
              <a:rect l="l" t="t" r="r" b="b"/>
              <a:pathLst>
                <a:path w="7078" h="7610" extrusionOk="0">
                  <a:moveTo>
                    <a:pt x="20" y="1"/>
                  </a:moveTo>
                  <a:cubicBezTo>
                    <a:pt x="14" y="1"/>
                    <a:pt x="1" y="7"/>
                    <a:pt x="1" y="20"/>
                  </a:cubicBezTo>
                  <a:cubicBezTo>
                    <a:pt x="27" y="7"/>
                    <a:pt x="27" y="1"/>
                    <a:pt x="20" y="1"/>
                  </a:cubicBezTo>
                  <a:close/>
                  <a:moveTo>
                    <a:pt x="1" y="20"/>
                  </a:moveTo>
                  <a:lnTo>
                    <a:pt x="1" y="20"/>
                  </a:lnTo>
                  <a:cubicBezTo>
                    <a:pt x="1298" y="1265"/>
                    <a:pt x="3114" y="1681"/>
                    <a:pt x="4359" y="3003"/>
                  </a:cubicBezTo>
                  <a:cubicBezTo>
                    <a:pt x="5007" y="3704"/>
                    <a:pt x="5500" y="4508"/>
                    <a:pt x="5889" y="5338"/>
                  </a:cubicBezTo>
                  <a:cubicBezTo>
                    <a:pt x="6227" y="6090"/>
                    <a:pt x="6382" y="6972"/>
                    <a:pt x="6953" y="7595"/>
                  </a:cubicBezTo>
                  <a:cubicBezTo>
                    <a:pt x="6958" y="7605"/>
                    <a:pt x="6966" y="7609"/>
                    <a:pt x="6976" y="7609"/>
                  </a:cubicBezTo>
                  <a:cubicBezTo>
                    <a:pt x="7015" y="7609"/>
                    <a:pt x="7078" y="7538"/>
                    <a:pt x="7057" y="7517"/>
                  </a:cubicBezTo>
                  <a:cubicBezTo>
                    <a:pt x="6564" y="6739"/>
                    <a:pt x="6330" y="5831"/>
                    <a:pt x="5941" y="5027"/>
                  </a:cubicBezTo>
                  <a:cubicBezTo>
                    <a:pt x="5578" y="4275"/>
                    <a:pt x="5137" y="3600"/>
                    <a:pt x="4592" y="2978"/>
                  </a:cubicBezTo>
                  <a:cubicBezTo>
                    <a:pt x="3321" y="1551"/>
                    <a:pt x="1480" y="1162"/>
                    <a:pt x="1"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20"/>
            <p:cNvSpPr/>
            <p:nvPr/>
          </p:nvSpPr>
          <p:spPr>
            <a:xfrm>
              <a:off x="1705850" y="2772175"/>
              <a:ext cx="66650" cy="188150"/>
            </a:xfrm>
            <a:custGeom>
              <a:avLst/>
              <a:gdLst/>
              <a:ahLst/>
              <a:cxnLst/>
              <a:rect l="l" t="t" r="r" b="b"/>
              <a:pathLst>
                <a:path w="2666" h="7526" extrusionOk="0">
                  <a:moveTo>
                    <a:pt x="71" y="1"/>
                  </a:moveTo>
                  <a:cubicBezTo>
                    <a:pt x="25" y="1"/>
                    <a:pt x="1" y="74"/>
                    <a:pt x="20" y="132"/>
                  </a:cubicBezTo>
                  <a:cubicBezTo>
                    <a:pt x="435" y="1092"/>
                    <a:pt x="720" y="2129"/>
                    <a:pt x="850" y="3193"/>
                  </a:cubicBezTo>
                  <a:cubicBezTo>
                    <a:pt x="954" y="4023"/>
                    <a:pt x="1006" y="4853"/>
                    <a:pt x="1343" y="5605"/>
                  </a:cubicBezTo>
                  <a:cubicBezTo>
                    <a:pt x="1353" y="5647"/>
                    <a:pt x="1384" y="5664"/>
                    <a:pt x="1416" y="5664"/>
                  </a:cubicBezTo>
                  <a:cubicBezTo>
                    <a:pt x="1464" y="5664"/>
                    <a:pt x="1514" y="5626"/>
                    <a:pt x="1499" y="5579"/>
                  </a:cubicBezTo>
                  <a:cubicBezTo>
                    <a:pt x="1110" y="4542"/>
                    <a:pt x="1084" y="3400"/>
                    <a:pt x="850" y="2337"/>
                  </a:cubicBezTo>
                  <a:cubicBezTo>
                    <a:pt x="726" y="1767"/>
                    <a:pt x="602" y="1221"/>
                    <a:pt x="365" y="721"/>
                  </a:cubicBezTo>
                  <a:lnTo>
                    <a:pt x="365" y="721"/>
                  </a:lnTo>
                  <a:cubicBezTo>
                    <a:pt x="421" y="833"/>
                    <a:pt x="446" y="876"/>
                    <a:pt x="452" y="876"/>
                  </a:cubicBezTo>
                  <a:cubicBezTo>
                    <a:pt x="463" y="876"/>
                    <a:pt x="398" y="711"/>
                    <a:pt x="328" y="561"/>
                  </a:cubicBezTo>
                  <a:lnTo>
                    <a:pt x="328" y="561"/>
                  </a:lnTo>
                  <a:cubicBezTo>
                    <a:pt x="496" y="749"/>
                    <a:pt x="748" y="990"/>
                    <a:pt x="798" y="1040"/>
                  </a:cubicBezTo>
                  <a:cubicBezTo>
                    <a:pt x="1732" y="2129"/>
                    <a:pt x="1940" y="3297"/>
                    <a:pt x="2017" y="4723"/>
                  </a:cubicBezTo>
                  <a:cubicBezTo>
                    <a:pt x="2069" y="5709"/>
                    <a:pt x="2199" y="6617"/>
                    <a:pt x="2588" y="7525"/>
                  </a:cubicBezTo>
                  <a:cubicBezTo>
                    <a:pt x="2614" y="7473"/>
                    <a:pt x="2666" y="7473"/>
                    <a:pt x="2666" y="7447"/>
                  </a:cubicBezTo>
                  <a:cubicBezTo>
                    <a:pt x="2199" y="6020"/>
                    <a:pt x="2355" y="4620"/>
                    <a:pt x="2095" y="3167"/>
                  </a:cubicBezTo>
                  <a:cubicBezTo>
                    <a:pt x="1862" y="1870"/>
                    <a:pt x="1006" y="936"/>
                    <a:pt x="124" y="28"/>
                  </a:cubicBezTo>
                  <a:cubicBezTo>
                    <a:pt x="104" y="9"/>
                    <a:pt x="86" y="1"/>
                    <a:pt x="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20"/>
            <p:cNvSpPr/>
            <p:nvPr/>
          </p:nvSpPr>
          <p:spPr>
            <a:xfrm>
              <a:off x="1822425" y="2691975"/>
              <a:ext cx="57100" cy="250025"/>
            </a:xfrm>
            <a:custGeom>
              <a:avLst/>
              <a:gdLst/>
              <a:ahLst/>
              <a:cxnLst/>
              <a:rect l="l" t="t" r="r" b="b"/>
              <a:pathLst>
                <a:path w="2284" h="10001" extrusionOk="0">
                  <a:moveTo>
                    <a:pt x="2257" y="0"/>
                  </a:moveTo>
                  <a:cubicBezTo>
                    <a:pt x="2244" y="0"/>
                    <a:pt x="2231" y="7"/>
                    <a:pt x="2231" y="19"/>
                  </a:cubicBezTo>
                  <a:cubicBezTo>
                    <a:pt x="1868" y="1317"/>
                    <a:pt x="1246" y="2562"/>
                    <a:pt x="986" y="3885"/>
                  </a:cubicBezTo>
                  <a:cubicBezTo>
                    <a:pt x="805" y="4715"/>
                    <a:pt x="519" y="5571"/>
                    <a:pt x="390" y="6453"/>
                  </a:cubicBezTo>
                  <a:cubicBezTo>
                    <a:pt x="312" y="6920"/>
                    <a:pt x="338" y="7387"/>
                    <a:pt x="312" y="7854"/>
                  </a:cubicBezTo>
                  <a:cubicBezTo>
                    <a:pt x="260" y="8554"/>
                    <a:pt x="78" y="9228"/>
                    <a:pt x="0" y="9903"/>
                  </a:cubicBezTo>
                  <a:cubicBezTo>
                    <a:pt x="0" y="9966"/>
                    <a:pt x="48" y="10000"/>
                    <a:pt x="85" y="10000"/>
                  </a:cubicBezTo>
                  <a:cubicBezTo>
                    <a:pt x="110" y="10000"/>
                    <a:pt x="130" y="9986"/>
                    <a:pt x="130" y="9955"/>
                  </a:cubicBezTo>
                  <a:cubicBezTo>
                    <a:pt x="286" y="8943"/>
                    <a:pt x="441" y="8009"/>
                    <a:pt x="467" y="6972"/>
                  </a:cubicBezTo>
                  <a:cubicBezTo>
                    <a:pt x="545" y="5934"/>
                    <a:pt x="908" y="4922"/>
                    <a:pt x="1116" y="3911"/>
                  </a:cubicBezTo>
                  <a:cubicBezTo>
                    <a:pt x="1427" y="2588"/>
                    <a:pt x="2024" y="1342"/>
                    <a:pt x="2283" y="19"/>
                  </a:cubicBezTo>
                  <a:cubicBezTo>
                    <a:pt x="2283" y="7"/>
                    <a:pt x="2270" y="0"/>
                    <a:pt x="22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20"/>
            <p:cNvSpPr/>
            <p:nvPr/>
          </p:nvSpPr>
          <p:spPr>
            <a:xfrm>
              <a:off x="1806200" y="2690625"/>
              <a:ext cx="74625" cy="251375"/>
            </a:xfrm>
            <a:custGeom>
              <a:avLst/>
              <a:gdLst/>
              <a:ahLst/>
              <a:cxnLst/>
              <a:rect l="l" t="t" r="r" b="b"/>
              <a:pathLst>
                <a:path w="2985" h="10055" extrusionOk="0">
                  <a:moveTo>
                    <a:pt x="2934" y="0"/>
                  </a:moveTo>
                  <a:cubicBezTo>
                    <a:pt x="2924" y="0"/>
                    <a:pt x="2914" y="6"/>
                    <a:pt x="2906" y="22"/>
                  </a:cubicBezTo>
                  <a:cubicBezTo>
                    <a:pt x="1998" y="1111"/>
                    <a:pt x="1220" y="2512"/>
                    <a:pt x="701" y="3861"/>
                  </a:cubicBezTo>
                  <a:cubicBezTo>
                    <a:pt x="1" y="5780"/>
                    <a:pt x="79" y="8063"/>
                    <a:pt x="598" y="10009"/>
                  </a:cubicBezTo>
                  <a:cubicBezTo>
                    <a:pt x="608" y="10040"/>
                    <a:pt x="634" y="10054"/>
                    <a:pt x="661" y="10054"/>
                  </a:cubicBezTo>
                  <a:cubicBezTo>
                    <a:pt x="702" y="10054"/>
                    <a:pt x="743" y="10020"/>
                    <a:pt x="727" y="9957"/>
                  </a:cubicBezTo>
                  <a:cubicBezTo>
                    <a:pt x="286" y="7985"/>
                    <a:pt x="157" y="5780"/>
                    <a:pt x="883" y="3835"/>
                  </a:cubicBezTo>
                  <a:cubicBezTo>
                    <a:pt x="1402" y="2512"/>
                    <a:pt x="2232" y="1267"/>
                    <a:pt x="2984" y="73"/>
                  </a:cubicBezTo>
                  <a:cubicBezTo>
                    <a:pt x="2984" y="37"/>
                    <a:pt x="2958" y="0"/>
                    <a:pt x="2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20"/>
            <p:cNvSpPr/>
            <p:nvPr/>
          </p:nvSpPr>
          <p:spPr>
            <a:xfrm>
              <a:off x="1823300" y="2693825"/>
              <a:ext cx="57525" cy="259325"/>
            </a:xfrm>
            <a:custGeom>
              <a:avLst/>
              <a:gdLst/>
              <a:ahLst/>
              <a:cxnLst/>
              <a:rect l="l" t="t" r="r" b="b"/>
              <a:pathLst>
                <a:path w="2301" h="10373" extrusionOk="0">
                  <a:moveTo>
                    <a:pt x="2231" y="0"/>
                  </a:moveTo>
                  <a:cubicBezTo>
                    <a:pt x="2225" y="0"/>
                    <a:pt x="2222" y="6"/>
                    <a:pt x="2222" y="23"/>
                  </a:cubicBezTo>
                  <a:cubicBezTo>
                    <a:pt x="2041" y="802"/>
                    <a:pt x="2093" y="1606"/>
                    <a:pt x="2041" y="2384"/>
                  </a:cubicBezTo>
                  <a:cubicBezTo>
                    <a:pt x="1937" y="3318"/>
                    <a:pt x="1729" y="4304"/>
                    <a:pt x="1548" y="5211"/>
                  </a:cubicBezTo>
                  <a:cubicBezTo>
                    <a:pt x="1159" y="6950"/>
                    <a:pt x="432" y="8584"/>
                    <a:pt x="17" y="10296"/>
                  </a:cubicBezTo>
                  <a:cubicBezTo>
                    <a:pt x="1" y="10329"/>
                    <a:pt x="48" y="10373"/>
                    <a:pt x="91" y="10373"/>
                  </a:cubicBezTo>
                  <a:cubicBezTo>
                    <a:pt x="115" y="10373"/>
                    <a:pt x="138" y="10359"/>
                    <a:pt x="147" y="10322"/>
                  </a:cubicBezTo>
                  <a:cubicBezTo>
                    <a:pt x="640" y="8610"/>
                    <a:pt x="1288" y="6950"/>
                    <a:pt x="1677" y="5237"/>
                  </a:cubicBezTo>
                  <a:cubicBezTo>
                    <a:pt x="1859" y="4433"/>
                    <a:pt x="1989" y="3603"/>
                    <a:pt x="2093" y="2799"/>
                  </a:cubicBezTo>
                  <a:cubicBezTo>
                    <a:pt x="2222" y="1865"/>
                    <a:pt x="2118" y="931"/>
                    <a:pt x="2300" y="23"/>
                  </a:cubicBezTo>
                  <a:cubicBezTo>
                    <a:pt x="2265" y="23"/>
                    <a:pt x="2242" y="0"/>
                    <a:pt x="2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20"/>
            <p:cNvSpPr/>
            <p:nvPr/>
          </p:nvSpPr>
          <p:spPr>
            <a:xfrm>
              <a:off x="1821125" y="2715150"/>
              <a:ext cx="53200" cy="223825"/>
            </a:xfrm>
            <a:custGeom>
              <a:avLst/>
              <a:gdLst/>
              <a:ahLst/>
              <a:cxnLst/>
              <a:rect l="l" t="t" r="r" b="b"/>
              <a:pathLst>
                <a:path w="2128" h="8953" extrusionOk="0">
                  <a:moveTo>
                    <a:pt x="2128" y="0"/>
                  </a:moveTo>
                  <a:lnTo>
                    <a:pt x="2128" y="0"/>
                  </a:lnTo>
                  <a:cubicBezTo>
                    <a:pt x="2024" y="545"/>
                    <a:pt x="1816" y="1116"/>
                    <a:pt x="1687" y="1635"/>
                  </a:cubicBezTo>
                  <a:cubicBezTo>
                    <a:pt x="1505" y="2309"/>
                    <a:pt x="1401" y="3010"/>
                    <a:pt x="1298" y="3710"/>
                  </a:cubicBezTo>
                  <a:cubicBezTo>
                    <a:pt x="1142" y="4618"/>
                    <a:pt x="1012" y="5552"/>
                    <a:pt x="727" y="6434"/>
                  </a:cubicBezTo>
                  <a:cubicBezTo>
                    <a:pt x="467" y="7238"/>
                    <a:pt x="78" y="8016"/>
                    <a:pt x="1" y="8898"/>
                  </a:cubicBezTo>
                  <a:cubicBezTo>
                    <a:pt x="1" y="8930"/>
                    <a:pt x="40" y="8952"/>
                    <a:pt x="77" y="8952"/>
                  </a:cubicBezTo>
                  <a:cubicBezTo>
                    <a:pt x="99" y="8952"/>
                    <a:pt x="120" y="8944"/>
                    <a:pt x="130" y="8924"/>
                  </a:cubicBezTo>
                  <a:cubicBezTo>
                    <a:pt x="312" y="8016"/>
                    <a:pt x="701" y="7238"/>
                    <a:pt x="960" y="6356"/>
                  </a:cubicBezTo>
                  <a:cubicBezTo>
                    <a:pt x="1246" y="5422"/>
                    <a:pt x="1375" y="4436"/>
                    <a:pt x="1531" y="3502"/>
                  </a:cubicBezTo>
                  <a:cubicBezTo>
                    <a:pt x="1661" y="2335"/>
                    <a:pt x="2050" y="1168"/>
                    <a:pt x="2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20"/>
            <p:cNvSpPr/>
            <p:nvPr/>
          </p:nvSpPr>
          <p:spPr>
            <a:xfrm>
              <a:off x="1830425" y="2758425"/>
              <a:ext cx="131050" cy="173650"/>
            </a:xfrm>
            <a:custGeom>
              <a:avLst/>
              <a:gdLst/>
              <a:ahLst/>
              <a:cxnLst/>
              <a:rect l="l" t="t" r="r" b="b"/>
              <a:pathLst>
                <a:path w="5242" h="6946" extrusionOk="0">
                  <a:moveTo>
                    <a:pt x="5138" y="0"/>
                  </a:moveTo>
                  <a:cubicBezTo>
                    <a:pt x="5115" y="0"/>
                    <a:pt x="5092" y="10"/>
                    <a:pt x="5076" y="33"/>
                  </a:cubicBezTo>
                  <a:cubicBezTo>
                    <a:pt x="4479" y="1149"/>
                    <a:pt x="3468" y="1771"/>
                    <a:pt x="2482" y="2550"/>
                  </a:cubicBezTo>
                  <a:cubicBezTo>
                    <a:pt x="1652" y="3198"/>
                    <a:pt x="1003" y="4054"/>
                    <a:pt x="562" y="5014"/>
                  </a:cubicBezTo>
                  <a:cubicBezTo>
                    <a:pt x="544" y="5087"/>
                    <a:pt x="604" y="5161"/>
                    <a:pt x="658" y="5161"/>
                  </a:cubicBezTo>
                  <a:cubicBezTo>
                    <a:pt x="681" y="5161"/>
                    <a:pt x="703" y="5148"/>
                    <a:pt x="718" y="5118"/>
                  </a:cubicBezTo>
                  <a:cubicBezTo>
                    <a:pt x="1315" y="3717"/>
                    <a:pt x="2326" y="2939"/>
                    <a:pt x="3494" y="2031"/>
                  </a:cubicBezTo>
                  <a:cubicBezTo>
                    <a:pt x="3909" y="1720"/>
                    <a:pt x="4298" y="1356"/>
                    <a:pt x="4635" y="967"/>
                  </a:cubicBezTo>
                  <a:cubicBezTo>
                    <a:pt x="4686" y="904"/>
                    <a:pt x="4793" y="783"/>
                    <a:pt x="4889" y="662"/>
                  </a:cubicBezTo>
                  <a:lnTo>
                    <a:pt x="4889" y="662"/>
                  </a:lnTo>
                  <a:lnTo>
                    <a:pt x="4739" y="1071"/>
                  </a:lnTo>
                  <a:cubicBezTo>
                    <a:pt x="3727" y="3406"/>
                    <a:pt x="926" y="4495"/>
                    <a:pt x="18" y="6934"/>
                  </a:cubicBezTo>
                  <a:cubicBezTo>
                    <a:pt x="0" y="6934"/>
                    <a:pt x="29" y="6945"/>
                    <a:pt x="58" y="6945"/>
                  </a:cubicBezTo>
                  <a:cubicBezTo>
                    <a:pt x="72" y="6945"/>
                    <a:pt x="87" y="6942"/>
                    <a:pt x="95" y="6934"/>
                  </a:cubicBezTo>
                  <a:cubicBezTo>
                    <a:pt x="952" y="5533"/>
                    <a:pt x="2015" y="4469"/>
                    <a:pt x="3182" y="3302"/>
                  </a:cubicBezTo>
                  <a:cubicBezTo>
                    <a:pt x="4142" y="2316"/>
                    <a:pt x="4817" y="1460"/>
                    <a:pt x="5206" y="85"/>
                  </a:cubicBezTo>
                  <a:cubicBezTo>
                    <a:pt x="5242" y="49"/>
                    <a:pt x="5190" y="0"/>
                    <a:pt x="51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20"/>
            <p:cNvSpPr/>
            <p:nvPr/>
          </p:nvSpPr>
          <p:spPr>
            <a:xfrm>
              <a:off x="1899700" y="2909375"/>
              <a:ext cx="57000" cy="197925"/>
            </a:xfrm>
            <a:custGeom>
              <a:avLst/>
              <a:gdLst/>
              <a:ahLst/>
              <a:cxnLst/>
              <a:rect l="l" t="t" r="r" b="b"/>
              <a:pathLst>
                <a:path w="2280" h="7917" extrusionOk="0">
                  <a:moveTo>
                    <a:pt x="1994" y="1"/>
                  </a:moveTo>
                  <a:cubicBezTo>
                    <a:pt x="1968" y="1"/>
                    <a:pt x="1942" y="14"/>
                    <a:pt x="1942" y="40"/>
                  </a:cubicBezTo>
                  <a:cubicBezTo>
                    <a:pt x="1812" y="896"/>
                    <a:pt x="1683" y="1674"/>
                    <a:pt x="1267" y="2452"/>
                  </a:cubicBezTo>
                  <a:cubicBezTo>
                    <a:pt x="1008" y="2945"/>
                    <a:pt x="749" y="3360"/>
                    <a:pt x="567" y="3879"/>
                  </a:cubicBezTo>
                  <a:cubicBezTo>
                    <a:pt x="126" y="5150"/>
                    <a:pt x="22" y="6577"/>
                    <a:pt x="22" y="7900"/>
                  </a:cubicBezTo>
                  <a:cubicBezTo>
                    <a:pt x="1" y="7910"/>
                    <a:pt x="6" y="7917"/>
                    <a:pt x="20" y="7917"/>
                  </a:cubicBezTo>
                  <a:cubicBezTo>
                    <a:pt x="39" y="7917"/>
                    <a:pt x="74" y="7904"/>
                    <a:pt x="74" y="7874"/>
                  </a:cubicBezTo>
                  <a:cubicBezTo>
                    <a:pt x="178" y="6369"/>
                    <a:pt x="230" y="4787"/>
                    <a:pt x="878" y="3412"/>
                  </a:cubicBezTo>
                  <a:cubicBezTo>
                    <a:pt x="1112" y="2945"/>
                    <a:pt x="1423" y="2556"/>
                    <a:pt x="1631" y="2063"/>
                  </a:cubicBezTo>
                  <a:cubicBezTo>
                    <a:pt x="1838" y="1596"/>
                    <a:pt x="1916" y="1129"/>
                    <a:pt x="2020" y="636"/>
                  </a:cubicBezTo>
                  <a:cubicBezTo>
                    <a:pt x="2035" y="517"/>
                    <a:pt x="2032" y="244"/>
                    <a:pt x="2038" y="244"/>
                  </a:cubicBezTo>
                  <a:cubicBezTo>
                    <a:pt x="2042" y="244"/>
                    <a:pt x="2050" y="395"/>
                    <a:pt x="2072" y="870"/>
                  </a:cubicBezTo>
                  <a:cubicBezTo>
                    <a:pt x="2124" y="1181"/>
                    <a:pt x="2072" y="1518"/>
                    <a:pt x="2072" y="1830"/>
                  </a:cubicBezTo>
                  <a:cubicBezTo>
                    <a:pt x="2020" y="2504"/>
                    <a:pt x="1864" y="3204"/>
                    <a:pt x="1631" y="3801"/>
                  </a:cubicBezTo>
                  <a:cubicBezTo>
                    <a:pt x="1397" y="4424"/>
                    <a:pt x="1112" y="4942"/>
                    <a:pt x="956" y="5591"/>
                  </a:cubicBezTo>
                  <a:cubicBezTo>
                    <a:pt x="775" y="6317"/>
                    <a:pt x="489" y="6914"/>
                    <a:pt x="178" y="7614"/>
                  </a:cubicBezTo>
                  <a:cubicBezTo>
                    <a:pt x="142" y="7650"/>
                    <a:pt x="181" y="7699"/>
                    <a:pt x="217" y="7699"/>
                  </a:cubicBezTo>
                  <a:cubicBezTo>
                    <a:pt x="233" y="7699"/>
                    <a:pt x="248" y="7690"/>
                    <a:pt x="256" y="7666"/>
                  </a:cubicBezTo>
                  <a:cubicBezTo>
                    <a:pt x="593" y="7121"/>
                    <a:pt x="852" y="6525"/>
                    <a:pt x="1008" y="5876"/>
                  </a:cubicBezTo>
                  <a:cubicBezTo>
                    <a:pt x="1216" y="5176"/>
                    <a:pt x="1475" y="4527"/>
                    <a:pt x="1734" y="3853"/>
                  </a:cubicBezTo>
                  <a:cubicBezTo>
                    <a:pt x="2175" y="2608"/>
                    <a:pt x="2279" y="1337"/>
                    <a:pt x="2046" y="40"/>
                  </a:cubicBezTo>
                  <a:cubicBezTo>
                    <a:pt x="2046" y="14"/>
                    <a:pt x="2020" y="1"/>
                    <a:pt x="19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20"/>
            <p:cNvSpPr/>
            <p:nvPr/>
          </p:nvSpPr>
          <p:spPr>
            <a:xfrm>
              <a:off x="1551075" y="3412150"/>
              <a:ext cx="65800" cy="215500"/>
            </a:xfrm>
            <a:custGeom>
              <a:avLst/>
              <a:gdLst/>
              <a:ahLst/>
              <a:cxnLst/>
              <a:rect l="l" t="t" r="r" b="b"/>
              <a:pathLst>
                <a:path w="2632" h="8620" extrusionOk="0">
                  <a:moveTo>
                    <a:pt x="108" y="1"/>
                  </a:moveTo>
                  <a:cubicBezTo>
                    <a:pt x="55" y="1"/>
                    <a:pt x="0" y="56"/>
                    <a:pt x="37" y="111"/>
                  </a:cubicBezTo>
                  <a:cubicBezTo>
                    <a:pt x="400" y="811"/>
                    <a:pt x="297" y="1693"/>
                    <a:pt x="426" y="2445"/>
                  </a:cubicBezTo>
                  <a:cubicBezTo>
                    <a:pt x="556" y="3146"/>
                    <a:pt x="763" y="3872"/>
                    <a:pt x="997" y="4546"/>
                  </a:cubicBezTo>
                  <a:cubicBezTo>
                    <a:pt x="1464" y="5869"/>
                    <a:pt x="2164" y="7115"/>
                    <a:pt x="2216" y="8541"/>
                  </a:cubicBezTo>
                  <a:cubicBezTo>
                    <a:pt x="2216" y="8593"/>
                    <a:pt x="2255" y="8619"/>
                    <a:pt x="2294" y="8619"/>
                  </a:cubicBezTo>
                  <a:cubicBezTo>
                    <a:pt x="2333" y="8619"/>
                    <a:pt x="2372" y="8593"/>
                    <a:pt x="2372" y="8541"/>
                  </a:cubicBezTo>
                  <a:cubicBezTo>
                    <a:pt x="2372" y="7244"/>
                    <a:pt x="1775" y="5999"/>
                    <a:pt x="1282" y="4832"/>
                  </a:cubicBezTo>
                  <a:cubicBezTo>
                    <a:pt x="971" y="4131"/>
                    <a:pt x="763" y="3405"/>
                    <a:pt x="634" y="2679"/>
                  </a:cubicBezTo>
                  <a:cubicBezTo>
                    <a:pt x="516" y="2043"/>
                    <a:pt x="505" y="1407"/>
                    <a:pt x="407" y="790"/>
                  </a:cubicBezTo>
                  <a:lnTo>
                    <a:pt x="407" y="790"/>
                  </a:lnTo>
                  <a:cubicBezTo>
                    <a:pt x="533" y="977"/>
                    <a:pt x="673" y="1162"/>
                    <a:pt x="738" y="1278"/>
                  </a:cubicBezTo>
                  <a:cubicBezTo>
                    <a:pt x="1127" y="2030"/>
                    <a:pt x="1412" y="2757"/>
                    <a:pt x="1671" y="3587"/>
                  </a:cubicBezTo>
                  <a:cubicBezTo>
                    <a:pt x="2164" y="5039"/>
                    <a:pt x="2372" y="6570"/>
                    <a:pt x="2424" y="8126"/>
                  </a:cubicBezTo>
                  <a:cubicBezTo>
                    <a:pt x="2424" y="8169"/>
                    <a:pt x="2463" y="8188"/>
                    <a:pt x="2498" y="8188"/>
                  </a:cubicBezTo>
                  <a:cubicBezTo>
                    <a:pt x="2527" y="8188"/>
                    <a:pt x="2553" y="8176"/>
                    <a:pt x="2553" y="8152"/>
                  </a:cubicBezTo>
                  <a:cubicBezTo>
                    <a:pt x="2631" y="5299"/>
                    <a:pt x="1671" y="2445"/>
                    <a:pt x="167" y="33"/>
                  </a:cubicBezTo>
                  <a:cubicBezTo>
                    <a:pt x="152" y="10"/>
                    <a:pt x="130" y="1"/>
                    <a:pt x="1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4" name="Google Shape;1524;p20"/>
          <p:cNvSpPr/>
          <p:nvPr/>
        </p:nvSpPr>
        <p:spPr>
          <a:xfrm>
            <a:off x="1160288" y="28136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20"/>
          <p:cNvSpPr/>
          <p:nvPr/>
        </p:nvSpPr>
        <p:spPr>
          <a:xfrm>
            <a:off x="4685800" y="4708725"/>
            <a:ext cx="248903"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6" name="Google Shape;1526;p20"/>
          <p:cNvGrpSpPr/>
          <p:nvPr/>
        </p:nvGrpSpPr>
        <p:grpSpPr>
          <a:xfrm>
            <a:off x="7761414" y="1017716"/>
            <a:ext cx="738715" cy="533470"/>
            <a:chOff x="6084425" y="3496625"/>
            <a:chExt cx="264450" cy="190975"/>
          </a:xfrm>
        </p:grpSpPr>
        <p:sp>
          <p:nvSpPr>
            <p:cNvPr id="1527" name="Google Shape;1527;p20"/>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20"/>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20"/>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7"/>
        <p:cNvGrpSpPr/>
        <p:nvPr/>
      </p:nvGrpSpPr>
      <p:grpSpPr>
        <a:xfrm>
          <a:off x="0" y="0"/>
          <a:ext cx="0" cy="0"/>
          <a:chOff x="0" y="0"/>
          <a:chExt cx="0" cy="0"/>
        </a:xfrm>
      </p:grpSpPr>
      <p:sp>
        <p:nvSpPr>
          <p:cNvPr id="138" name="Google Shape;138;p3"/>
          <p:cNvSpPr txBox="1">
            <a:spLocks noGrp="1"/>
          </p:cNvSpPr>
          <p:nvPr>
            <p:ph type="title"/>
          </p:nvPr>
        </p:nvSpPr>
        <p:spPr>
          <a:xfrm>
            <a:off x="886800" y="2179625"/>
            <a:ext cx="4116300" cy="841800"/>
          </a:xfrm>
          <a:prstGeom prst="rect">
            <a:avLst/>
          </a:prstGeom>
          <a:ln>
            <a:noFill/>
          </a:ln>
        </p:spPr>
        <p:txBody>
          <a:bodyPr spcFirstLastPara="1" wrap="square" lIns="91425" tIns="91425" rIns="91425" bIns="91425" anchor="ctr" anchorCtr="0">
            <a:noAutofit/>
          </a:bodyPr>
          <a:lstStyle>
            <a:lvl1pPr lvl="0">
              <a:spcBef>
                <a:spcPts val="0"/>
              </a:spcBef>
              <a:spcAft>
                <a:spcPts val="0"/>
              </a:spcAft>
              <a:buSzPts val="3600"/>
              <a:buNone/>
              <a:defRPr sz="67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9" name="Google Shape;139;p3"/>
          <p:cNvSpPr txBox="1">
            <a:spLocks noGrp="1"/>
          </p:cNvSpPr>
          <p:nvPr>
            <p:ph type="title" idx="2" hasCustomPrompt="1"/>
          </p:nvPr>
        </p:nvSpPr>
        <p:spPr>
          <a:xfrm>
            <a:off x="886800" y="1227075"/>
            <a:ext cx="3150900" cy="8418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500">
                <a:solidFill>
                  <a:schemeClr val="dk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40" name="Google Shape;140;p3"/>
          <p:cNvSpPr txBox="1">
            <a:spLocks noGrp="1"/>
          </p:cNvSpPr>
          <p:nvPr>
            <p:ph type="subTitle" idx="1"/>
          </p:nvPr>
        </p:nvSpPr>
        <p:spPr>
          <a:xfrm>
            <a:off x="886800" y="3208375"/>
            <a:ext cx="3653400" cy="713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20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41" name="Google Shape;141;p3"/>
          <p:cNvGrpSpPr/>
          <p:nvPr/>
        </p:nvGrpSpPr>
        <p:grpSpPr>
          <a:xfrm rot="-1135570">
            <a:off x="3831277" y="3657952"/>
            <a:ext cx="2345322" cy="2081164"/>
            <a:chOff x="3892875" y="1467275"/>
            <a:chExt cx="293425" cy="250700"/>
          </a:xfrm>
        </p:grpSpPr>
        <p:sp>
          <p:nvSpPr>
            <p:cNvPr id="142" name="Google Shape;142;p3"/>
            <p:cNvSpPr/>
            <p:nvPr/>
          </p:nvSpPr>
          <p:spPr>
            <a:xfrm>
              <a:off x="3892875" y="1467275"/>
              <a:ext cx="293425" cy="250700"/>
            </a:xfrm>
            <a:custGeom>
              <a:avLst/>
              <a:gdLst/>
              <a:ahLst/>
              <a:cxnLst/>
              <a:rect l="l" t="t" r="r" b="b"/>
              <a:pathLst>
                <a:path w="11737" h="10028" extrusionOk="0">
                  <a:moveTo>
                    <a:pt x="7468" y="264"/>
                  </a:moveTo>
                  <a:cubicBezTo>
                    <a:pt x="7412" y="454"/>
                    <a:pt x="7336" y="653"/>
                    <a:pt x="7275" y="835"/>
                  </a:cubicBezTo>
                  <a:cubicBezTo>
                    <a:pt x="7252" y="882"/>
                    <a:pt x="7332" y="969"/>
                    <a:pt x="7386" y="969"/>
                  </a:cubicBezTo>
                  <a:cubicBezTo>
                    <a:pt x="7393" y="969"/>
                    <a:pt x="7399" y="968"/>
                    <a:pt x="7404" y="965"/>
                  </a:cubicBezTo>
                  <a:cubicBezTo>
                    <a:pt x="7970" y="730"/>
                    <a:pt x="8535" y="601"/>
                    <a:pt x="9120" y="502"/>
                  </a:cubicBezTo>
                  <a:lnTo>
                    <a:pt x="9120" y="502"/>
                  </a:lnTo>
                  <a:cubicBezTo>
                    <a:pt x="9065" y="606"/>
                    <a:pt x="8992" y="700"/>
                    <a:pt x="8909" y="783"/>
                  </a:cubicBezTo>
                  <a:cubicBezTo>
                    <a:pt x="8831" y="861"/>
                    <a:pt x="8935" y="965"/>
                    <a:pt x="9013" y="965"/>
                  </a:cubicBezTo>
                  <a:lnTo>
                    <a:pt x="10310" y="965"/>
                  </a:lnTo>
                  <a:cubicBezTo>
                    <a:pt x="10439" y="965"/>
                    <a:pt x="10601" y="954"/>
                    <a:pt x="10759" y="954"/>
                  </a:cubicBezTo>
                  <a:cubicBezTo>
                    <a:pt x="11076" y="954"/>
                    <a:pt x="11382" y="1000"/>
                    <a:pt x="11399" y="1276"/>
                  </a:cubicBezTo>
                  <a:cubicBezTo>
                    <a:pt x="11425" y="1640"/>
                    <a:pt x="11218" y="2158"/>
                    <a:pt x="11088" y="2470"/>
                  </a:cubicBezTo>
                  <a:cubicBezTo>
                    <a:pt x="10880" y="2988"/>
                    <a:pt x="10647" y="3481"/>
                    <a:pt x="10362" y="3948"/>
                  </a:cubicBezTo>
                  <a:cubicBezTo>
                    <a:pt x="10338" y="3996"/>
                    <a:pt x="10379" y="4107"/>
                    <a:pt x="10465" y="4107"/>
                  </a:cubicBezTo>
                  <a:cubicBezTo>
                    <a:pt x="10473" y="4107"/>
                    <a:pt x="10482" y="4106"/>
                    <a:pt x="10491" y="4104"/>
                  </a:cubicBezTo>
                  <a:cubicBezTo>
                    <a:pt x="10592" y="4066"/>
                    <a:pt x="10680" y="4035"/>
                    <a:pt x="10765" y="4003"/>
                  </a:cubicBezTo>
                  <a:lnTo>
                    <a:pt x="10765" y="4003"/>
                  </a:lnTo>
                  <a:cubicBezTo>
                    <a:pt x="10209" y="5025"/>
                    <a:pt x="9604" y="6005"/>
                    <a:pt x="8624" y="6698"/>
                  </a:cubicBezTo>
                  <a:cubicBezTo>
                    <a:pt x="8520" y="6750"/>
                    <a:pt x="8546" y="6880"/>
                    <a:pt x="8676" y="6880"/>
                  </a:cubicBezTo>
                  <a:lnTo>
                    <a:pt x="8897" y="6939"/>
                  </a:lnTo>
                  <a:lnTo>
                    <a:pt x="8897" y="6939"/>
                  </a:lnTo>
                  <a:cubicBezTo>
                    <a:pt x="8349" y="7570"/>
                    <a:pt x="7688" y="8045"/>
                    <a:pt x="6937" y="8384"/>
                  </a:cubicBezTo>
                  <a:cubicBezTo>
                    <a:pt x="6834" y="8410"/>
                    <a:pt x="6834" y="8540"/>
                    <a:pt x="6886" y="8566"/>
                  </a:cubicBezTo>
                  <a:cubicBezTo>
                    <a:pt x="7119" y="8747"/>
                    <a:pt x="7664" y="8955"/>
                    <a:pt x="7586" y="9266"/>
                  </a:cubicBezTo>
                  <a:cubicBezTo>
                    <a:pt x="7534" y="9422"/>
                    <a:pt x="6704" y="9577"/>
                    <a:pt x="6548" y="9603"/>
                  </a:cubicBezTo>
                  <a:cubicBezTo>
                    <a:pt x="6160" y="9697"/>
                    <a:pt x="5771" y="9749"/>
                    <a:pt x="5382" y="9749"/>
                  </a:cubicBezTo>
                  <a:cubicBezTo>
                    <a:pt x="5019" y="9749"/>
                    <a:pt x="4655" y="9704"/>
                    <a:pt x="4292" y="9603"/>
                  </a:cubicBezTo>
                  <a:cubicBezTo>
                    <a:pt x="3088" y="9328"/>
                    <a:pt x="1619" y="8349"/>
                    <a:pt x="1334" y="7067"/>
                  </a:cubicBezTo>
                  <a:lnTo>
                    <a:pt x="1334" y="7067"/>
                  </a:lnTo>
                  <a:cubicBezTo>
                    <a:pt x="1428" y="7043"/>
                    <a:pt x="1489" y="6916"/>
                    <a:pt x="1386" y="6854"/>
                  </a:cubicBezTo>
                  <a:cubicBezTo>
                    <a:pt x="193" y="6153"/>
                    <a:pt x="660" y="4156"/>
                    <a:pt x="1049" y="3092"/>
                  </a:cubicBezTo>
                  <a:cubicBezTo>
                    <a:pt x="1477" y="1927"/>
                    <a:pt x="2429" y="1110"/>
                    <a:pt x="3564" y="723"/>
                  </a:cubicBezTo>
                  <a:lnTo>
                    <a:pt x="3564" y="723"/>
                  </a:lnTo>
                  <a:cubicBezTo>
                    <a:pt x="3482" y="880"/>
                    <a:pt x="3433" y="1047"/>
                    <a:pt x="3384" y="1276"/>
                  </a:cubicBezTo>
                  <a:cubicBezTo>
                    <a:pt x="3362" y="1362"/>
                    <a:pt x="3430" y="1413"/>
                    <a:pt x="3498" y="1413"/>
                  </a:cubicBezTo>
                  <a:cubicBezTo>
                    <a:pt x="3512" y="1413"/>
                    <a:pt x="3526" y="1411"/>
                    <a:pt x="3539" y="1406"/>
                  </a:cubicBezTo>
                  <a:cubicBezTo>
                    <a:pt x="4785" y="858"/>
                    <a:pt x="6102" y="478"/>
                    <a:pt x="7468" y="264"/>
                  </a:cubicBezTo>
                  <a:close/>
                  <a:moveTo>
                    <a:pt x="7635" y="0"/>
                  </a:moveTo>
                  <a:cubicBezTo>
                    <a:pt x="7627" y="0"/>
                    <a:pt x="7619" y="2"/>
                    <a:pt x="7612" y="5"/>
                  </a:cubicBezTo>
                  <a:cubicBezTo>
                    <a:pt x="6255" y="203"/>
                    <a:pt x="4921" y="564"/>
                    <a:pt x="3656" y="1090"/>
                  </a:cubicBezTo>
                  <a:lnTo>
                    <a:pt x="3656" y="1090"/>
                  </a:lnTo>
                  <a:cubicBezTo>
                    <a:pt x="3706" y="906"/>
                    <a:pt x="3797" y="734"/>
                    <a:pt x="3928" y="602"/>
                  </a:cubicBezTo>
                  <a:cubicBezTo>
                    <a:pt x="3999" y="507"/>
                    <a:pt x="3941" y="391"/>
                    <a:pt x="3851" y="391"/>
                  </a:cubicBezTo>
                  <a:cubicBezTo>
                    <a:pt x="3843" y="391"/>
                    <a:pt x="3834" y="392"/>
                    <a:pt x="3825" y="394"/>
                  </a:cubicBezTo>
                  <a:cubicBezTo>
                    <a:pt x="2346" y="783"/>
                    <a:pt x="1179" y="1821"/>
                    <a:pt x="738" y="3300"/>
                  </a:cubicBezTo>
                  <a:cubicBezTo>
                    <a:pt x="382" y="4393"/>
                    <a:pt x="1" y="6235"/>
                    <a:pt x="1183" y="7016"/>
                  </a:cubicBezTo>
                  <a:lnTo>
                    <a:pt x="1183" y="7016"/>
                  </a:lnTo>
                  <a:cubicBezTo>
                    <a:pt x="1380" y="8272"/>
                    <a:pt x="2563" y="9270"/>
                    <a:pt x="3695" y="9707"/>
                  </a:cubicBezTo>
                  <a:cubicBezTo>
                    <a:pt x="4267" y="9925"/>
                    <a:pt x="4859" y="10027"/>
                    <a:pt x="5450" y="10027"/>
                  </a:cubicBezTo>
                  <a:cubicBezTo>
                    <a:pt x="6332" y="10027"/>
                    <a:pt x="7208" y="9800"/>
                    <a:pt x="8001" y="9396"/>
                  </a:cubicBezTo>
                  <a:cubicBezTo>
                    <a:pt x="8053" y="9344"/>
                    <a:pt x="8053" y="9266"/>
                    <a:pt x="8027" y="9188"/>
                  </a:cubicBezTo>
                  <a:cubicBezTo>
                    <a:pt x="7785" y="8947"/>
                    <a:pt x="7506" y="8742"/>
                    <a:pt x="7222" y="8528"/>
                  </a:cubicBezTo>
                  <a:lnTo>
                    <a:pt x="7222" y="8528"/>
                  </a:lnTo>
                  <a:cubicBezTo>
                    <a:pt x="8011" y="8163"/>
                    <a:pt x="8669" y="7628"/>
                    <a:pt x="9194" y="6983"/>
                  </a:cubicBezTo>
                  <a:cubicBezTo>
                    <a:pt x="9272" y="6931"/>
                    <a:pt x="9220" y="6828"/>
                    <a:pt x="9142" y="6802"/>
                  </a:cubicBezTo>
                  <a:cubicBezTo>
                    <a:pt x="9047" y="6764"/>
                    <a:pt x="8994" y="6743"/>
                    <a:pt x="8952" y="6731"/>
                  </a:cubicBezTo>
                  <a:lnTo>
                    <a:pt x="8952" y="6731"/>
                  </a:lnTo>
                  <a:cubicBezTo>
                    <a:pt x="9924" y="5966"/>
                    <a:pt x="10532" y="4939"/>
                    <a:pt x="11140" y="3845"/>
                  </a:cubicBezTo>
                  <a:cubicBezTo>
                    <a:pt x="11164" y="3774"/>
                    <a:pt x="11123" y="3660"/>
                    <a:pt x="11037" y="3660"/>
                  </a:cubicBezTo>
                  <a:cubicBezTo>
                    <a:pt x="11028" y="3660"/>
                    <a:pt x="11019" y="3661"/>
                    <a:pt x="11010" y="3663"/>
                  </a:cubicBezTo>
                  <a:cubicBezTo>
                    <a:pt x="10922" y="3701"/>
                    <a:pt x="10833" y="3733"/>
                    <a:pt x="10745" y="3764"/>
                  </a:cubicBezTo>
                  <a:lnTo>
                    <a:pt x="10745" y="3764"/>
                  </a:lnTo>
                  <a:cubicBezTo>
                    <a:pt x="11230" y="2878"/>
                    <a:pt x="11548" y="1928"/>
                    <a:pt x="11737" y="913"/>
                  </a:cubicBezTo>
                  <a:cubicBezTo>
                    <a:pt x="11737" y="861"/>
                    <a:pt x="11685" y="783"/>
                    <a:pt x="11633" y="783"/>
                  </a:cubicBezTo>
                  <a:cubicBezTo>
                    <a:pt x="11009" y="747"/>
                    <a:pt x="10411" y="710"/>
                    <a:pt x="9803" y="710"/>
                  </a:cubicBezTo>
                  <a:cubicBezTo>
                    <a:pt x="9628" y="710"/>
                    <a:pt x="9452" y="713"/>
                    <a:pt x="9275" y="720"/>
                  </a:cubicBezTo>
                  <a:lnTo>
                    <a:pt x="9275" y="720"/>
                  </a:lnTo>
                  <a:cubicBezTo>
                    <a:pt x="9334" y="627"/>
                    <a:pt x="9381" y="520"/>
                    <a:pt x="9428" y="394"/>
                  </a:cubicBezTo>
                  <a:cubicBezTo>
                    <a:pt x="9451" y="347"/>
                    <a:pt x="9432" y="235"/>
                    <a:pt x="9350" y="235"/>
                  </a:cubicBezTo>
                  <a:cubicBezTo>
                    <a:pt x="9342" y="235"/>
                    <a:pt x="9333" y="236"/>
                    <a:pt x="9324" y="239"/>
                  </a:cubicBezTo>
                  <a:cubicBezTo>
                    <a:pt x="8714" y="286"/>
                    <a:pt x="8146" y="439"/>
                    <a:pt x="7562" y="660"/>
                  </a:cubicBezTo>
                  <a:lnTo>
                    <a:pt x="7562" y="660"/>
                  </a:lnTo>
                  <a:cubicBezTo>
                    <a:pt x="7616" y="484"/>
                    <a:pt x="7686" y="303"/>
                    <a:pt x="7742" y="135"/>
                  </a:cubicBezTo>
                  <a:cubicBezTo>
                    <a:pt x="7764" y="68"/>
                    <a:pt x="7689" y="0"/>
                    <a:pt x="76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3918750" y="1524275"/>
              <a:ext cx="214250" cy="119125"/>
            </a:xfrm>
            <a:custGeom>
              <a:avLst/>
              <a:gdLst/>
              <a:ahLst/>
              <a:cxnLst/>
              <a:rect l="l" t="t" r="r" b="b"/>
              <a:pathLst>
                <a:path w="8570" h="4765" extrusionOk="0">
                  <a:moveTo>
                    <a:pt x="8514" y="1"/>
                  </a:moveTo>
                  <a:cubicBezTo>
                    <a:pt x="8507" y="1"/>
                    <a:pt x="8502" y="3"/>
                    <a:pt x="8497" y="8"/>
                  </a:cubicBezTo>
                  <a:cubicBezTo>
                    <a:pt x="5825" y="1824"/>
                    <a:pt x="2971" y="3225"/>
                    <a:pt x="92" y="4600"/>
                  </a:cubicBezTo>
                  <a:cubicBezTo>
                    <a:pt x="1" y="4622"/>
                    <a:pt x="69" y="4765"/>
                    <a:pt x="157" y="4765"/>
                  </a:cubicBezTo>
                  <a:cubicBezTo>
                    <a:pt x="170" y="4765"/>
                    <a:pt x="183" y="4762"/>
                    <a:pt x="196" y="4755"/>
                  </a:cubicBezTo>
                  <a:cubicBezTo>
                    <a:pt x="3049" y="3380"/>
                    <a:pt x="6058" y="2083"/>
                    <a:pt x="8548" y="60"/>
                  </a:cubicBezTo>
                  <a:cubicBezTo>
                    <a:pt x="8569" y="39"/>
                    <a:pt x="8539" y="1"/>
                    <a:pt x="8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
            <p:cNvSpPr/>
            <p:nvPr/>
          </p:nvSpPr>
          <p:spPr>
            <a:xfrm>
              <a:off x="3953175" y="1623975"/>
              <a:ext cx="116375" cy="24800"/>
            </a:xfrm>
            <a:custGeom>
              <a:avLst/>
              <a:gdLst/>
              <a:ahLst/>
              <a:cxnLst/>
              <a:rect l="l" t="t" r="r" b="b"/>
              <a:pathLst>
                <a:path w="4655" h="992" extrusionOk="0">
                  <a:moveTo>
                    <a:pt x="89" y="1"/>
                  </a:moveTo>
                  <a:cubicBezTo>
                    <a:pt x="23" y="1"/>
                    <a:pt x="0" y="81"/>
                    <a:pt x="64" y="145"/>
                  </a:cubicBezTo>
                  <a:cubicBezTo>
                    <a:pt x="1106" y="754"/>
                    <a:pt x="2311" y="991"/>
                    <a:pt x="3489" y="991"/>
                  </a:cubicBezTo>
                  <a:cubicBezTo>
                    <a:pt x="3865" y="991"/>
                    <a:pt x="4239" y="967"/>
                    <a:pt x="4603" y="923"/>
                  </a:cubicBezTo>
                  <a:cubicBezTo>
                    <a:pt x="4611" y="927"/>
                    <a:pt x="4617" y="928"/>
                    <a:pt x="4622" y="928"/>
                  </a:cubicBezTo>
                  <a:cubicBezTo>
                    <a:pt x="4654" y="928"/>
                    <a:pt x="4648" y="871"/>
                    <a:pt x="4603" y="871"/>
                  </a:cubicBezTo>
                  <a:cubicBezTo>
                    <a:pt x="4364" y="890"/>
                    <a:pt x="4129" y="900"/>
                    <a:pt x="3897" y="900"/>
                  </a:cubicBezTo>
                  <a:cubicBezTo>
                    <a:pt x="2576" y="900"/>
                    <a:pt x="1378" y="589"/>
                    <a:pt x="141" y="15"/>
                  </a:cubicBezTo>
                  <a:cubicBezTo>
                    <a:pt x="122" y="5"/>
                    <a:pt x="104" y="1"/>
                    <a:pt x="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
            <p:cNvSpPr/>
            <p:nvPr/>
          </p:nvSpPr>
          <p:spPr>
            <a:xfrm>
              <a:off x="3980225" y="1638075"/>
              <a:ext cx="60450" cy="58450"/>
            </a:xfrm>
            <a:custGeom>
              <a:avLst/>
              <a:gdLst/>
              <a:ahLst/>
              <a:cxnLst/>
              <a:rect l="l" t="t" r="r" b="b"/>
              <a:pathLst>
                <a:path w="2418" h="2338" extrusionOk="0">
                  <a:moveTo>
                    <a:pt x="85" y="0"/>
                  </a:moveTo>
                  <a:cubicBezTo>
                    <a:pt x="47" y="0"/>
                    <a:pt x="1" y="37"/>
                    <a:pt x="19" y="74"/>
                  </a:cubicBezTo>
                  <a:cubicBezTo>
                    <a:pt x="253" y="644"/>
                    <a:pt x="668" y="1111"/>
                    <a:pt x="1109" y="1552"/>
                  </a:cubicBezTo>
                  <a:cubicBezTo>
                    <a:pt x="1446" y="1889"/>
                    <a:pt x="1835" y="2304"/>
                    <a:pt x="2354" y="2330"/>
                  </a:cubicBezTo>
                  <a:cubicBezTo>
                    <a:pt x="2363" y="2335"/>
                    <a:pt x="2372" y="2337"/>
                    <a:pt x="2379" y="2337"/>
                  </a:cubicBezTo>
                  <a:cubicBezTo>
                    <a:pt x="2412" y="2337"/>
                    <a:pt x="2418" y="2295"/>
                    <a:pt x="2354" y="2253"/>
                  </a:cubicBezTo>
                  <a:cubicBezTo>
                    <a:pt x="1316" y="1941"/>
                    <a:pt x="746" y="826"/>
                    <a:pt x="123" y="22"/>
                  </a:cubicBezTo>
                  <a:cubicBezTo>
                    <a:pt x="115" y="6"/>
                    <a:pt x="101" y="0"/>
                    <a:pt x="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4021050" y="1580225"/>
              <a:ext cx="107525" cy="17650"/>
            </a:xfrm>
            <a:custGeom>
              <a:avLst/>
              <a:gdLst/>
              <a:ahLst/>
              <a:cxnLst/>
              <a:rect l="l" t="t" r="r" b="b"/>
              <a:pathLst>
                <a:path w="4301" h="706" extrusionOk="0">
                  <a:moveTo>
                    <a:pt x="4275" y="1"/>
                  </a:moveTo>
                  <a:cubicBezTo>
                    <a:pt x="3308" y="287"/>
                    <a:pt x="2378" y="524"/>
                    <a:pt x="1426" y="524"/>
                  </a:cubicBezTo>
                  <a:cubicBezTo>
                    <a:pt x="999" y="524"/>
                    <a:pt x="566" y="477"/>
                    <a:pt x="124" y="364"/>
                  </a:cubicBezTo>
                  <a:cubicBezTo>
                    <a:pt x="116" y="362"/>
                    <a:pt x="109" y="361"/>
                    <a:pt x="102" y="361"/>
                  </a:cubicBezTo>
                  <a:cubicBezTo>
                    <a:pt x="17" y="361"/>
                    <a:pt x="1" y="496"/>
                    <a:pt x="72" y="520"/>
                  </a:cubicBezTo>
                  <a:cubicBezTo>
                    <a:pt x="557" y="647"/>
                    <a:pt x="1031" y="705"/>
                    <a:pt x="1497" y="705"/>
                  </a:cubicBezTo>
                  <a:cubicBezTo>
                    <a:pt x="2453" y="705"/>
                    <a:pt x="3377" y="462"/>
                    <a:pt x="4301" y="79"/>
                  </a:cubicBezTo>
                  <a:cubicBezTo>
                    <a:pt x="4301" y="27"/>
                    <a:pt x="4301" y="1"/>
                    <a:pt x="42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3"/>
            <p:cNvSpPr/>
            <p:nvPr/>
          </p:nvSpPr>
          <p:spPr>
            <a:xfrm>
              <a:off x="4064200" y="1594800"/>
              <a:ext cx="51400" cy="16150"/>
            </a:xfrm>
            <a:custGeom>
              <a:avLst/>
              <a:gdLst/>
              <a:ahLst/>
              <a:cxnLst/>
              <a:rect l="l" t="t" r="r" b="b"/>
              <a:pathLst>
                <a:path w="2056" h="646" extrusionOk="0">
                  <a:moveTo>
                    <a:pt x="104" y="1"/>
                  </a:moveTo>
                  <a:cubicBezTo>
                    <a:pt x="53" y="1"/>
                    <a:pt x="0" y="81"/>
                    <a:pt x="84" y="144"/>
                  </a:cubicBezTo>
                  <a:cubicBezTo>
                    <a:pt x="531" y="421"/>
                    <a:pt x="1118" y="645"/>
                    <a:pt x="1672" y="645"/>
                  </a:cubicBezTo>
                  <a:cubicBezTo>
                    <a:pt x="1794" y="645"/>
                    <a:pt x="1914" y="635"/>
                    <a:pt x="2030" y="611"/>
                  </a:cubicBezTo>
                  <a:cubicBezTo>
                    <a:pt x="2056" y="611"/>
                    <a:pt x="2056" y="559"/>
                    <a:pt x="2030" y="559"/>
                  </a:cubicBezTo>
                  <a:cubicBezTo>
                    <a:pt x="1330" y="456"/>
                    <a:pt x="759" y="352"/>
                    <a:pt x="136" y="15"/>
                  </a:cubicBezTo>
                  <a:cubicBezTo>
                    <a:pt x="127" y="5"/>
                    <a:pt x="115" y="1"/>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3"/>
            <p:cNvSpPr/>
            <p:nvPr/>
          </p:nvSpPr>
          <p:spPr>
            <a:xfrm>
              <a:off x="4084900" y="1567925"/>
              <a:ext cx="34600" cy="25925"/>
            </a:xfrm>
            <a:custGeom>
              <a:avLst/>
              <a:gdLst/>
              <a:ahLst/>
              <a:cxnLst/>
              <a:rect l="l" t="t" r="r" b="b"/>
              <a:pathLst>
                <a:path w="1384" h="1037" extrusionOk="0">
                  <a:moveTo>
                    <a:pt x="1384" y="0"/>
                  </a:moveTo>
                  <a:lnTo>
                    <a:pt x="1384" y="0"/>
                  </a:lnTo>
                  <a:cubicBezTo>
                    <a:pt x="969" y="337"/>
                    <a:pt x="502" y="623"/>
                    <a:pt x="61" y="908"/>
                  </a:cubicBezTo>
                  <a:cubicBezTo>
                    <a:pt x="0" y="948"/>
                    <a:pt x="34" y="1036"/>
                    <a:pt x="76" y="1036"/>
                  </a:cubicBezTo>
                  <a:cubicBezTo>
                    <a:pt x="88" y="1036"/>
                    <a:pt x="101" y="1029"/>
                    <a:pt x="113" y="1012"/>
                  </a:cubicBezTo>
                  <a:cubicBezTo>
                    <a:pt x="554" y="752"/>
                    <a:pt x="969" y="389"/>
                    <a:pt x="13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4100025" y="1565975"/>
              <a:ext cx="13000" cy="14925"/>
            </a:xfrm>
            <a:custGeom>
              <a:avLst/>
              <a:gdLst/>
              <a:ahLst/>
              <a:cxnLst/>
              <a:rect l="l" t="t" r="r" b="b"/>
              <a:pathLst>
                <a:path w="520" h="597" extrusionOk="0">
                  <a:moveTo>
                    <a:pt x="519" y="0"/>
                  </a:moveTo>
                  <a:lnTo>
                    <a:pt x="519" y="0"/>
                  </a:lnTo>
                  <a:cubicBezTo>
                    <a:pt x="415" y="78"/>
                    <a:pt x="338" y="208"/>
                    <a:pt x="208" y="312"/>
                  </a:cubicBezTo>
                  <a:cubicBezTo>
                    <a:pt x="130" y="415"/>
                    <a:pt x="26" y="467"/>
                    <a:pt x="0" y="597"/>
                  </a:cubicBezTo>
                  <a:cubicBezTo>
                    <a:pt x="104" y="571"/>
                    <a:pt x="156" y="467"/>
                    <a:pt x="234" y="389"/>
                  </a:cubicBezTo>
                  <a:cubicBezTo>
                    <a:pt x="364" y="286"/>
                    <a:pt x="467" y="156"/>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3"/>
            <p:cNvSpPr/>
            <p:nvPr/>
          </p:nvSpPr>
          <p:spPr>
            <a:xfrm>
              <a:off x="4092900" y="1549750"/>
              <a:ext cx="53125" cy="4975"/>
            </a:xfrm>
            <a:custGeom>
              <a:avLst/>
              <a:gdLst/>
              <a:ahLst/>
              <a:cxnLst/>
              <a:rect l="l" t="t" r="r" b="b"/>
              <a:pathLst>
                <a:path w="2125" h="199" extrusionOk="0">
                  <a:moveTo>
                    <a:pt x="2101" y="53"/>
                  </a:moveTo>
                  <a:cubicBezTo>
                    <a:pt x="2110" y="61"/>
                    <a:pt x="2116" y="64"/>
                    <a:pt x="2119" y="64"/>
                  </a:cubicBezTo>
                  <a:cubicBezTo>
                    <a:pt x="2124" y="64"/>
                    <a:pt x="2119" y="53"/>
                    <a:pt x="2101" y="53"/>
                  </a:cubicBezTo>
                  <a:close/>
                  <a:moveTo>
                    <a:pt x="104" y="1"/>
                  </a:moveTo>
                  <a:cubicBezTo>
                    <a:pt x="0" y="1"/>
                    <a:pt x="0" y="130"/>
                    <a:pt x="104" y="130"/>
                  </a:cubicBezTo>
                  <a:cubicBezTo>
                    <a:pt x="442" y="158"/>
                    <a:pt x="802" y="199"/>
                    <a:pt x="1157" y="199"/>
                  </a:cubicBezTo>
                  <a:cubicBezTo>
                    <a:pt x="1482" y="199"/>
                    <a:pt x="1804" y="164"/>
                    <a:pt x="2101" y="53"/>
                  </a:cubicBezTo>
                  <a:lnTo>
                    <a:pt x="2101" y="53"/>
                  </a:lnTo>
                  <a:cubicBezTo>
                    <a:pt x="1921" y="81"/>
                    <a:pt x="1737" y="92"/>
                    <a:pt x="1550" y="92"/>
                  </a:cubicBezTo>
                  <a:cubicBezTo>
                    <a:pt x="1067" y="92"/>
                    <a:pt x="572" y="1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3"/>
            <p:cNvSpPr/>
            <p:nvPr/>
          </p:nvSpPr>
          <p:spPr>
            <a:xfrm>
              <a:off x="4109325" y="1537425"/>
              <a:ext cx="34825" cy="16975"/>
            </a:xfrm>
            <a:custGeom>
              <a:avLst/>
              <a:gdLst/>
              <a:ahLst/>
              <a:cxnLst/>
              <a:rect l="l" t="t" r="r" b="b"/>
              <a:pathLst>
                <a:path w="1393" h="679" extrusionOk="0">
                  <a:moveTo>
                    <a:pt x="1392" y="1"/>
                  </a:moveTo>
                  <a:cubicBezTo>
                    <a:pt x="951" y="234"/>
                    <a:pt x="536" y="390"/>
                    <a:pt x="95" y="546"/>
                  </a:cubicBezTo>
                  <a:cubicBezTo>
                    <a:pt x="1" y="569"/>
                    <a:pt x="14" y="679"/>
                    <a:pt x="95" y="679"/>
                  </a:cubicBezTo>
                  <a:cubicBezTo>
                    <a:pt x="103" y="679"/>
                    <a:pt x="112" y="678"/>
                    <a:pt x="121" y="675"/>
                  </a:cubicBezTo>
                  <a:cubicBezTo>
                    <a:pt x="614" y="546"/>
                    <a:pt x="1029" y="312"/>
                    <a:pt x="13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4006225" y="1625625"/>
              <a:ext cx="68525" cy="21525"/>
            </a:xfrm>
            <a:custGeom>
              <a:avLst/>
              <a:gdLst/>
              <a:ahLst/>
              <a:cxnLst/>
              <a:rect l="l" t="t" r="r" b="b"/>
              <a:pathLst>
                <a:path w="2741" h="861" extrusionOk="0">
                  <a:moveTo>
                    <a:pt x="2741" y="1"/>
                  </a:moveTo>
                  <a:lnTo>
                    <a:pt x="2741" y="1"/>
                  </a:lnTo>
                  <a:cubicBezTo>
                    <a:pt x="1833" y="131"/>
                    <a:pt x="977" y="468"/>
                    <a:pt x="95" y="701"/>
                  </a:cubicBezTo>
                  <a:cubicBezTo>
                    <a:pt x="0" y="748"/>
                    <a:pt x="13" y="860"/>
                    <a:pt x="95" y="860"/>
                  </a:cubicBezTo>
                  <a:cubicBezTo>
                    <a:pt x="103" y="860"/>
                    <a:pt x="111" y="859"/>
                    <a:pt x="121" y="857"/>
                  </a:cubicBezTo>
                  <a:cubicBezTo>
                    <a:pt x="1003" y="597"/>
                    <a:pt x="1885" y="260"/>
                    <a:pt x="27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
            <p:cNvSpPr/>
            <p:nvPr/>
          </p:nvSpPr>
          <p:spPr>
            <a:xfrm>
              <a:off x="4038000" y="1617850"/>
              <a:ext cx="23125" cy="17700"/>
            </a:xfrm>
            <a:custGeom>
              <a:avLst/>
              <a:gdLst/>
              <a:ahLst/>
              <a:cxnLst/>
              <a:rect l="l" t="t" r="r" b="b"/>
              <a:pathLst>
                <a:path w="925" h="708" extrusionOk="0">
                  <a:moveTo>
                    <a:pt x="925" y="1"/>
                  </a:moveTo>
                  <a:lnTo>
                    <a:pt x="925" y="1"/>
                  </a:lnTo>
                  <a:cubicBezTo>
                    <a:pt x="614" y="156"/>
                    <a:pt x="354" y="364"/>
                    <a:pt x="43" y="597"/>
                  </a:cubicBezTo>
                  <a:cubicBezTo>
                    <a:pt x="0" y="661"/>
                    <a:pt x="63" y="708"/>
                    <a:pt x="115" y="708"/>
                  </a:cubicBezTo>
                  <a:cubicBezTo>
                    <a:pt x="127" y="708"/>
                    <a:pt x="138" y="706"/>
                    <a:pt x="147" y="701"/>
                  </a:cubicBezTo>
                  <a:cubicBezTo>
                    <a:pt x="406" y="442"/>
                    <a:pt x="666" y="208"/>
                    <a:pt x="9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3"/>
            <p:cNvSpPr/>
            <p:nvPr/>
          </p:nvSpPr>
          <p:spPr>
            <a:xfrm>
              <a:off x="3996625" y="1661700"/>
              <a:ext cx="39225" cy="17775"/>
            </a:xfrm>
            <a:custGeom>
              <a:avLst/>
              <a:gdLst/>
              <a:ahLst/>
              <a:cxnLst/>
              <a:rect l="l" t="t" r="r" b="b"/>
              <a:pathLst>
                <a:path w="1569" h="711" extrusionOk="0">
                  <a:moveTo>
                    <a:pt x="109" y="0"/>
                  </a:moveTo>
                  <a:cubicBezTo>
                    <a:pt x="45" y="0"/>
                    <a:pt x="1" y="118"/>
                    <a:pt x="90" y="140"/>
                  </a:cubicBezTo>
                  <a:cubicBezTo>
                    <a:pt x="583" y="374"/>
                    <a:pt x="1049" y="581"/>
                    <a:pt x="1568" y="711"/>
                  </a:cubicBezTo>
                  <a:cubicBezTo>
                    <a:pt x="1049" y="529"/>
                    <a:pt x="608" y="322"/>
                    <a:pt x="142" y="11"/>
                  </a:cubicBezTo>
                  <a:cubicBezTo>
                    <a:pt x="131" y="3"/>
                    <a:pt x="120" y="0"/>
                    <a:pt x="1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3958000" y="1628675"/>
              <a:ext cx="19475" cy="59250"/>
            </a:xfrm>
            <a:custGeom>
              <a:avLst/>
              <a:gdLst/>
              <a:ahLst/>
              <a:cxnLst/>
              <a:rect l="l" t="t" r="r" b="b"/>
              <a:pathLst>
                <a:path w="779" h="2370" extrusionOk="0">
                  <a:moveTo>
                    <a:pt x="82" y="0"/>
                  </a:moveTo>
                  <a:cubicBezTo>
                    <a:pt x="45" y="0"/>
                    <a:pt x="0" y="26"/>
                    <a:pt x="0" y="86"/>
                  </a:cubicBezTo>
                  <a:cubicBezTo>
                    <a:pt x="104" y="865"/>
                    <a:pt x="338" y="1669"/>
                    <a:pt x="649" y="2369"/>
                  </a:cubicBezTo>
                  <a:cubicBezTo>
                    <a:pt x="727" y="2369"/>
                    <a:pt x="779" y="2343"/>
                    <a:pt x="753" y="2317"/>
                  </a:cubicBezTo>
                  <a:cubicBezTo>
                    <a:pt x="493" y="1565"/>
                    <a:pt x="338" y="787"/>
                    <a:pt x="130" y="34"/>
                  </a:cubicBezTo>
                  <a:cubicBezTo>
                    <a:pt x="130" y="13"/>
                    <a:pt x="108" y="0"/>
                    <a:pt x="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
            <p:cNvSpPr/>
            <p:nvPr/>
          </p:nvSpPr>
          <p:spPr>
            <a:xfrm>
              <a:off x="3983525" y="1607250"/>
              <a:ext cx="51000" cy="5625"/>
            </a:xfrm>
            <a:custGeom>
              <a:avLst/>
              <a:gdLst/>
              <a:ahLst/>
              <a:cxnLst/>
              <a:rect l="l" t="t" r="r" b="b"/>
              <a:pathLst>
                <a:path w="2040" h="225" extrusionOk="0">
                  <a:moveTo>
                    <a:pt x="625" y="1"/>
                  </a:moveTo>
                  <a:cubicBezTo>
                    <a:pt x="446" y="1"/>
                    <a:pt x="268" y="18"/>
                    <a:pt x="95" y="61"/>
                  </a:cubicBezTo>
                  <a:cubicBezTo>
                    <a:pt x="0" y="85"/>
                    <a:pt x="13" y="194"/>
                    <a:pt x="95" y="194"/>
                  </a:cubicBezTo>
                  <a:cubicBezTo>
                    <a:pt x="103" y="194"/>
                    <a:pt x="111" y="193"/>
                    <a:pt x="121" y="191"/>
                  </a:cubicBezTo>
                  <a:cubicBezTo>
                    <a:pt x="314" y="141"/>
                    <a:pt x="516" y="123"/>
                    <a:pt x="720" y="123"/>
                  </a:cubicBezTo>
                  <a:cubicBezTo>
                    <a:pt x="1144" y="123"/>
                    <a:pt x="1577" y="199"/>
                    <a:pt x="1963" y="217"/>
                  </a:cubicBezTo>
                  <a:cubicBezTo>
                    <a:pt x="1978" y="222"/>
                    <a:pt x="1991" y="224"/>
                    <a:pt x="2000" y="224"/>
                  </a:cubicBezTo>
                  <a:cubicBezTo>
                    <a:pt x="2039" y="224"/>
                    <a:pt x="2035" y="191"/>
                    <a:pt x="2014" y="191"/>
                  </a:cubicBezTo>
                  <a:cubicBezTo>
                    <a:pt x="1565" y="116"/>
                    <a:pt x="1089" y="1"/>
                    <a:pt x="6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3975350" y="1532975"/>
              <a:ext cx="65250" cy="80400"/>
            </a:xfrm>
            <a:custGeom>
              <a:avLst/>
              <a:gdLst/>
              <a:ahLst/>
              <a:cxnLst/>
              <a:rect l="l" t="t" r="r" b="b"/>
              <a:pathLst>
                <a:path w="2610" h="3216" extrusionOk="0">
                  <a:moveTo>
                    <a:pt x="2590" y="0"/>
                  </a:moveTo>
                  <a:cubicBezTo>
                    <a:pt x="2581" y="0"/>
                    <a:pt x="2566" y="6"/>
                    <a:pt x="2549" y="23"/>
                  </a:cubicBezTo>
                  <a:cubicBezTo>
                    <a:pt x="2134" y="490"/>
                    <a:pt x="1745" y="957"/>
                    <a:pt x="1382" y="1476"/>
                  </a:cubicBezTo>
                  <a:cubicBezTo>
                    <a:pt x="993" y="2098"/>
                    <a:pt x="629" y="2643"/>
                    <a:pt x="59" y="3084"/>
                  </a:cubicBezTo>
                  <a:cubicBezTo>
                    <a:pt x="0" y="3143"/>
                    <a:pt x="44" y="3216"/>
                    <a:pt x="102" y="3216"/>
                  </a:cubicBezTo>
                  <a:cubicBezTo>
                    <a:pt x="122" y="3216"/>
                    <a:pt x="143" y="3207"/>
                    <a:pt x="162" y="3188"/>
                  </a:cubicBezTo>
                  <a:cubicBezTo>
                    <a:pt x="1226" y="2358"/>
                    <a:pt x="1771" y="1087"/>
                    <a:pt x="2575" y="23"/>
                  </a:cubicBezTo>
                  <a:cubicBezTo>
                    <a:pt x="2610" y="23"/>
                    <a:pt x="2610" y="0"/>
                    <a:pt x="25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3"/>
            <p:cNvSpPr/>
            <p:nvPr/>
          </p:nvSpPr>
          <p:spPr>
            <a:xfrm>
              <a:off x="3996700" y="1518350"/>
              <a:ext cx="24000" cy="72225"/>
            </a:xfrm>
            <a:custGeom>
              <a:avLst/>
              <a:gdLst/>
              <a:ahLst/>
              <a:cxnLst/>
              <a:rect l="l" t="t" r="r" b="b"/>
              <a:pathLst>
                <a:path w="960" h="2889" extrusionOk="0">
                  <a:moveTo>
                    <a:pt x="910" y="0"/>
                  </a:moveTo>
                  <a:cubicBezTo>
                    <a:pt x="899" y="0"/>
                    <a:pt x="891" y="3"/>
                    <a:pt x="891" y="12"/>
                  </a:cubicBezTo>
                  <a:cubicBezTo>
                    <a:pt x="398" y="894"/>
                    <a:pt x="605" y="1931"/>
                    <a:pt x="35" y="2761"/>
                  </a:cubicBezTo>
                  <a:cubicBezTo>
                    <a:pt x="0" y="2830"/>
                    <a:pt x="46" y="2888"/>
                    <a:pt x="96" y="2888"/>
                  </a:cubicBezTo>
                  <a:cubicBezTo>
                    <a:pt x="121" y="2888"/>
                    <a:pt x="147" y="2874"/>
                    <a:pt x="164" y="2839"/>
                  </a:cubicBezTo>
                  <a:cubicBezTo>
                    <a:pt x="787" y="2035"/>
                    <a:pt x="528" y="920"/>
                    <a:pt x="943" y="12"/>
                  </a:cubicBezTo>
                  <a:cubicBezTo>
                    <a:pt x="960" y="12"/>
                    <a:pt x="931" y="0"/>
                    <a:pt x="9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4005975" y="1521875"/>
              <a:ext cx="8875" cy="23700"/>
            </a:xfrm>
            <a:custGeom>
              <a:avLst/>
              <a:gdLst/>
              <a:ahLst/>
              <a:cxnLst/>
              <a:rect l="l" t="t" r="r" b="b"/>
              <a:pathLst>
                <a:path w="355" h="948" extrusionOk="0">
                  <a:moveTo>
                    <a:pt x="1" y="0"/>
                  </a:moveTo>
                  <a:lnTo>
                    <a:pt x="1" y="0"/>
                  </a:lnTo>
                  <a:cubicBezTo>
                    <a:pt x="105" y="286"/>
                    <a:pt x="131" y="597"/>
                    <a:pt x="234" y="908"/>
                  </a:cubicBezTo>
                  <a:cubicBezTo>
                    <a:pt x="244" y="937"/>
                    <a:pt x="264" y="948"/>
                    <a:pt x="284" y="948"/>
                  </a:cubicBezTo>
                  <a:cubicBezTo>
                    <a:pt x="319" y="948"/>
                    <a:pt x="355" y="915"/>
                    <a:pt x="338" y="882"/>
                  </a:cubicBezTo>
                  <a:cubicBezTo>
                    <a:pt x="260" y="597"/>
                    <a:pt x="157" y="2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4026700" y="1531325"/>
              <a:ext cx="43975" cy="56525"/>
            </a:xfrm>
            <a:custGeom>
              <a:avLst/>
              <a:gdLst/>
              <a:ahLst/>
              <a:cxnLst/>
              <a:rect l="l" t="t" r="r" b="b"/>
              <a:pathLst>
                <a:path w="1759" h="2261" extrusionOk="0">
                  <a:moveTo>
                    <a:pt x="1706" y="1"/>
                  </a:moveTo>
                  <a:cubicBezTo>
                    <a:pt x="1693" y="1"/>
                    <a:pt x="1678" y="4"/>
                    <a:pt x="1662" y="11"/>
                  </a:cubicBezTo>
                  <a:cubicBezTo>
                    <a:pt x="1066" y="686"/>
                    <a:pt x="547" y="1412"/>
                    <a:pt x="54" y="2164"/>
                  </a:cubicBezTo>
                  <a:cubicBezTo>
                    <a:pt x="0" y="2200"/>
                    <a:pt x="45" y="2261"/>
                    <a:pt x="104" y="2261"/>
                  </a:cubicBezTo>
                  <a:cubicBezTo>
                    <a:pt x="130" y="2261"/>
                    <a:pt x="160" y="2249"/>
                    <a:pt x="184" y="2216"/>
                  </a:cubicBezTo>
                  <a:cubicBezTo>
                    <a:pt x="677" y="1464"/>
                    <a:pt x="1221" y="764"/>
                    <a:pt x="1740" y="37"/>
                  </a:cubicBezTo>
                  <a:cubicBezTo>
                    <a:pt x="1758" y="19"/>
                    <a:pt x="1738" y="1"/>
                    <a:pt x="1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4055275" y="1511000"/>
              <a:ext cx="5225" cy="33750"/>
            </a:xfrm>
            <a:custGeom>
              <a:avLst/>
              <a:gdLst/>
              <a:ahLst/>
              <a:cxnLst/>
              <a:rect l="l" t="t" r="r" b="b"/>
              <a:pathLst>
                <a:path w="209" h="1350" extrusionOk="0">
                  <a:moveTo>
                    <a:pt x="39" y="1"/>
                  </a:moveTo>
                  <a:cubicBezTo>
                    <a:pt x="20" y="1"/>
                    <a:pt x="0" y="7"/>
                    <a:pt x="0" y="20"/>
                  </a:cubicBezTo>
                  <a:cubicBezTo>
                    <a:pt x="0" y="435"/>
                    <a:pt x="52" y="850"/>
                    <a:pt x="52" y="1291"/>
                  </a:cubicBezTo>
                  <a:cubicBezTo>
                    <a:pt x="52" y="1330"/>
                    <a:pt x="91" y="1350"/>
                    <a:pt x="130" y="1350"/>
                  </a:cubicBezTo>
                  <a:cubicBezTo>
                    <a:pt x="169" y="1350"/>
                    <a:pt x="208" y="1330"/>
                    <a:pt x="208" y="1291"/>
                  </a:cubicBezTo>
                  <a:cubicBezTo>
                    <a:pt x="182" y="850"/>
                    <a:pt x="130" y="435"/>
                    <a:pt x="78" y="20"/>
                  </a:cubicBezTo>
                  <a:cubicBezTo>
                    <a:pt x="78" y="7"/>
                    <a:pt x="59" y="1"/>
                    <a:pt x="3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
            <p:cNvSpPr/>
            <p:nvPr/>
          </p:nvSpPr>
          <p:spPr>
            <a:xfrm>
              <a:off x="4076675" y="1508250"/>
              <a:ext cx="35050" cy="55150"/>
            </a:xfrm>
            <a:custGeom>
              <a:avLst/>
              <a:gdLst/>
              <a:ahLst/>
              <a:cxnLst/>
              <a:rect l="l" t="t" r="r" b="b"/>
              <a:pathLst>
                <a:path w="1402" h="2206" extrusionOk="0">
                  <a:moveTo>
                    <a:pt x="1324" y="1"/>
                  </a:moveTo>
                  <a:cubicBezTo>
                    <a:pt x="1038" y="364"/>
                    <a:pt x="779" y="701"/>
                    <a:pt x="519" y="1090"/>
                  </a:cubicBezTo>
                  <a:cubicBezTo>
                    <a:pt x="312" y="1401"/>
                    <a:pt x="1" y="1790"/>
                    <a:pt x="26" y="2128"/>
                  </a:cubicBezTo>
                  <a:cubicBezTo>
                    <a:pt x="26" y="2180"/>
                    <a:pt x="59" y="2206"/>
                    <a:pt x="91" y="2206"/>
                  </a:cubicBezTo>
                  <a:cubicBezTo>
                    <a:pt x="124" y="2206"/>
                    <a:pt x="156" y="2180"/>
                    <a:pt x="156" y="2128"/>
                  </a:cubicBezTo>
                  <a:cubicBezTo>
                    <a:pt x="156" y="1739"/>
                    <a:pt x="545" y="1298"/>
                    <a:pt x="753" y="960"/>
                  </a:cubicBezTo>
                  <a:cubicBezTo>
                    <a:pt x="934" y="649"/>
                    <a:pt x="1168" y="364"/>
                    <a:pt x="1349" y="26"/>
                  </a:cubicBezTo>
                  <a:cubicBezTo>
                    <a:pt x="1401" y="26"/>
                    <a:pt x="1349" y="1"/>
                    <a:pt x="13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4092250" y="1498875"/>
              <a:ext cx="9300" cy="34375"/>
            </a:xfrm>
            <a:custGeom>
              <a:avLst/>
              <a:gdLst/>
              <a:ahLst/>
              <a:cxnLst/>
              <a:rect l="l" t="t" r="r" b="b"/>
              <a:pathLst>
                <a:path w="372" h="1375" extrusionOk="0">
                  <a:moveTo>
                    <a:pt x="330" y="1"/>
                  </a:moveTo>
                  <a:cubicBezTo>
                    <a:pt x="320" y="1"/>
                    <a:pt x="311" y="4"/>
                    <a:pt x="311" y="12"/>
                  </a:cubicBezTo>
                  <a:cubicBezTo>
                    <a:pt x="208" y="246"/>
                    <a:pt x="156" y="505"/>
                    <a:pt x="78" y="765"/>
                  </a:cubicBezTo>
                  <a:cubicBezTo>
                    <a:pt x="52" y="946"/>
                    <a:pt x="0" y="1180"/>
                    <a:pt x="52" y="1335"/>
                  </a:cubicBezTo>
                  <a:cubicBezTo>
                    <a:pt x="52" y="1361"/>
                    <a:pt x="58" y="1374"/>
                    <a:pt x="65" y="1374"/>
                  </a:cubicBezTo>
                  <a:cubicBezTo>
                    <a:pt x="71" y="1374"/>
                    <a:pt x="78" y="1361"/>
                    <a:pt x="78" y="1335"/>
                  </a:cubicBezTo>
                  <a:cubicBezTo>
                    <a:pt x="182" y="1154"/>
                    <a:pt x="156" y="920"/>
                    <a:pt x="182" y="739"/>
                  </a:cubicBezTo>
                  <a:cubicBezTo>
                    <a:pt x="208" y="505"/>
                    <a:pt x="285" y="272"/>
                    <a:pt x="337" y="12"/>
                  </a:cubicBezTo>
                  <a:cubicBezTo>
                    <a:pt x="372" y="12"/>
                    <a:pt x="349" y="1"/>
                    <a:pt x="3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4082625" y="1502775"/>
              <a:ext cx="55625" cy="43850"/>
            </a:xfrm>
            <a:custGeom>
              <a:avLst/>
              <a:gdLst/>
              <a:ahLst/>
              <a:cxnLst/>
              <a:rect l="l" t="t" r="r" b="b"/>
              <a:pathLst>
                <a:path w="2225" h="1754" extrusionOk="0">
                  <a:moveTo>
                    <a:pt x="2218" y="0"/>
                  </a:moveTo>
                  <a:cubicBezTo>
                    <a:pt x="2215" y="0"/>
                    <a:pt x="2210" y="3"/>
                    <a:pt x="2201" y="12"/>
                  </a:cubicBezTo>
                  <a:cubicBezTo>
                    <a:pt x="2218" y="12"/>
                    <a:pt x="2224" y="0"/>
                    <a:pt x="2218" y="0"/>
                  </a:cubicBezTo>
                  <a:close/>
                  <a:moveTo>
                    <a:pt x="2201" y="12"/>
                  </a:moveTo>
                  <a:lnTo>
                    <a:pt x="2201" y="12"/>
                  </a:lnTo>
                  <a:cubicBezTo>
                    <a:pt x="1501" y="609"/>
                    <a:pt x="800" y="1127"/>
                    <a:pt x="48" y="1620"/>
                  </a:cubicBezTo>
                  <a:cubicBezTo>
                    <a:pt x="1" y="1644"/>
                    <a:pt x="39" y="1753"/>
                    <a:pt x="105" y="1753"/>
                  </a:cubicBezTo>
                  <a:cubicBezTo>
                    <a:pt x="112" y="1753"/>
                    <a:pt x="119" y="1752"/>
                    <a:pt x="126" y="1750"/>
                  </a:cubicBezTo>
                  <a:cubicBezTo>
                    <a:pt x="904" y="1231"/>
                    <a:pt x="1578" y="661"/>
                    <a:pt x="2201"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p:nvPr/>
          </p:nvSpPr>
          <p:spPr>
            <a:xfrm>
              <a:off x="3928350" y="1505500"/>
              <a:ext cx="67175" cy="133950"/>
            </a:xfrm>
            <a:custGeom>
              <a:avLst/>
              <a:gdLst/>
              <a:ahLst/>
              <a:cxnLst/>
              <a:rect l="l" t="t" r="r" b="b"/>
              <a:pathLst>
                <a:path w="2687" h="5358" extrusionOk="0">
                  <a:moveTo>
                    <a:pt x="2605" y="0"/>
                  </a:moveTo>
                  <a:cubicBezTo>
                    <a:pt x="2598" y="0"/>
                    <a:pt x="2592" y="2"/>
                    <a:pt x="2587" y="7"/>
                  </a:cubicBezTo>
                  <a:cubicBezTo>
                    <a:pt x="1939" y="500"/>
                    <a:pt x="1550" y="1200"/>
                    <a:pt x="1290" y="1978"/>
                  </a:cubicBezTo>
                  <a:cubicBezTo>
                    <a:pt x="901" y="3120"/>
                    <a:pt x="668" y="4235"/>
                    <a:pt x="19" y="5273"/>
                  </a:cubicBezTo>
                  <a:cubicBezTo>
                    <a:pt x="1" y="5309"/>
                    <a:pt x="33" y="5358"/>
                    <a:pt x="72" y="5358"/>
                  </a:cubicBezTo>
                  <a:cubicBezTo>
                    <a:pt x="89" y="5358"/>
                    <a:pt x="107" y="5348"/>
                    <a:pt x="123" y="5325"/>
                  </a:cubicBezTo>
                  <a:cubicBezTo>
                    <a:pt x="1498" y="3846"/>
                    <a:pt x="1134" y="1537"/>
                    <a:pt x="2665" y="111"/>
                  </a:cubicBezTo>
                  <a:cubicBezTo>
                    <a:pt x="2686" y="47"/>
                    <a:pt x="2637" y="0"/>
                    <a:pt x="26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3944750" y="1552425"/>
              <a:ext cx="51750" cy="56725"/>
            </a:xfrm>
            <a:custGeom>
              <a:avLst/>
              <a:gdLst/>
              <a:ahLst/>
              <a:cxnLst/>
              <a:rect l="l" t="t" r="r" b="b"/>
              <a:pathLst>
                <a:path w="2070" h="2269" extrusionOk="0">
                  <a:moveTo>
                    <a:pt x="2058" y="0"/>
                  </a:moveTo>
                  <a:cubicBezTo>
                    <a:pt x="2052" y="0"/>
                    <a:pt x="2044" y="6"/>
                    <a:pt x="2035" y="23"/>
                  </a:cubicBezTo>
                  <a:cubicBezTo>
                    <a:pt x="2070" y="23"/>
                    <a:pt x="2070" y="0"/>
                    <a:pt x="2058" y="0"/>
                  </a:cubicBezTo>
                  <a:close/>
                  <a:moveTo>
                    <a:pt x="2035" y="23"/>
                  </a:moveTo>
                  <a:lnTo>
                    <a:pt x="2035" y="23"/>
                  </a:lnTo>
                  <a:cubicBezTo>
                    <a:pt x="1490" y="828"/>
                    <a:pt x="790" y="1528"/>
                    <a:pt x="63" y="2151"/>
                  </a:cubicBezTo>
                  <a:cubicBezTo>
                    <a:pt x="0" y="2193"/>
                    <a:pt x="56" y="2269"/>
                    <a:pt x="107" y="2269"/>
                  </a:cubicBezTo>
                  <a:cubicBezTo>
                    <a:pt x="120" y="2269"/>
                    <a:pt x="131" y="2264"/>
                    <a:pt x="141" y="2254"/>
                  </a:cubicBezTo>
                  <a:cubicBezTo>
                    <a:pt x="919" y="1632"/>
                    <a:pt x="1542" y="880"/>
                    <a:pt x="2035" y="2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3948925" y="1509950"/>
              <a:ext cx="11050" cy="72600"/>
            </a:xfrm>
            <a:custGeom>
              <a:avLst/>
              <a:gdLst/>
              <a:ahLst/>
              <a:cxnLst/>
              <a:rect l="l" t="t" r="r" b="b"/>
              <a:pathLst>
                <a:path w="442" h="2904" extrusionOk="0">
                  <a:moveTo>
                    <a:pt x="396" y="0"/>
                  </a:moveTo>
                  <a:cubicBezTo>
                    <a:pt x="379" y="0"/>
                    <a:pt x="363" y="13"/>
                    <a:pt x="363" y="36"/>
                  </a:cubicBezTo>
                  <a:cubicBezTo>
                    <a:pt x="78" y="970"/>
                    <a:pt x="0" y="1878"/>
                    <a:pt x="182" y="2838"/>
                  </a:cubicBezTo>
                  <a:cubicBezTo>
                    <a:pt x="182" y="2883"/>
                    <a:pt x="212" y="2904"/>
                    <a:pt x="245" y="2904"/>
                  </a:cubicBezTo>
                  <a:cubicBezTo>
                    <a:pt x="288" y="2904"/>
                    <a:pt x="337" y="2870"/>
                    <a:pt x="337" y="2812"/>
                  </a:cubicBezTo>
                  <a:cubicBezTo>
                    <a:pt x="208" y="1904"/>
                    <a:pt x="286" y="970"/>
                    <a:pt x="441" y="62"/>
                  </a:cubicBezTo>
                  <a:cubicBezTo>
                    <a:pt x="441" y="19"/>
                    <a:pt x="418" y="0"/>
                    <a:pt x="3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3939850" y="1527050"/>
              <a:ext cx="13625" cy="23375"/>
            </a:xfrm>
            <a:custGeom>
              <a:avLst/>
              <a:gdLst/>
              <a:ahLst/>
              <a:cxnLst/>
              <a:rect l="l" t="t" r="r" b="b"/>
              <a:pathLst>
                <a:path w="545" h="935" extrusionOk="0">
                  <a:moveTo>
                    <a:pt x="52" y="1"/>
                  </a:moveTo>
                  <a:cubicBezTo>
                    <a:pt x="26" y="1"/>
                    <a:pt x="0" y="27"/>
                    <a:pt x="0" y="27"/>
                  </a:cubicBezTo>
                  <a:cubicBezTo>
                    <a:pt x="78" y="338"/>
                    <a:pt x="208" y="701"/>
                    <a:pt x="519" y="935"/>
                  </a:cubicBezTo>
                  <a:cubicBezTo>
                    <a:pt x="519" y="935"/>
                    <a:pt x="545" y="935"/>
                    <a:pt x="545" y="909"/>
                  </a:cubicBezTo>
                  <a:cubicBezTo>
                    <a:pt x="441" y="572"/>
                    <a:pt x="259"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3925575" y="1569850"/>
              <a:ext cx="17525" cy="47700"/>
            </a:xfrm>
            <a:custGeom>
              <a:avLst/>
              <a:gdLst/>
              <a:ahLst/>
              <a:cxnLst/>
              <a:rect l="l" t="t" r="r" b="b"/>
              <a:pathLst>
                <a:path w="701" h="1908" extrusionOk="0">
                  <a:moveTo>
                    <a:pt x="52" y="1"/>
                  </a:moveTo>
                  <a:lnTo>
                    <a:pt x="0" y="27"/>
                  </a:lnTo>
                  <a:cubicBezTo>
                    <a:pt x="0" y="390"/>
                    <a:pt x="104" y="779"/>
                    <a:pt x="208" y="1090"/>
                  </a:cubicBezTo>
                  <a:cubicBezTo>
                    <a:pt x="260" y="1324"/>
                    <a:pt x="338" y="1713"/>
                    <a:pt x="519" y="1869"/>
                  </a:cubicBezTo>
                  <a:cubicBezTo>
                    <a:pt x="545" y="1895"/>
                    <a:pt x="565" y="1908"/>
                    <a:pt x="581" y="1908"/>
                  </a:cubicBezTo>
                  <a:cubicBezTo>
                    <a:pt x="597" y="1908"/>
                    <a:pt x="610" y="1895"/>
                    <a:pt x="623" y="1869"/>
                  </a:cubicBezTo>
                  <a:lnTo>
                    <a:pt x="649" y="1843"/>
                  </a:lnTo>
                  <a:cubicBezTo>
                    <a:pt x="701" y="1817"/>
                    <a:pt x="701" y="1791"/>
                    <a:pt x="649" y="1739"/>
                  </a:cubicBezTo>
                  <a:cubicBezTo>
                    <a:pt x="467" y="1661"/>
                    <a:pt x="338" y="1013"/>
                    <a:pt x="312" y="831"/>
                  </a:cubicBezTo>
                  <a:cubicBezTo>
                    <a:pt x="208" y="546"/>
                    <a:pt x="130"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 name="Google Shape;170;p3"/>
          <p:cNvGrpSpPr/>
          <p:nvPr/>
        </p:nvGrpSpPr>
        <p:grpSpPr>
          <a:xfrm rot="-4622770">
            <a:off x="6624721" y="-860332"/>
            <a:ext cx="1785026" cy="3976150"/>
            <a:chOff x="1768600" y="1247200"/>
            <a:chExt cx="454500" cy="1012400"/>
          </a:xfrm>
        </p:grpSpPr>
        <p:sp>
          <p:nvSpPr>
            <p:cNvPr id="171" name="Google Shape;171;p3"/>
            <p:cNvSpPr/>
            <p:nvPr/>
          </p:nvSpPr>
          <p:spPr>
            <a:xfrm>
              <a:off x="1872350" y="1247200"/>
              <a:ext cx="264625" cy="352025"/>
            </a:xfrm>
            <a:custGeom>
              <a:avLst/>
              <a:gdLst/>
              <a:ahLst/>
              <a:cxnLst/>
              <a:rect l="l" t="t" r="r" b="b"/>
              <a:pathLst>
                <a:path w="10585" h="14081" extrusionOk="0">
                  <a:moveTo>
                    <a:pt x="3922" y="0"/>
                  </a:moveTo>
                  <a:cubicBezTo>
                    <a:pt x="3871" y="0"/>
                    <a:pt x="3817" y="34"/>
                    <a:pt x="3788" y="92"/>
                  </a:cubicBezTo>
                  <a:cubicBezTo>
                    <a:pt x="2984" y="2038"/>
                    <a:pt x="2050" y="3854"/>
                    <a:pt x="1064" y="5695"/>
                  </a:cubicBezTo>
                  <a:cubicBezTo>
                    <a:pt x="390" y="7044"/>
                    <a:pt x="1" y="8419"/>
                    <a:pt x="286" y="9924"/>
                  </a:cubicBezTo>
                  <a:cubicBezTo>
                    <a:pt x="833" y="12755"/>
                    <a:pt x="3410" y="14081"/>
                    <a:pt x="6055" y="14081"/>
                  </a:cubicBezTo>
                  <a:cubicBezTo>
                    <a:pt x="6294" y="14081"/>
                    <a:pt x="6533" y="14070"/>
                    <a:pt x="6771" y="14048"/>
                  </a:cubicBezTo>
                  <a:cubicBezTo>
                    <a:pt x="6939" y="14048"/>
                    <a:pt x="6952" y="13783"/>
                    <a:pt x="6810" y="13783"/>
                  </a:cubicBezTo>
                  <a:cubicBezTo>
                    <a:pt x="6798" y="13783"/>
                    <a:pt x="6785" y="13785"/>
                    <a:pt x="6771" y="13789"/>
                  </a:cubicBezTo>
                  <a:cubicBezTo>
                    <a:pt x="6545" y="13810"/>
                    <a:pt x="6319" y="13820"/>
                    <a:pt x="6094" y="13820"/>
                  </a:cubicBezTo>
                  <a:cubicBezTo>
                    <a:pt x="3215" y="13820"/>
                    <a:pt x="492" y="12136"/>
                    <a:pt x="468" y="8912"/>
                  </a:cubicBezTo>
                  <a:cubicBezTo>
                    <a:pt x="416" y="7252"/>
                    <a:pt x="1298" y="5877"/>
                    <a:pt x="2076" y="4450"/>
                  </a:cubicBezTo>
                  <a:cubicBezTo>
                    <a:pt x="2790" y="3121"/>
                    <a:pt x="3387" y="1768"/>
                    <a:pt x="3956" y="391"/>
                  </a:cubicBezTo>
                  <a:lnTo>
                    <a:pt x="3956" y="391"/>
                  </a:lnTo>
                  <a:cubicBezTo>
                    <a:pt x="4601" y="1462"/>
                    <a:pt x="5314" y="2485"/>
                    <a:pt x="6097" y="3439"/>
                  </a:cubicBezTo>
                  <a:cubicBezTo>
                    <a:pt x="6953" y="4476"/>
                    <a:pt x="7939" y="5358"/>
                    <a:pt x="8821" y="6344"/>
                  </a:cubicBezTo>
                  <a:cubicBezTo>
                    <a:pt x="9988" y="7693"/>
                    <a:pt x="10455" y="9197"/>
                    <a:pt x="9599" y="10832"/>
                  </a:cubicBezTo>
                  <a:cubicBezTo>
                    <a:pt x="8976" y="11999"/>
                    <a:pt x="8172" y="13192"/>
                    <a:pt x="6953" y="13711"/>
                  </a:cubicBezTo>
                  <a:cubicBezTo>
                    <a:pt x="6863" y="13778"/>
                    <a:pt x="6890" y="13846"/>
                    <a:pt x="6932" y="13846"/>
                  </a:cubicBezTo>
                  <a:cubicBezTo>
                    <a:pt x="6939" y="13846"/>
                    <a:pt x="6946" y="13844"/>
                    <a:pt x="6953" y="13841"/>
                  </a:cubicBezTo>
                  <a:cubicBezTo>
                    <a:pt x="8068" y="13452"/>
                    <a:pt x="8795" y="12518"/>
                    <a:pt x="9417" y="11506"/>
                  </a:cubicBezTo>
                  <a:cubicBezTo>
                    <a:pt x="10118" y="10339"/>
                    <a:pt x="10585" y="9145"/>
                    <a:pt x="10014" y="7823"/>
                  </a:cubicBezTo>
                  <a:cubicBezTo>
                    <a:pt x="9443" y="6422"/>
                    <a:pt x="8172" y="5436"/>
                    <a:pt x="7161" y="4346"/>
                  </a:cubicBezTo>
                  <a:cubicBezTo>
                    <a:pt x="5967" y="3049"/>
                    <a:pt x="4930" y="1597"/>
                    <a:pt x="4022" y="66"/>
                  </a:cubicBezTo>
                  <a:cubicBezTo>
                    <a:pt x="3999" y="21"/>
                    <a:pt x="3961" y="0"/>
                    <a:pt x="3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2" name="Google Shape;172;p3"/>
            <p:cNvSpPr/>
            <p:nvPr/>
          </p:nvSpPr>
          <p:spPr>
            <a:xfrm>
              <a:off x="1983200" y="1276525"/>
              <a:ext cx="221875" cy="321900"/>
            </a:xfrm>
            <a:custGeom>
              <a:avLst/>
              <a:gdLst/>
              <a:ahLst/>
              <a:cxnLst/>
              <a:rect l="l" t="t" r="r" b="b"/>
              <a:pathLst>
                <a:path w="8875" h="12876" extrusionOk="0">
                  <a:moveTo>
                    <a:pt x="172" y="1"/>
                  </a:moveTo>
                  <a:cubicBezTo>
                    <a:pt x="75" y="1"/>
                    <a:pt x="1" y="116"/>
                    <a:pt x="81" y="216"/>
                  </a:cubicBezTo>
                  <a:cubicBezTo>
                    <a:pt x="1014" y="1046"/>
                    <a:pt x="2311" y="1254"/>
                    <a:pt x="3479" y="1695"/>
                  </a:cubicBezTo>
                  <a:cubicBezTo>
                    <a:pt x="5139" y="2343"/>
                    <a:pt x="6280" y="3848"/>
                    <a:pt x="7240" y="5275"/>
                  </a:cubicBezTo>
                  <a:cubicBezTo>
                    <a:pt x="8278" y="6857"/>
                    <a:pt x="7992" y="8803"/>
                    <a:pt x="6851" y="10281"/>
                  </a:cubicBezTo>
                  <a:cubicBezTo>
                    <a:pt x="5788" y="11708"/>
                    <a:pt x="4283" y="12227"/>
                    <a:pt x="2649" y="12694"/>
                  </a:cubicBezTo>
                  <a:cubicBezTo>
                    <a:pt x="2571" y="12746"/>
                    <a:pt x="2597" y="12875"/>
                    <a:pt x="2675" y="12875"/>
                  </a:cubicBezTo>
                  <a:cubicBezTo>
                    <a:pt x="5684" y="12746"/>
                    <a:pt x="8874" y="9581"/>
                    <a:pt x="8096" y="6442"/>
                  </a:cubicBezTo>
                  <a:cubicBezTo>
                    <a:pt x="7889" y="5638"/>
                    <a:pt x="7370" y="4963"/>
                    <a:pt x="6877" y="4315"/>
                  </a:cubicBezTo>
                  <a:cubicBezTo>
                    <a:pt x="6358" y="3614"/>
                    <a:pt x="5839" y="2940"/>
                    <a:pt x="5165" y="2395"/>
                  </a:cubicBezTo>
                  <a:cubicBezTo>
                    <a:pt x="3712" y="1202"/>
                    <a:pt x="1767" y="1150"/>
                    <a:pt x="262" y="35"/>
                  </a:cubicBezTo>
                  <a:cubicBezTo>
                    <a:pt x="232" y="11"/>
                    <a:pt x="201" y="1"/>
                    <a:pt x="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3" name="Google Shape;173;p3"/>
            <p:cNvSpPr/>
            <p:nvPr/>
          </p:nvSpPr>
          <p:spPr>
            <a:xfrm>
              <a:off x="2056550" y="1337700"/>
              <a:ext cx="118050" cy="156675"/>
            </a:xfrm>
            <a:custGeom>
              <a:avLst/>
              <a:gdLst/>
              <a:ahLst/>
              <a:cxnLst/>
              <a:rect l="l" t="t" r="r" b="b"/>
              <a:pathLst>
                <a:path w="4722" h="6267" extrusionOk="0">
                  <a:moveTo>
                    <a:pt x="130" y="0"/>
                  </a:moveTo>
                  <a:cubicBezTo>
                    <a:pt x="52" y="0"/>
                    <a:pt x="0" y="104"/>
                    <a:pt x="52" y="130"/>
                  </a:cubicBezTo>
                  <a:cubicBezTo>
                    <a:pt x="2205" y="1505"/>
                    <a:pt x="4176" y="3424"/>
                    <a:pt x="3632" y="6174"/>
                  </a:cubicBezTo>
                  <a:cubicBezTo>
                    <a:pt x="3617" y="6232"/>
                    <a:pt x="3652" y="6266"/>
                    <a:pt x="3689" y="6266"/>
                  </a:cubicBezTo>
                  <a:cubicBezTo>
                    <a:pt x="3719" y="6266"/>
                    <a:pt x="3750" y="6245"/>
                    <a:pt x="3761" y="6200"/>
                  </a:cubicBezTo>
                  <a:cubicBezTo>
                    <a:pt x="4721" y="3476"/>
                    <a:pt x="2179" y="1271"/>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4" name="Google Shape;174;p3"/>
            <p:cNvSpPr/>
            <p:nvPr/>
          </p:nvSpPr>
          <p:spPr>
            <a:xfrm>
              <a:off x="2056675" y="1520025"/>
              <a:ext cx="84650" cy="75250"/>
            </a:xfrm>
            <a:custGeom>
              <a:avLst/>
              <a:gdLst/>
              <a:ahLst/>
              <a:cxnLst/>
              <a:rect l="l" t="t" r="r" b="b"/>
              <a:pathLst>
                <a:path w="3386" h="3010" extrusionOk="0">
                  <a:moveTo>
                    <a:pt x="3335" y="0"/>
                  </a:moveTo>
                  <a:cubicBezTo>
                    <a:pt x="3322" y="0"/>
                    <a:pt x="3306" y="6"/>
                    <a:pt x="3290" y="22"/>
                  </a:cubicBezTo>
                  <a:cubicBezTo>
                    <a:pt x="2459" y="1319"/>
                    <a:pt x="1344" y="2150"/>
                    <a:pt x="47" y="2902"/>
                  </a:cubicBezTo>
                  <a:cubicBezTo>
                    <a:pt x="1" y="2925"/>
                    <a:pt x="16" y="3010"/>
                    <a:pt x="75" y="3010"/>
                  </a:cubicBezTo>
                  <a:cubicBezTo>
                    <a:pt x="82" y="3010"/>
                    <a:pt x="90" y="3008"/>
                    <a:pt x="99" y="3006"/>
                  </a:cubicBezTo>
                  <a:cubicBezTo>
                    <a:pt x="1474" y="2487"/>
                    <a:pt x="2641" y="1345"/>
                    <a:pt x="3367" y="48"/>
                  </a:cubicBezTo>
                  <a:cubicBezTo>
                    <a:pt x="3385" y="30"/>
                    <a:pt x="3366" y="0"/>
                    <a:pt x="33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5" name="Google Shape;175;p3"/>
            <p:cNvSpPr/>
            <p:nvPr/>
          </p:nvSpPr>
          <p:spPr>
            <a:xfrm>
              <a:off x="1963150" y="1287425"/>
              <a:ext cx="43675" cy="245150"/>
            </a:xfrm>
            <a:custGeom>
              <a:avLst/>
              <a:gdLst/>
              <a:ahLst/>
              <a:cxnLst/>
              <a:rect l="l" t="t" r="r" b="b"/>
              <a:pathLst>
                <a:path w="1747" h="9806" extrusionOk="0">
                  <a:moveTo>
                    <a:pt x="52" y="1"/>
                  </a:moveTo>
                  <a:cubicBezTo>
                    <a:pt x="26" y="1"/>
                    <a:pt x="1" y="14"/>
                    <a:pt x="1" y="40"/>
                  </a:cubicBezTo>
                  <a:cubicBezTo>
                    <a:pt x="104" y="3256"/>
                    <a:pt x="130" y="6810"/>
                    <a:pt x="1583" y="9767"/>
                  </a:cubicBezTo>
                  <a:cubicBezTo>
                    <a:pt x="1601" y="9795"/>
                    <a:pt x="1629" y="9806"/>
                    <a:pt x="1655" y="9806"/>
                  </a:cubicBezTo>
                  <a:cubicBezTo>
                    <a:pt x="1703" y="9806"/>
                    <a:pt x="1746" y="9766"/>
                    <a:pt x="1713" y="9716"/>
                  </a:cubicBezTo>
                  <a:cubicBezTo>
                    <a:pt x="545" y="6551"/>
                    <a:pt x="260" y="3386"/>
                    <a:pt x="104" y="40"/>
                  </a:cubicBezTo>
                  <a:cubicBezTo>
                    <a:pt x="104" y="14"/>
                    <a:pt x="78" y="1"/>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6" name="Google Shape;176;p3"/>
            <p:cNvSpPr/>
            <p:nvPr/>
          </p:nvSpPr>
          <p:spPr>
            <a:xfrm>
              <a:off x="1930075" y="1388225"/>
              <a:ext cx="91325" cy="204450"/>
            </a:xfrm>
            <a:custGeom>
              <a:avLst/>
              <a:gdLst/>
              <a:ahLst/>
              <a:cxnLst/>
              <a:rect l="l" t="t" r="r" b="b"/>
              <a:pathLst>
                <a:path w="3653" h="8178" extrusionOk="0">
                  <a:moveTo>
                    <a:pt x="572" y="0"/>
                  </a:moveTo>
                  <a:cubicBezTo>
                    <a:pt x="551" y="0"/>
                    <a:pt x="529" y="9"/>
                    <a:pt x="519" y="28"/>
                  </a:cubicBezTo>
                  <a:cubicBezTo>
                    <a:pt x="234" y="1741"/>
                    <a:pt x="1" y="3504"/>
                    <a:pt x="701" y="5165"/>
                  </a:cubicBezTo>
                  <a:cubicBezTo>
                    <a:pt x="1272" y="6488"/>
                    <a:pt x="2257" y="7525"/>
                    <a:pt x="3529" y="8174"/>
                  </a:cubicBezTo>
                  <a:cubicBezTo>
                    <a:pt x="3537" y="8177"/>
                    <a:pt x="3545" y="8178"/>
                    <a:pt x="3553" y="8178"/>
                  </a:cubicBezTo>
                  <a:cubicBezTo>
                    <a:pt x="3616" y="8178"/>
                    <a:pt x="3653" y="8090"/>
                    <a:pt x="3606" y="8044"/>
                  </a:cubicBezTo>
                  <a:cubicBezTo>
                    <a:pt x="2335" y="7318"/>
                    <a:pt x="1324" y="6228"/>
                    <a:pt x="805" y="4853"/>
                  </a:cubicBezTo>
                  <a:cubicBezTo>
                    <a:pt x="208" y="3297"/>
                    <a:pt x="390" y="1663"/>
                    <a:pt x="623" y="54"/>
                  </a:cubicBezTo>
                  <a:cubicBezTo>
                    <a:pt x="639" y="22"/>
                    <a:pt x="606" y="0"/>
                    <a:pt x="5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7" name="Google Shape;177;p3"/>
            <p:cNvSpPr/>
            <p:nvPr/>
          </p:nvSpPr>
          <p:spPr>
            <a:xfrm>
              <a:off x="2017275" y="1360775"/>
              <a:ext cx="53550" cy="222600"/>
            </a:xfrm>
            <a:custGeom>
              <a:avLst/>
              <a:gdLst/>
              <a:ahLst/>
              <a:cxnLst/>
              <a:rect l="l" t="t" r="r" b="b"/>
              <a:pathLst>
                <a:path w="2142" h="8904" extrusionOk="0">
                  <a:moveTo>
                    <a:pt x="44" y="1"/>
                  </a:moveTo>
                  <a:cubicBezTo>
                    <a:pt x="17" y="1"/>
                    <a:pt x="0" y="20"/>
                    <a:pt x="15" y="63"/>
                  </a:cubicBezTo>
                  <a:cubicBezTo>
                    <a:pt x="533" y="1412"/>
                    <a:pt x="948" y="2839"/>
                    <a:pt x="1234" y="4265"/>
                  </a:cubicBezTo>
                  <a:cubicBezTo>
                    <a:pt x="1545" y="5744"/>
                    <a:pt x="1986" y="7456"/>
                    <a:pt x="1208" y="8805"/>
                  </a:cubicBezTo>
                  <a:cubicBezTo>
                    <a:pt x="1189" y="8861"/>
                    <a:pt x="1238" y="8904"/>
                    <a:pt x="1286" y="8904"/>
                  </a:cubicBezTo>
                  <a:cubicBezTo>
                    <a:pt x="1305" y="8904"/>
                    <a:pt x="1323" y="8897"/>
                    <a:pt x="1338" y="8883"/>
                  </a:cubicBezTo>
                  <a:cubicBezTo>
                    <a:pt x="2142" y="7845"/>
                    <a:pt x="1804" y="6315"/>
                    <a:pt x="1597" y="5121"/>
                  </a:cubicBezTo>
                  <a:cubicBezTo>
                    <a:pt x="1286" y="3357"/>
                    <a:pt x="793" y="1645"/>
                    <a:pt x="118" y="37"/>
                  </a:cubicBezTo>
                  <a:cubicBezTo>
                    <a:pt x="95" y="14"/>
                    <a:pt x="66" y="1"/>
                    <a:pt x="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8" name="Google Shape;178;p3"/>
            <p:cNvSpPr/>
            <p:nvPr/>
          </p:nvSpPr>
          <p:spPr>
            <a:xfrm>
              <a:off x="2056125" y="1440325"/>
              <a:ext cx="49075" cy="136225"/>
            </a:xfrm>
            <a:custGeom>
              <a:avLst/>
              <a:gdLst/>
              <a:ahLst/>
              <a:cxnLst/>
              <a:rect l="l" t="t" r="r" b="b"/>
              <a:pathLst>
                <a:path w="1963" h="5449" extrusionOk="0">
                  <a:moveTo>
                    <a:pt x="1314" y="0"/>
                  </a:moveTo>
                  <a:cubicBezTo>
                    <a:pt x="1301" y="0"/>
                    <a:pt x="1288" y="7"/>
                    <a:pt x="1288" y="20"/>
                  </a:cubicBezTo>
                  <a:cubicBezTo>
                    <a:pt x="1755" y="1991"/>
                    <a:pt x="1210" y="3729"/>
                    <a:pt x="43" y="5338"/>
                  </a:cubicBezTo>
                  <a:cubicBezTo>
                    <a:pt x="0" y="5402"/>
                    <a:pt x="63" y="5448"/>
                    <a:pt x="130" y="5448"/>
                  </a:cubicBezTo>
                  <a:cubicBezTo>
                    <a:pt x="144" y="5448"/>
                    <a:pt x="159" y="5446"/>
                    <a:pt x="173" y="5441"/>
                  </a:cubicBezTo>
                  <a:cubicBezTo>
                    <a:pt x="1625" y="4118"/>
                    <a:pt x="1963" y="1810"/>
                    <a:pt x="1340" y="20"/>
                  </a:cubicBezTo>
                  <a:cubicBezTo>
                    <a:pt x="1340" y="7"/>
                    <a:pt x="1327" y="0"/>
                    <a:pt x="13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79" name="Google Shape;179;p3"/>
            <p:cNvSpPr/>
            <p:nvPr/>
          </p:nvSpPr>
          <p:spPr>
            <a:xfrm>
              <a:off x="2004000" y="1440100"/>
              <a:ext cx="43475" cy="144900"/>
            </a:xfrm>
            <a:custGeom>
              <a:avLst/>
              <a:gdLst/>
              <a:ahLst/>
              <a:cxnLst/>
              <a:rect l="l" t="t" r="r" b="b"/>
              <a:pathLst>
                <a:path w="1739" h="5796" extrusionOk="0">
                  <a:moveTo>
                    <a:pt x="53" y="0"/>
                  </a:moveTo>
                  <a:cubicBezTo>
                    <a:pt x="31" y="0"/>
                    <a:pt x="1" y="23"/>
                    <a:pt x="1" y="55"/>
                  </a:cubicBezTo>
                  <a:cubicBezTo>
                    <a:pt x="312" y="1974"/>
                    <a:pt x="727" y="4050"/>
                    <a:pt x="1635" y="5762"/>
                  </a:cubicBezTo>
                  <a:cubicBezTo>
                    <a:pt x="1652" y="5786"/>
                    <a:pt x="1668" y="5795"/>
                    <a:pt x="1683" y="5795"/>
                  </a:cubicBezTo>
                  <a:cubicBezTo>
                    <a:pt x="1715" y="5795"/>
                    <a:pt x="1739" y="5753"/>
                    <a:pt x="1739" y="5736"/>
                  </a:cubicBezTo>
                  <a:cubicBezTo>
                    <a:pt x="1194" y="3816"/>
                    <a:pt x="520" y="2000"/>
                    <a:pt x="79" y="29"/>
                  </a:cubicBezTo>
                  <a:cubicBezTo>
                    <a:pt x="79" y="9"/>
                    <a:pt x="67"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0" name="Google Shape;180;p3"/>
            <p:cNvSpPr/>
            <p:nvPr/>
          </p:nvSpPr>
          <p:spPr>
            <a:xfrm>
              <a:off x="1908675" y="1442550"/>
              <a:ext cx="57825" cy="126000"/>
            </a:xfrm>
            <a:custGeom>
              <a:avLst/>
              <a:gdLst/>
              <a:ahLst/>
              <a:cxnLst/>
              <a:rect l="l" t="t" r="r" b="b"/>
              <a:pathLst>
                <a:path w="2313" h="5040" extrusionOk="0">
                  <a:moveTo>
                    <a:pt x="50" y="0"/>
                  </a:moveTo>
                  <a:cubicBezTo>
                    <a:pt x="24" y="0"/>
                    <a:pt x="1" y="17"/>
                    <a:pt x="1" y="60"/>
                  </a:cubicBezTo>
                  <a:cubicBezTo>
                    <a:pt x="1" y="1902"/>
                    <a:pt x="442" y="4029"/>
                    <a:pt x="2180" y="5015"/>
                  </a:cubicBezTo>
                  <a:cubicBezTo>
                    <a:pt x="2202" y="5032"/>
                    <a:pt x="2222" y="5039"/>
                    <a:pt x="2239" y="5039"/>
                  </a:cubicBezTo>
                  <a:cubicBezTo>
                    <a:pt x="2299" y="5039"/>
                    <a:pt x="2313" y="4946"/>
                    <a:pt x="2231" y="4885"/>
                  </a:cubicBezTo>
                  <a:cubicBezTo>
                    <a:pt x="675" y="3692"/>
                    <a:pt x="208" y="1954"/>
                    <a:pt x="130" y="60"/>
                  </a:cubicBezTo>
                  <a:cubicBezTo>
                    <a:pt x="130" y="30"/>
                    <a:pt x="87" y="0"/>
                    <a:pt x="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1" name="Google Shape;181;p3"/>
            <p:cNvSpPr/>
            <p:nvPr/>
          </p:nvSpPr>
          <p:spPr>
            <a:xfrm>
              <a:off x="2052650" y="1283050"/>
              <a:ext cx="168625" cy="316025"/>
            </a:xfrm>
            <a:custGeom>
              <a:avLst/>
              <a:gdLst/>
              <a:ahLst/>
              <a:cxnLst/>
              <a:rect l="l" t="t" r="r" b="b"/>
              <a:pathLst>
                <a:path w="6745" h="12641" extrusionOk="0">
                  <a:moveTo>
                    <a:pt x="1427" y="1"/>
                  </a:moveTo>
                  <a:cubicBezTo>
                    <a:pt x="1395" y="1"/>
                    <a:pt x="1362" y="20"/>
                    <a:pt x="1349" y="59"/>
                  </a:cubicBezTo>
                  <a:cubicBezTo>
                    <a:pt x="1246" y="215"/>
                    <a:pt x="1064" y="1226"/>
                    <a:pt x="908" y="1226"/>
                  </a:cubicBezTo>
                  <a:cubicBezTo>
                    <a:pt x="897" y="1223"/>
                    <a:pt x="887" y="1221"/>
                    <a:pt x="878" y="1221"/>
                  </a:cubicBezTo>
                  <a:cubicBezTo>
                    <a:pt x="826" y="1221"/>
                    <a:pt x="819" y="1278"/>
                    <a:pt x="908" y="1278"/>
                  </a:cubicBezTo>
                  <a:cubicBezTo>
                    <a:pt x="960" y="1278"/>
                    <a:pt x="1038" y="1330"/>
                    <a:pt x="1090" y="1330"/>
                  </a:cubicBezTo>
                  <a:cubicBezTo>
                    <a:pt x="1142" y="1330"/>
                    <a:pt x="1194" y="1278"/>
                    <a:pt x="1194" y="1226"/>
                  </a:cubicBezTo>
                  <a:cubicBezTo>
                    <a:pt x="1220" y="967"/>
                    <a:pt x="1246" y="733"/>
                    <a:pt x="1323" y="500"/>
                  </a:cubicBezTo>
                  <a:cubicBezTo>
                    <a:pt x="1373" y="376"/>
                    <a:pt x="1416" y="311"/>
                    <a:pt x="1460" y="311"/>
                  </a:cubicBezTo>
                  <a:cubicBezTo>
                    <a:pt x="1507" y="311"/>
                    <a:pt x="1554" y="389"/>
                    <a:pt x="1609" y="552"/>
                  </a:cubicBezTo>
                  <a:cubicBezTo>
                    <a:pt x="1816" y="682"/>
                    <a:pt x="2024" y="993"/>
                    <a:pt x="2205" y="1148"/>
                  </a:cubicBezTo>
                  <a:cubicBezTo>
                    <a:pt x="2724" y="1641"/>
                    <a:pt x="3269" y="2056"/>
                    <a:pt x="3814" y="2523"/>
                  </a:cubicBezTo>
                  <a:cubicBezTo>
                    <a:pt x="5111" y="3561"/>
                    <a:pt x="6019" y="4443"/>
                    <a:pt x="6304" y="6129"/>
                  </a:cubicBezTo>
                  <a:cubicBezTo>
                    <a:pt x="6615" y="7763"/>
                    <a:pt x="6174" y="9553"/>
                    <a:pt x="4877" y="10721"/>
                  </a:cubicBezTo>
                  <a:cubicBezTo>
                    <a:pt x="3658" y="11810"/>
                    <a:pt x="1738" y="12199"/>
                    <a:pt x="156" y="12381"/>
                  </a:cubicBezTo>
                  <a:cubicBezTo>
                    <a:pt x="0" y="12381"/>
                    <a:pt x="0" y="12640"/>
                    <a:pt x="156" y="12640"/>
                  </a:cubicBezTo>
                  <a:cubicBezTo>
                    <a:pt x="3061" y="12381"/>
                    <a:pt x="6148" y="11162"/>
                    <a:pt x="6563" y="7893"/>
                  </a:cubicBezTo>
                  <a:cubicBezTo>
                    <a:pt x="6745" y="6544"/>
                    <a:pt x="6486" y="4910"/>
                    <a:pt x="5604" y="3846"/>
                  </a:cubicBezTo>
                  <a:cubicBezTo>
                    <a:pt x="4436" y="2420"/>
                    <a:pt x="2413" y="1719"/>
                    <a:pt x="1505" y="59"/>
                  </a:cubicBezTo>
                  <a:cubicBezTo>
                    <a:pt x="1492" y="20"/>
                    <a:pt x="1460" y="1"/>
                    <a:pt x="14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2" name="Google Shape;182;p3"/>
            <p:cNvSpPr/>
            <p:nvPr/>
          </p:nvSpPr>
          <p:spPr>
            <a:xfrm>
              <a:off x="1810750" y="1299175"/>
              <a:ext cx="241925" cy="304550"/>
            </a:xfrm>
            <a:custGeom>
              <a:avLst/>
              <a:gdLst/>
              <a:ahLst/>
              <a:cxnLst/>
              <a:rect l="l" t="t" r="r" b="b"/>
              <a:pathLst>
                <a:path w="9677" h="12182" extrusionOk="0">
                  <a:moveTo>
                    <a:pt x="3420" y="0"/>
                  </a:moveTo>
                  <a:cubicBezTo>
                    <a:pt x="3391" y="0"/>
                    <a:pt x="3361" y="20"/>
                    <a:pt x="3347" y="62"/>
                  </a:cubicBezTo>
                  <a:cubicBezTo>
                    <a:pt x="1842" y="2786"/>
                    <a:pt x="0" y="6003"/>
                    <a:pt x="1557" y="9116"/>
                  </a:cubicBezTo>
                  <a:cubicBezTo>
                    <a:pt x="2179" y="10335"/>
                    <a:pt x="3217" y="11269"/>
                    <a:pt x="4514" y="11788"/>
                  </a:cubicBezTo>
                  <a:cubicBezTo>
                    <a:pt x="5257" y="12087"/>
                    <a:pt x="6027" y="12182"/>
                    <a:pt x="6802" y="12182"/>
                  </a:cubicBezTo>
                  <a:cubicBezTo>
                    <a:pt x="7705" y="12182"/>
                    <a:pt x="8615" y="12053"/>
                    <a:pt x="9495" y="11969"/>
                  </a:cubicBezTo>
                  <a:cubicBezTo>
                    <a:pt x="9676" y="11969"/>
                    <a:pt x="9676" y="11710"/>
                    <a:pt x="9495" y="11710"/>
                  </a:cubicBezTo>
                  <a:cubicBezTo>
                    <a:pt x="8600" y="11799"/>
                    <a:pt x="7687" y="11940"/>
                    <a:pt x="6782" y="11940"/>
                  </a:cubicBezTo>
                  <a:cubicBezTo>
                    <a:pt x="6114" y="11940"/>
                    <a:pt x="5450" y="11864"/>
                    <a:pt x="4800" y="11632"/>
                  </a:cubicBezTo>
                  <a:cubicBezTo>
                    <a:pt x="3139" y="11061"/>
                    <a:pt x="1894" y="9687"/>
                    <a:pt x="1401" y="8026"/>
                  </a:cubicBezTo>
                  <a:cubicBezTo>
                    <a:pt x="882" y="6288"/>
                    <a:pt x="1375" y="4472"/>
                    <a:pt x="2102" y="2890"/>
                  </a:cubicBezTo>
                  <a:cubicBezTo>
                    <a:pt x="2439" y="2164"/>
                    <a:pt x="2802" y="1489"/>
                    <a:pt x="3139" y="815"/>
                  </a:cubicBezTo>
                  <a:cubicBezTo>
                    <a:pt x="3283" y="543"/>
                    <a:pt x="3368" y="379"/>
                    <a:pt x="3497" y="379"/>
                  </a:cubicBezTo>
                  <a:cubicBezTo>
                    <a:pt x="3577" y="379"/>
                    <a:pt x="3675" y="442"/>
                    <a:pt x="3814" y="581"/>
                  </a:cubicBezTo>
                  <a:cubicBezTo>
                    <a:pt x="4151" y="893"/>
                    <a:pt x="4436" y="1230"/>
                    <a:pt x="4748" y="1619"/>
                  </a:cubicBezTo>
                  <a:cubicBezTo>
                    <a:pt x="4754" y="1625"/>
                    <a:pt x="4765" y="1629"/>
                    <a:pt x="4778" y="1629"/>
                  </a:cubicBezTo>
                  <a:cubicBezTo>
                    <a:pt x="4816" y="1629"/>
                    <a:pt x="4864" y="1599"/>
                    <a:pt x="4825" y="1541"/>
                  </a:cubicBezTo>
                  <a:cubicBezTo>
                    <a:pt x="4436" y="970"/>
                    <a:pt x="4021" y="478"/>
                    <a:pt x="3477" y="37"/>
                  </a:cubicBezTo>
                  <a:cubicBezTo>
                    <a:pt x="3465" y="13"/>
                    <a:pt x="3443" y="0"/>
                    <a:pt x="34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3" name="Google Shape;183;p3"/>
            <p:cNvSpPr/>
            <p:nvPr/>
          </p:nvSpPr>
          <p:spPr>
            <a:xfrm>
              <a:off x="1806200" y="1376725"/>
              <a:ext cx="237025" cy="239275"/>
            </a:xfrm>
            <a:custGeom>
              <a:avLst/>
              <a:gdLst/>
              <a:ahLst/>
              <a:cxnLst/>
              <a:rect l="l" t="t" r="r" b="b"/>
              <a:pathLst>
                <a:path w="9481" h="9571" extrusionOk="0">
                  <a:moveTo>
                    <a:pt x="906" y="0"/>
                  </a:moveTo>
                  <a:cubicBezTo>
                    <a:pt x="866" y="0"/>
                    <a:pt x="831" y="28"/>
                    <a:pt x="831" y="73"/>
                  </a:cubicBezTo>
                  <a:cubicBezTo>
                    <a:pt x="649" y="1656"/>
                    <a:pt x="1" y="3160"/>
                    <a:pt x="208" y="4769"/>
                  </a:cubicBezTo>
                  <a:cubicBezTo>
                    <a:pt x="390" y="6014"/>
                    <a:pt x="961" y="7181"/>
                    <a:pt x="1843" y="8037"/>
                  </a:cubicBezTo>
                  <a:cubicBezTo>
                    <a:pt x="2985" y="9152"/>
                    <a:pt x="4330" y="9571"/>
                    <a:pt x="5728" y="9571"/>
                  </a:cubicBezTo>
                  <a:cubicBezTo>
                    <a:pt x="6933" y="9571"/>
                    <a:pt x="8177" y="9260"/>
                    <a:pt x="9366" y="8815"/>
                  </a:cubicBezTo>
                  <a:cubicBezTo>
                    <a:pt x="9481" y="8769"/>
                    <a:pt x="9432" y="8600"/>
                    <a:pt x="9328" y="8600"/>
                  </a:cubicBezTo>
                  <a:cubicBezTo>
                    <a:pt x="9315" y="8600"/>
                    <a:pt x="9302" y="8602"/>
                    <a:pt x="9288" y="8608"/>
                  </a:cubicBezTo>
                  <a:cubicBezTo>
                    <a:pt x="8162" y="9023"/>
                    <a:pt x="6977" y="9407"/>
                    <a:pt x="5766" y="9407"/>
                  </a:cubicBezTo>
                  <a:cubicBezTo>
                    <a:pt x="5385" y="9407"/>
                    <a:pt x="5003" y="9369"/>
                    <a:pt x="4618" y="9282"/>
                  </a:cubicBezTo>
                  <a:cubicBezTo>
                    <a:pt x="3269" y="8997"/>
                    <a:pt x="2024" y="8167"/>
                    <a:pt x="1272" y="7000"/>
                  </a:cubicBezTo>
                  <a:cubicBezTo>
                    <a:pt x="416" y="5703"/>
                    <a:pt x="234" y="4198"/>
                    <a:pt x="546" y="2693"/>
                  </a:cubicBezTo>
                  <a:cubicBezTo>
                    <a:pt x="675" y="2019"/>
                    <a:pt x="831" y="1344"/>
                    <a:pt x="961" y="644"/>
                  </a:cubicBezTo>
                  <a:cubicBezTo>
                    <a:pt x="1014" y="393"/>
                    <a:pt x="1006" y="304"/>
                    <a:pt x="1020" y="304"/>
                  </a:cubicBezTo>
                  <a:cubicBezTo>
                    <a:pt x="1033" y="304"/>
                    <a:pt x="1067" y="387"/>
                    <a:pt x="1194" y="488"/>
                  </a:cubicBezTo>
                  <a:cubicBezTo>
                    <a:pt x="1350" y="618"/>
                    <a:pt x="1505" y="929"/>
                    <a:pt x="1661" y="1137"/>
                  </a:cubicBezTo>
                  <a:cubicBezTo>
                    <a:pt x="1670" y="1183"/>
                    <a:pt x="1686" y="1200"/>
                    <a:pt x="1701" y="1200"/>
                  </a:cubicBezTo>
                  <a:cubicBezTo>
                    <a:pt x="1729" y="1200"/>
                    <a:pt x="1756" y="1144"/>
                    <a:pt x="1739" y="1111"/>
                  </a:cubicBezTo>
                  <a:cubicBezTo>
                    <a:pt x="1505" y="748"/>
                    <a:pt x="1246" y="385"/>
                    <a:pt x="987" y="47"/>
                  </a:cubicBezTo>
                  <a:cubicBezTo>
                    <a:pt x="965" y="15"/>
                    <a:pt x="934" y="0"/>
                    <a:pt x="9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4" name="Google Shape;184;p3"/>
            <p:cNvSpPr/>
            <p:nvPr/>
          </p:nvSpPr>
          <p:spPr>
            <a:xfrm>
              <a:off x="1838800" y="1592550"/>
              <a:ext cx="208675" cy="667050"/>
            </a:xfrm>
            <a:custGeom>
              <a:avLst/>
              <a:gdLst/>
              <a:ahLst/>
              <a:cxnLst/>
              <a:rect l="l" t="t" r="r" b="b"/>
              <a:pathLst>
                <a:path w="8347" h="26682" extrusionOk="0">
                  <a:moveTo>
                    <a:pt x="7988" y="1"/>
                  </a:moveTo>
                  <a:cubicBezTo>
                    <a:pt x="7935" y="1"/>
                    <a:pt x="7854" y="35"/>
                    <a:pt x="7854" y="105"/>
                  </a:cubicBezTo>
                  <a:cubicBezTo>
                    <a:pt x="7984" y="4800"/>
                    <a:pt x="8036" y="9469"/>
                    <a:pt x="6298" y="13905"/>
                  </a:cubicBezTo>
                  <a:cubicBezTo>
                    <a:pt x="5493" y="16058"/>
                    <a:pt x="4222" y="18030"/>
                    <a:pt x="3159" y="20027"/>
                  </a:cubicBezTo>
                  <a:cubicBezTo>
                    <a:pt x="2043" y="22102"/>
                    <a:pt x="1083" y="24281"/>
                    <a:pt x="72" y="26409"/>
                  </a:cubicBezTo>
                  <a:cubicBezTo>
                    <a:pt x="0" y="26551"/>
                    <a:pt x="125" y="26682"/>
                    <a:pt x="244" y="26682"/>
                  </a:cubicBezTo>
                  <a:cubicBezTo>
                    <a:pt x="298" y="26682"/>
                    <a:pt x="351" y="26655"/>
                    <a:pt x="383" y="26590"/>
                  </a:cubicBezTo>
                  <a:cubicBezTo>
                    <a:pt x="1395" y="24359"/>
                    <a:pt x="2406" y="22102"/>
                    <a:pt x="3574" y="19923"/>
                  </a:cubicBezTo>
                  <a:cubicBezTo>
                    <a:pt x="4663" y="17926"/>
                    <a:pt x="5857" y="15980"/>
                    <a:pt x="6661" y="13827"/>
                  </a:cubicBezTo>
                  <a:cubicBezTo>
                    <a:pt x="7465" y="11674"/>
                    <a:pt x="7906" y="9365"/>
                    <a:pt x="8087" y="7057"/>
                  </a:cubicBezTo>
                  <a:cubicBezTo>
                    <a:pt x="8295" y="4748"/>
                    <a:pt x="8347" y="2336"/>
                    <a:pt x="8036" y="27"/>
                  </a:cubicBezTo>
                  <a:cubicBezTo>
                    <a:pt x="8036" y="9"/>
                    <a:pt x="8015" y="1"/>
                    <a:pt x="79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5" name="Google Shape;185;p3"/>
            <p:cNvSpPr/>
            <p:nvPr/>
          </p:nvSpPr>
          <p:spPr>
            <a:xfrm>
              <a:off x="1986025" y="1689025"/>
              <a:ext cx="187075" cy="281950"/>
            </a:xfrm>
            <a:custGeom>
              <a:avLst/>
              <a:gdLst/>
              <a:ahLst/>
              <a:cxnLst/>
              <a:rect l="l" t="t" r="r" b="b"/>
              <a:pathLst>
                <a:path w="7483" h="11278" extrusionOk="0">
                  <a:moveTo>
                    <a:pt x="7400" y="0"/>
                  </a:moveTo>
                  <a:cubicBezTo>
                    <a:pt x="7384" y="0"/>
                    <a:pt x="7369" y="9"/>
                    <a:pt x="7361" y="33"/>
                  </a:cubicBezTo>
                  <a:cubicBezTo>
                    <a:pt x="6245" y="1953"/>
                    <a:pt x="5052" y="3794"/>
                    <a:pt x="3781" y="5636"/>
                  </a:cubicBezTo>
                  <a:cubicBezTo>
                    <a:pt x="3184" y="6544"/>
                    <a:pt x="2562" y="7426"/>
                    <a:pt x="1939" y="8308"/>
                  </a:cubicBezTo>
                  <a:cubicBezTo>
                    <a:pt x="1291" y="9216"/>
                    <a:pt x="512" y="10124"/>
                    <a:pt x="19" y="11110"/>
                  </a:cubicBezTo>
                  <a:cubicBezTo>
                    <a:pt x="0" y="11187"/>
                    <a:pt x="52" y="11278"/>
                    <a:pt x="122" y="11278"/>
                  </a:cubicBezTo>
                  <a:cubicBezTo>
                    <a:pt x="147" y="11278"/>
                    <a:pt x="174" y="11266"/>
                    <a:pt x="201" y="11239"/>
                  </a:cubicBezTo>
                  <a:cubicBezTo>
                    <a:pt x="901" y="10539"/>
                    <a:pt x="1446" y="9553"/>
                    <a:pt x="2043" y="8723"/>
                  </a:cubicBezTo>
                  <a:cubicBezTo>
                    <a:pt x="2691" y="7763"/>
                    <a:pt x="3340" y="6881"/>
                    <a:pt x="3962" y="5896"/>
                  </a:cubicBezTo>
                  <a:cubicBezTo>
                    <a:pt x="5182" y="4002"/>
                    <a:pt x="6375" y="2056"/>
                    <a:pt x="7464" y="85"/>
                  </a:cubicBezTo>
                  <a:cubicBezTo>
                    <a:pt x="7482" y="49"/>
                    <a:pt x="7438" y="0"/>
                    <a:pt x="740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6" name="Google Shape;186;p3"/>
            <p:cNvSpPr/>
            <p:nvPr/>
          </p:nvSpPr>
          <p:spPr>
            <a:xfrm>
              <a:off x="2058100" y="1629425"/>
              <a:ext cx="153450" cy="239475"/>
            </a:xfrm>
            <a:custGeom>
              <a:avLst/>
              <a:gdLst/>
              <a:ahLst/>
              <a:cxnLst/>
              <a:rect l="l" t="t" r="r" b="b"/>
              <a:pathLst>
                <a:path w="6138" h="9579" extrusionOk="0">
                  <a:moveTo>
                    <a:pt x="5209" y="1"/>
                  </a:moveTo>
                  <a:cubicBezTo>
                    <a:pt x="5173" y="1"/>
                    <a:pt x="5138" y="20"/>
                    <a:pt x="5126" y="56"/>
                  </a:cubicBezTo>
                  <a:cubicBezTo>
                    <a:pt x="4192" y="1665"/>
                    <a:pt x="2662" y="2780"/>
                    <a:pt x="1546" y="4259"/>
                  </a:cubicBezTo>
                  <a:cubicBezTo>
                    <a:pt x="509" y="5686"/>
                    <a:pt x="42" y="7398"/>
                    <a:pt x="301" y="9162"/>
                  </a:cubicBezTo>
                  <a:cubicBezTo>
                    <a:pt x="280" y="9172"/>
                    <a:pt x="289" y="9179"/>
                    <a:pt x="308" y="9179"/>
                  </a:cubicBezTo>
                  <a:cubicBezTo>
                    <a:pt x="335" y="9179"/>
                    <a:pt x="379" y="9166"/>
                    <a:pt x="379" y="9136"/>
                  </a:cubicBezTo>
                  <a:cubicBezTo>
                    <a:pt x="249" y="7086"/>
                    <a:pt x="898" y="5270"/>
                    <a:pt x="2273" y="3740"/>
                  </a:cubicBezTo>
                  <a:cubicBezTo>
                    <a:pt x="3255" y="2635"/>
                    <a:pt x="4377" y="1669"/>
                    <a:pt x="5154" y="403"/>
                  </a:cubicBezTo>
                  <a:lnTo>
                    <a:pt x="5154" y="403"/>
                  </a:lnTo>
                  <a:cubicBezTo>
                    <a:pt x="5547" y="2381"/>
                    <a:pt x="5862" y="4552"/>
                    <a:pt x="4919" y="6438"/>
                  </a:cubicBezTo>
                  <a:cubicBezTo>
                    <a:pt x="3985" y="8280"/>
                    <a:pt x="2039" y="8876"/>
                    <a:pt x="171" y="9343"/>
                  </a:cubicBezTo>
                  <a:cubicBezTo>
                    <a:pt x="1" y="9392"/>
                    <a:pt x="60" y="9579"/>
                    <a:pt x="197" y="9579"/>
                  </a:cubicBezTo>
                  <a:cubicBezTo>
                    <a:pt x="205" y="9579"/>
                    <a:pt x="214" y="9578"/>
                    <a:pt x="223" y="9577"/>
                  </a:cubicBezTo>
                  <a:cubicBezTo>
                    <a:pt x="2143" y="9084"/>
                    <a:pt x="4140" y="8435"/>
                    <a:pt x="5126" y="6542"/>
                  </a:cubicBezTo>
                  <a:cubicBezTo>
                    <a:pt x="6138" y="4518"/>
                    <a:pt x="5697" y="2184"/>
                    <a:pt x="5308" y="82"/>
                  </a:cubicBezTo>
                  <a:cubicBezTo>
                    <a:pt x="5294" y="27"/>
                    <a:pt x="5250" y="1"/>
                    <a:pt x="52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7" name="Google Shape;187;p3"/>
            <p:cNvSpPr/>
            <p:nvPr/>
          </p:nvSpPr>
          <p:spPr>
            <a:xfrm>
              <a:off x="2063875" y="1793600"/>
              <a:ext cx="117200" cy="64300"/>
            </a:xfrm>
            <a:custGeom>
              <a:avLst/>
              <a:gdLst/>
              <a:ahLst/>
              <a:cxnLst/>
              <a:rect l="l" t="t" r="r" b="b"/>
              <a:pathLst>
                <a:path w="4688" h="2572" extrusionOk="0">
                  <a:moveTo>
                    <a:pt x="4662" y="1"/>
                  </a:moveTo>
                  <a:cubicBezTo>
                    <a:pt x="3728" y="1349"/>
                    <a:pt x="1627" y="1946"/>
                    <a:pt x="96" y="2387"/>
                  </a:cubicBezTo>
                  <a:cubicBezTo>
                    <a:pt x="0" y="2435"/>
                    <a:pt x="15" y="2572"/>
                    <a:pt x="100" y="2572"/>
                  </a:cubicBezTo>
                  <a:cubicBezTo>
                    <a:pt x="107" y="2572"/>
                    <a:pt x="114" y="2571"/>
                    <a:pt x="122" y="2569"/>
                  </a:cubicBezTo>
                  <a:cubicBezTo>
                    <a:pt x="1679" y="2102"/>
                    <a:pt x="3780" y="1531"/>
                    <a:pt x="4688" y="26"/>
                  </a:cubicBezTo>
                  <a:cubicBezTo>
                    <a:pt x="4688" y="1"/>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8" name="Google Shape;188;p3"/>
            <p:cNvSpPr/>
            <p:nvPr/>
          </p:nvSpPr>
          <p:spPr>
            <a:xfrm>
              <a:off x="2070600" y="1747925"/>
              <a:ext cx="124325" cy="98000"/>
            </a:xfrm>
            <a:custGeom>
              <a:avLst/>
              <a:gdLst/>
              <a:ahLst/>
              <a:cxnLst/>
              <a:rect l="l" t="t" r="r" b="b"/>
              <a:pathLst>
                <a:path w="4973" h="3920" extrusionOk="0">
                  <a:moveTo>
                    <a:pt x="4941" y="0"/>
                  </a:moveTo>
                  <a:cubicBezTo>
                    <a:pt x="4932" y="0"/>
                    <a:pt x="4920" y="3"/>
                    <a:pt x="4912" y="12"/>
                  </a:cubicBezTo>
                  <a:cubicBezTo>
                    <a:pt x="4315" y="1101"/>
                    <a:pt x="3381" y="1620"/>
                    <a:pt x="2317" y="2217"/>
                  </a:cubicBezTo>
                  <a:cubicBezTo>
                    <a:pt x="1513" y="2658"/>
                    <a:pt x="761" y="3228"/>
                    <a:pt x="61" y="3799"/>
                  </a:cubicBezTo>
                  <a:cubicBezTo>
                    <a:pt x="0" y="3859"/>
                    <a:pt x="49" y="3920"/>
                    <a:pt x="98" y="3920"/>
                  </a:cubicBezTo>
                  <a:cubicBezTo>
                    <a:pt x="112" y="3920"/>
                    <a:pt x="127" y="3914"/>
                    <a:pt x="138" y="3903"/>
                  </a:cubicBezTo>
                  <a:cubicBezTo>
                    <a:pt x="1124" y="3099"/>
                    <a:pt x="2188" y="2476"/>
                    <a:pt x="3303" y="1828"/>
                  </a:cubicBezTo>
                  <a:cubicBezTo>
                    <a:pt x="4004" y="1412"/>
                    <a:pt x="4730" y="842"/>
                    <a:pt x="4937" y="12"/>
                  </a:cubicBezTo>
                  <a:cubicBezTo>
                    <a:pt x="4972" y="12"/>
                    <a:pt x="4961" y="0"/>
                    <a:pt x="49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89" name="Google Shape;189;p3"/>
            <p:cNvSpPr/>
            <p:nvPr/>
          </p:nvSpPr>
          <p:spPr>
            <a:xfrm>
              <a:off x="2096300" y="1722625"/>
              <a:ext cx="104225" cy="91550"/>
            </a:xfrm>
            <a:custGeom>
              <a:avLst/>
              <a:gdLst/>
              <a:ahLst/>
              <a:cxnLst/>
              <a:rect l="l" t="t" r="r" b="b"/>
              <a:pathLst>
                <a:path w="4169" h="3662" extrusionOk="0">
                  <a:moveTo>
                    <a:pt x="4130" y="0"/>
                  </a:moveTo>
                  <a:cubicBezTo>
                    <a:pt x="4123" y="0"/>
                    <a:pt x="4117" y="3"/>
                    <a:pt x="4117" y="12"/>
                  </a:cubicBezTo>
                  <a:cubicBezTo>
                    <a:pt x="3365" y="1854"/>
                    <a:pt x="1004" y="1932"/>
                    <a:pt x="18" y="3540"/>
                  </a:cubicBezTo>
                  <a:cubicBezTo>
                    <a:pt x="0" y="3594"/>
                    <a:pt x="45" y="3661"/>
                    <a:pt x="92" y="3661"/>
                  </a:cubicBezTo>
                  <a:cubicBezTo>
                    <a:pt x="112" y="3661"/>
                    <a:pt x="132" y="3649"/>
                    <a:pt x="148" y="3618"/>
                  </a:cubicBezTo>
                  <a:cubicBezTo>
                    <a:pt x="1160" y="2061"/>
                    <a:pt x="3624" y="1932"/>
                    <a:pt x="4169" y="12"/>
                  </a:cubicBezTo>
                  <a:cubicBezTo>
                    <a:pt x="4169" y="12"/>
                    <a:pt x="4146" y="0"/>
                    <a:pt x="4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0" name="Google Shape;190;p3"/>
            <p:cNvSpPr/>
            <p:nvPr/>
          </p:nvSpPr>
          <p:spPr>
            <a:xfrm>
              <a:off x="2119450" y="1681800"/>
              <a:ext cx="77375" cy="96525"/>
            </a:xfrm>
            <a:custGeom>
              <a:avLst/>
              <a:gdLst/>
              <a:ahLst/>
              <a:cxnLst/>
              <a:rect l="l" t="t" r="r" b="b"/>
              <a:pathLst>
                <a:path w="3095" h="3861" extrusionOk="0">
                  <a:moveTo>
                    <a:pt x="3089" y="0"/>
                  </a:moveTo>
                  <a:cubicBezTo>
                    <a:pt x="3085" y="0"/>
                    <a:pt x="3073" y="13"/>
                    <a:pt x="3061" y="37"/>
                  </a:cubicBezTo>
                  <a:cubicBezTo>
                    <a:pt x="2646" y="970"/>
                    <a:pt x="2050" y="1645"/>
                    <a:pt x="1271" y="2293"/>
                  </a:cubicBezTo>
                  <a:cubicBezTo>
                    <a:pt x="753" y="2709"/>
                    <a:pt x="182" y="3150"/>
                    <a:pt x="0" y="3824"/>
                  </a:cubicBezTo>
                  <a:cubicBezTo>
                    <a:pt x="0" y="3842"/>
                    <a:pt x="39" y="3861"/>
                    <a:pt x="62" y="3861"/>
                  </a:cubicBezTo>
                  <a:cubicBezTo>
                    <a:pt x="71" y="3861"/>
                    <a:pt x="78" y="3858"/>
                    <a:pt x="78" y="3850"/>
                  </a:cubicBezTo>
                  <a:cubicBezTo>
                    <a:pt x="519" y="3046"/>
                    <a:pt x="1168" y="2579"/>
                    <a:pt x="1868" y="1956"/>
                  </a:cubicBezTo>
                  <a:cubicBezTo>
                    <a:pt x="2413" y="1437"/>
                    <a:pt x="2828" y="789"/>
                    <a:pt x="3061" y="63"/>
                  </a:cubicBezTo>
                  <a:cubicBezTo>
                    <a:pt x="3090" y="20"/>
                    <a:pt x="3095" y="0"/>
                    <a:pt x="30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1" name="Google Shape;191;p3"/>
            <p:cNvSpPr/>
            <p:nvPr/>
          </p:nvSpPr>
          <p:spPr>
            <a:xfrm>
              <a:off x="2143825" y="1654525"/>
              <a:ext cx="46975" cy="79600"/>
            </a:xfrm>
            <a:custGeom>
              <a:avLst/>
              <a:gdLst/>
              <a:ahLst/>
              <a:cxnLst/>
              <a:rect l="l" t="t" r="r" b="b"/>
              <a:pathLst>
                <a:path w="1879" h="3184" extrusionOk="0">
                  <a:moveTo>
                    <a:pt x="1808" y="1"/>
                  </a:moveTo>
                  <a:cubicBezTo>
                    <a:pt x="1804" y="1"/>
                    <a:pt x="1801" y="4"/>
                    <a:pt x="1801" y="12"/>
                  </a:cubicBezTo>
                  <a:cubicBezTo>
                    <a:pt x="1801" y="609"/>
                    <a:pt x="1282" y="1257"/>
                    <a:pt x="945" y="1724"/>
                  </a:cubicBezTo>
                  <a:cubicBezTo>
                    <a:pt x="660" y="2191"/>
                    <a:pt x="322" y="2632"/>
                    <a:pt x="37" y="3099"/>
                  </a:cubicBezTo>
                  <a:cubicBezTo>
                    <a:pt x="1" y="3135"/>
                    <a:pt x="40" y="3184"/>
                    <a:pt x="94" y="3184"/>
                  </a:cubicBezTo>
                  <a:cubicBezTo>
                    <a:pt x="117" y="3184"/>
                    <a:pt x="143" y="3175"/>
                    <a:pt x="167" y="3151"/>
                  </a:cubicBezTo>
                  <a:cubicBezTo>
                    <a:pt x="582" y="2580"/>
                    <a:pt x="945" y="1984"/>
                    <a:pt x="1308" y="1387"/>
                  </a:cubicBezTo>
                  <a:cubicBezTo>
                    <a:pt x="1567" y="946"/>
                    <a:pt x="1879" y="505"/>
                    <a:pt x="1827" y="12"/>
                  </a:cubicBezTo>
                  <a:cubicBezTo>
                    <a:pt x="1827" y="12"/>
                    <a:pt x="1815"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2" name="Google Shape;192;p3"/>
            <p:cNvSpPr/>
            <p:nvPr/>
          </p:nvSpPr>
          <p:spPr>
            <a:xfrm>
              <a:off x="2128725" y="1684650"/>
              <a:ext cx="16025" cy="78925"/>
            </a:xfrm>
            <a:custGeom>
              <a:avLst/>
              <a:gdLst/>
              <a:ahLst/>
              <a:cxnLst/>
              <a:rect l="l" t="t" r="r" b="b"/>
              <a:pathLst>
                <a:path w="641" h="3157" extrusionOk="0">
                  <a:moveTo>
                    <a:pt x="615" y="0"/>
                  </a:moveTo>
                  <a:cubicBezTo>
                    <a:pt x="459" y="441"/>
                    <a:pt x="226" y="779"/>
                    <a:pt x="200" y="1272"/>
                  </a:cubicBezTo>
                  <a:cubicBezTo>
                    <a:pt x="148" y="1894"/>
                    <a:pt x="278" y="2439"/>
                    <a:pt x="18" y="3036"/>
                  </a:cubicBezTo>
                  <a:cubicBezTo>
                    <a:pt x="0" y="3090"/>
                    <a:pt x="58" y="3157"/>
                    <a:pt x="104" y="3157"/>
                  </a:cubicBezTo>
                  <a:cubicBezTo>
                    <a:pt x="123" y="3157"/>
                    <a:pt x="140" y="3145"/>
                    <a:pt x="148" y="3113"/>
                  </a:cubicBezTo>
                  <a:cubicBezTo>
                    <a:pt x="356" y="2698"/>
                    <a:pt x="356" y="2309"/>
                    <a:pt x="330" y="1868"/>
                  </a:cubicBezTo>
                  <a:cubicBezTo>
                    <a:pt x="330" y="1557"/>
                    <a:pt x="278" y="1272"/>
                    <a:pt x="356" y="1012"/>
                  </a:cubicBezTo>
                  <a:cubicBezTo>
                    <a:pt x="408" y="701"/>
                    <a:pt x="563" y="364"/>
                    <a:pt x="641" y="52"/>
                  </a:cubicBezTo>
                  <a:cubicBezTo>
                    <a:pt x="641" y="0"/>
                    <a:pt x="615" y="0"/>
                    <a:pt x="6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3" name="Google Shape;193;p3"/>
            <p:cNvSpPr/>
            <p:nvPr/>
          </p:nvSpPr>
          <p:spPr>
            <a:xfrm>
              <a:off x="2115775" y="1700600"/>
              <a:ext cx="16025" cy="81275"/>
            </a:xfrm>
            <a:custGeom>
              <a:avLst/>
              <a:gdLst/>
              <a:ahLst/>
              <a:cxnLst/>
              <a:rect l="l" t="t" r="r" b="b"/>
              <a:pathLst>
                <a:path w="641" h="3251" extrusionOk="0">
                  <a:moveTo>
                    <a:pt x="514" y="1"/>
                  </a:moveTo>
                  <a:cubicBezTo>
                    <a:pt x="502" y="1"/>
                    <a:pt x="491" y="4"/>
                    <a:pt x="485" y="11"/>
                  </a:cubicBezTo>
                  <a:cubicBezTo>
                    <a:pt x="69" y="1023"/>
                    <a:pt x="459" y="2138"/>
                    <a:pt x="18" y="3124"/>
                  </a:cubicBezTo>
                  <a:cubicBezTo>
                    <a:pt x="0" y="3193"/>
                    <a:pt x="52" y="3251"/>
                    <a:pt x="112" y="3251"/>
                  </a:cubicBezTo>
                  <a:cubicBezTo>
                    <a:pt x="142" y="3251"/>
                    <a:pt x="173" y="3236"/>
                    <a:pt x="199" y="3202"/>
                  </a:cubicBezTo>
                  <a:cubicBezTo>
                    <a:pt x="640" y="2190"/>
                    <a:pt x="225" y="1049"/>
                    <a:pt x="562" y="63"/>
                  </a:cubicBezTo>
                  <a:cubicBezTo>
                    <a:pt x="581" y="25"/>
                    <a:pt x="545" y="1"/>
                    <a:pt x="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4" name="Google Shape;194;p3"/>
            <p:cNvSpPr/>
            <p:nvPr/>
          </p:nvSpPr>
          <p:spPr>
            <a:xfrm>
              <a:off x="2094800" y="1718725"/>
              <a:ext cx="14950" cy="93425"/>
            </a:xfrm>
            <a:custGeom>
              <a:avLst/>
              <a:gdLst/>
              <a:ahLst/>
              <a:cxnLst/>
              <a:rect l="l" t="t" r="r" b="b"/>
              <a:pathLst>
                <a:path w="598" h="3737" extrusionOk="0">
                  <a:moveTo>
                    <a:pt x="559" y="1"/>
                  </a:moveTo>
                  <a:cubicBezTo>
                    <a:pt x="551" y="1"/>
                    <a:pt x="545" y="4"/>
                    <a:pt x="545" y="12"/>
                  </a:cubicBezTo>
                  <a:cubicBezTo>
                    <a:pt x="1" y="1206"/>
                    <a:pt x="286" y="2399"/>
                    <a:pt x="26" y="3644"/>
                  </a:cubicBezTo>
                  <a:cubicBezTo>
                    <a:pt x="12" y="3702"/>
                    <a:pt x="55" y="3736"/>
                    <a:pt x="99" y="3736"/>
                  </a:cubicBezTo>
                  <a:cubicBezTo>
                    <a:pt x="134" y="3736"/>
                    <a:pt x="171" y="3715"/>
                    <a:pt x="182" y="3670"/>
                  </a:cubicBezTo>
                  <a:cubicBezTo>
                    <a:pt x="467" y="2425"/>
                    <a:pt x="208" y="1232"/>
                    <a:pt x="597" y="12"/>
                  </a:cubicBezTo>
                  <a:cubicBezTo>
                    <a:pt x="597" y="12"/>
                    <a:pt x="574" y="1"/>
                    <a:pt x="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5" name="Google Shape;195;p3"/>
            <p:cNvSpPr/>
            <p:nvPr/>
          </p:nvSpPr>
          <p:spPr>
            <a:xfrm>
              <a:off x="1924250" y="1694875"/>
              <a:ext cx="48650" cy="332325"/>
            </a:xfrm>
            <a:custGeom>
              <a:avLst/>
              <a:gdLst/>
              <a:ahLst/>
              <a:cxnLst/>
              <a:rect l="l" t="t" r="r" b="b"/>
              <a:pathLst>
                <a:path w="1946" h="13293" extrusionOk="0">
                  <a:moveTo>
                    <a:pt x="55" y="0"/>
                  </a:moveTo>
                  <a:cubicBezTo>
                    <a:pt x="26" y="0"/>
                    <a:pt x="0" y="19"/>
                    <a:pt x="0" y="58"/>
                  </a:cubicBezTo>
                  <a:cubicBezTo>
                    <a:pt x="260" y="2315"/>
                    <a:pt x="726" y="4598"/>
                    <a:pt x="1064" y="6829"/>
                  </a:cubicBezTo>
                  <a:cubicBezTo>
                    <a:pt x="1271" y="7970"/>
                    <a:pt x="1427" y="9138"/>
                    <a:pt x="1505" y="10279"/>
                  </a:cubicBezTo>
                  <a:cubicBezTo>
                    <a:pt x="1557" y="11239"/>
                    <a:pt x="1375" y="12199"/>
                    <a:pt x="1401" y="13184"/>
                  </a:cubicBezTo>
                  <a:cubicBezTo>
                    <a:pt x="1401" y="13249"/>
                    <a:pt x="1450" y="13293"/>
                    <a:pt x="1501" y="13293"/>
                  </a:cubicBezTo>
                  <a:cubicBezTo>
                    <a:pt x="1532" y="13293"/>
                    <a:pt x="1563" y="13276"/>
                    <a:pt x="1582" y="13236"/>
                  </a:cubicBezTo>
                  <a:cubicBezTo>
                    <a:pt x="1946" y="12536"/>
                    <a:pt x="1894" y="11524"/>
                    <a:pt x="1842" y="10746"/>
                  </a:cubicBezTo>
                  <a:cubicBezTo>
                    <a:pt x="1816" y="9605"/>
                    <a:pt x="1660" y="8515"/>
                    <a:pt x="1505" y="7400"/>
                  </a:cubicBezTo>
                  <a:cubicBezTo>
                    <a:pt x="1064" y="4935"/>
                    <a:pt x="493" y="2523"/>
                    <a:pt x="130" y="58"/>
                  </a:cubicBezTo>
                  <a:cubicBezTo>
                    <a:pt x="117" y="19"/>
                    <a:pt x="84" y="0"/>
                    <a:pt x="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6" name="Google Shape;196;p3"/>
            <p:cNvSpPr/>
            <p:nvPr/>
          </p:nvSpPr>
          <p:spPr>
            <a:xfrm>
              <a:off x="1867825" y="1634450"/>
              <a:ext cx="121300" cy="268125"/>
            </a:xfrm>
            <a:custGeom>
              <a:avLst/>
              <a:gdLst/>
              <a:ahLst/>
              <a:cxnLst/>
              <a:rect l="l" t="t" r="r" b="b"/>
              <a:pathLst>
                <a:path w="4852" h="10725" extrusionOk="0">
                  <a:moveTo>
                    <a:pt x="2578" y="1"/>
                  </a:moveTo>
                  <a:cubicBezTo>
                    <a:pt x="2540" y="1"/>
                    <a:pt x="2502" y="14"/>
                    <a:pt x="2491" y="37"/>
                  </a:cubicBezTo>
                  <a:cubicBezTo>
                    <a:pt x="1297" y="1879"/>
                    <a:pt x="0" y="3928"/>
                    <a:pt x="234" y="6237"/>
                  </a:cubicBezTo>
                  <a:cubicBezTo>
                    <a:pt x="467" y="8286"/>
                    <a:pt x="2101" y="9583"/>
                    <a:pt x="3658" y="10699"/>
                  </a:cubicBezTo>
                  <a:cubicBezTo>
                    <a:pt x="3681" y="10717"/>
                    <a:pt x="3703" y="10725"/>
                    <a:pt x="3722" y="10725"/>
                  </a:cubicBezTo>
                  <a:cubicBezTo>
                    <a:pt x="3810" y="10725"/>
                    <a:pt x="3852" y="10560"/>
                    <a:pt x="3788" y="10517"/>
                  </a:cubicBezTo>
                  <a:cubicBezTo>
                    <a:pt x="2127" y="9272"/>
                    <a:pt x="519" y="7923"/>
                    <a:pt x="467" y="5692"/>
                  </a:cubicBezTo>
                  <a:cubicBezTo>
                    <a:pt x="442" y="3714"/>
                    <a:pt x="1502" y="1971"/>
                    <a:pt x="2568" y="374"/>
                  </a:cubicBezTo>
                  <a:lnTo>
                    <a:pt x="2568" y="374"/>
                  </a:lnTo>
                  <a:cubicBezTo>
                    <a:pt x="2845" y="1877"/>
                    <a:pt x="3536" y="3194"/>
                    <a:pt x="4021" y="4603"/>
                  </a:cubicBezTo>
                  <a:cubicBezTo>
                    <a:pt x="4670" y="6522"/>
                    <a:pt x="4566" y="8416"/>
                    <a:pt x="3710" y="10180"/>
                  </a:cubicBezTo>
                  <a:cubicBezTo>
                    <a:pt x="3654" y="10254"/>
                    <a:pt x="3705" y="10315"/>
                    <a:pt x="3748" y="10315"/>
                  </a:cubicBezTo>
                  <a:cubicBezTo>
                    <a:pt x="3765" y="10315"/>
                    <a:pt x="3780" y="10306"/>
                    <a:pt x="3788" y="10284"/>
                  </a:cubicBezTo>
                  <a:cubicBezTo>
                    <a:pt x="4618" y="8831"/>
                    <a:pt x="4851" y="7119"/>
                    <a:pt x="4462" y="5485"/>
                  </a:cubicBezTo>
                  <a:cubicBezTo>
                    <a:pt x="4056" y="3632"/>
                    <a:pt x="3029" y="2052"/>
                    <a:pt x="2693" y="186"/>
                  </a:cubicBezTo>
                  <a:lnTo>
                    <a:pt x="2693" y="186"/>
                  </a:lnTo>
                  <a:cubicBezTo>
                    <a:pt x="2704" y="171"/>
                    <a:pt x="2714" y="156"/>
                    <a:pt x="2724" y="141"/>
                  </a:cubicBezTo>
                  <a:cubicBezTo>
                    <a:pt x="2710" y="136"/>
                    <a:pt x="2696" y="132"/>
                    <a:pt x="2683" y="128"/>
                  </a:cubicBezTo>
                  <a:lnTo>
                    <a:pt x="2683" y="128"/>
                  </a:lnTo>
                  <a:cubicBezTo>
                    <a:pt x="2679" y="107"/>
                    <a:pt x="2676" y="85"/>
                    <a:pt x="2672" y="63"/>
                  </a:cubicBezTo>
                  <a:cubicBezTo>
                    <a:pt x="2672" y="20"/>
                    <a:pt x="2625" y="1"/>
                    <a:pt x="25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7" name="Google Shape;197;p3"/>
            <p:cNvSpPr/>
            <p:nvPr/>
          </p:nvSpPr>
          <p:spPr>
            <a:xfrm>
              <a:off x="1876900" y="1788725"/>
              <a:ext cx="86550" cy="101875"/>
            </a:xfrm>
            <a:custGeom>
              <a:avLst/>
              <a:gdLst/>
              <a:ahLst/>
              <a:cxnLst/>
              <a:rect l="l" t="t" r="r" b="b"/>
              <a:pathLst>
                <a:path w="3462" h="4075" extrusionOk="0">
                  <a:moveTo>
                    <a:pt x="26" y="1"/>
                  </a:moveTo>
                  <a:cubicBezTo>
                    <a:pt x="13" y="1"/>
                    <a:pt x="0" y="14"/>
                    <a:pt x="0" y="40"/>
                  </a:cubicBezTo>
                  <a:cubicBezTo>
                    <a:pt x="312" y="1726"/>
                    <a:pt x="2024" y="3075"/>
                    <a:pt x="3295" y="4061"/>
                  </a:cubicBezTo>
                  <a:cubicBezTo>
                    <a:pt x="3305" y="4071"/>
                    <a:pt x="3318" y="4075"/>
                    <a:pt x="3331" y="4075"/>
                  </a:cubicBezTo>
                  <a:cubicBezTo>
                    <a:pt x="3389" y="4075"/>
                    <a:pt x="3462" y="3999"/>
                    <a:pt x="3399" y="3957"/>
                  </a:cubicBezTo>
                  <a:cubicBezTo>
                    <a:pt x="2154" y="2971"/>
                    <a:pt x="415" y="1622"/>
                    <a:pt x="52" y="40"/>
                  </a:cubicBezTo>
                  <a:cubicBezTo>
                    <a:pt x="52" y="14"/>
                    <a:pt x="39" y="1"/>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8" name="Google Shape;198;p3"/>
            <p:cNvSpPr/>
            <p:nvPr/>
          </p:nvSpPr>
          <p:spPr>
            <a:xfrm>
              <a:off x="1879500" y="1741225"/>
              <a:ext cx="80900" cy="136575"/>
            </a:xfrm>
            <a:custGeom>
              <a:avLst/>
              <a:gdLst/>
              <a:ahLst/>
              <a:cxnLst/>
              <a:rect l="l" t="t" r="r" b="b"/>
              <a:pathLst>
                <a:path w="3236" h="5463" extrusionOk="0">
                  <a:moveTo>
                    <a:pt x="123" y="1"/>
                  </a:moveTo>
                  <a:cubicBezTo>
                    <a:pt x="110" y="1"/>
                    <a:pt x="104" y="7"/>
                    <a:pt x="104" y="20"/>
                  </a:cubicBezTo>
                  <a:cubicBezTo>
                    <a:pt x="0" y="954"/>
                    <a:pt x="493" y="1732"/>
                    <a:pt x="1038" y="2459"/>
                  </a:cubicBezTo>
                  <a:cubicBezTo>
                    <a:pt x="1790" y="3418"/>
                    <a:pt x="2516" y="4352"/>
                    <a:pt x="3087" y="5442"/>
                  </a:cubicBezTo>
                  <a:cubicBezTo>
                    <a:pt x="3094" y="5456"/>
                    <a:pt x="3110" y="5463"/>
                    <a:pt x="3128" y="5463"/>
                  </a:cubicBezTo>
                  <a:cubicBezTo>
                    <a:pt x="3173" y="5463"/>
                    <a:pt x="3236" y="5420"/>
                    <a:pt x="3217" y="5364"/>
                  </a:cubicBezTo>
                  <a:cubicBezTo>
                    <a:pt x="2776" y="4560"/>
                    <a:pt x="2283" y="3782"/>
                    <a:pt x="1738" y="3029"/>
                  </a:cubicBezTo>
                  <a:cubicBezTo>
                    <a:pt x="986" y="2070"/>
                    <a:pt x="311" y="1239"/>
                    <a:pt x="182" y="20"/>
                  </a:cubicBezTo>
                  <a:cubicBezTo>
                    <a:pt x="156" y="7"/>
                    <a:pt x="136" y="1"/>
                    <a:pt x="1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99" name="Google Shape;199;p3"/>
            <p:cNvSpPr/>
            <p:nvPr/>
          </p:nvSpPr>
          <p:spPr>
            <a:xfrm>
              <a:off x="1880800" y="1715950"/>
              <a:ext cx="68475" cy="122775"/>
            </a:xfrm>
            <a:custGeom>
              <a:avLst/>
              <a:gdLst/>
              <a:ahLst/>
              <a:cxnLst/>
              <a:rect l="l" t="t" r="r" b="b"/>
              <a:pathLst>
                <a:path w="2739" h="4911" extrusionOk="0">
                  <a:moveTo>
                    <a:pt x="243" y="0"/>
                  </a:moveTo>
                  <a:cubicBezTo>
                    <a:pt x="227" y="0"/>
                    <a:pt x="208" y="7"/>
                    <a:pt x="208" y="20"/>
                  </a:cubicBezTo>
                  <a:cubicBezTo>
                    <a:pt x="0" y="1991"/>
                    <a:pt x="2231" y="3029"/>
                    <a:pt x="2594" y="4845"/>
                  </a:cubicBezTo>
                  <a:cubicBezTo>
                    <a:pt x="2606" y="4890"/>
                    <a:pt x="2637" y="4911"/>
                    <a:pt x="2666" y="4911"/>
                  </a:cubicBezTo>
                  <a:cubicBezTo>
                    <a:pt x="2704" y="4911"/>
                    <a:pt x="2738" y="4877"/>
                    <a:pt x="2724" y="4819"/>
                  </a:cubicBezTo>
                  <a:cubicBezTo>
                    <a:pt x="2387" y="2951"/>
                    <a:pt x="259" y="1991"/>
                    <a:pt x="259" y="20"/>
                  </a:cubicBezTo>
                  <a:cubicBezTo>
                    <a:pt x="272" y="7"/>
                    <a:pt x="259" y="0"/>
                    <a:pt x="2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0" name="Google Shape;200;p3"/>
            <p:cNvSpPr/>
            <p:nvPr/>
          </p:nvSpPr>
          <p:spPr>
            <a:xfrm>
              <a:off x="1903500" y="1679625"/>
              <a:ext cx="38925" cy="117575"/>
            </a:xfrm>
            <a:custGeom>
              <a:avLst/>
              <a:gdLst/>
              <a:ahLst/>
              <a:cxnLst/>
              <a:rect l="l" t="t" r="r" b="b"/>
              <a:pathLst>
                <a:path w="1557" h="4703" extrusionOk="0">
                  <a:moveTo>
                    <a:pt x="52" y="0"/>
                  </a:moveTo>
                  <a:cubicBezTo>
                    <a:pt x="39" y="0"/>
                    <a:pt x="26" y="7"/>
                    <a:pt x="26" y="20"/>
                  </a:cubicBezTo>
                  <a:cubicBezTo>
                    <a:pt x="0" y="694"/>
                    <a:pt x="78" y="1343"/>
                    <a:pt x="311" y="1991"/>
                  </a:cubicBezTo>
                  <a:cubicBezTo>
                    <a:pt x="674" y="2899"/>
                    <a:pt x="1245" y="3652"/>
                    <a:pt x="1375" y="4663"/>
                  </a:cubicBezTo>
                  <a:cubicBezTo>
                    <a:pt x="1375" y="4689"/>
                    <a:pt x="1394" y="4702"/>
                    <a:pt x="1417" y="4702"/>
                  </a:cubicBezTo>
                  <a:cubicBezTo>
                    <a:pt x="1440" y="4702"/>
                    <a:pt x="1466" y="4689"/>
                    <a:pt x="1479" y="4663"/>
                  </a:cubicBezTo>
                  <a:cubicBezTo>
                    <a:pt x="1556" y="4015"/>
                    <a:pt x="1245" y="3444"/>
                    <a:pt x="960" y="2899"/>
                  </a:cubicBezTo>
                  <a:cubicBezTo>
                    <a:pt x="441" y="1965"/>
                    <a:pt x="156" y="1109"/>
                    <a:pt x="78" y="20"/>
                  </a:cubicBezTo>
                  <a:cubicBezTo>
                    <a:pt x="78" y="7"/>
                    <a:pt x="65" y="0"/>
                    <a:pt x="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1" name="Google Shape;201;p3"/>
            <p:cNvSpPr/>
            <p:nvPr/>
          </p:nvSpPr>
          <p:spPr>
            <a:xfrm>
              <a:off x="1917100" y="1656925"/>
              <a:ext cx="18325" cy="90800"/>
            </a:xfrm>
            <a:custGeom>
              <a:avLst/>
              <a:gdLst/>
              <a:ahLst/>
              <a:cxnLst/>
              <a:rect l="l" t="t" r="r" b="b"/>
              <a:pathLst>
                <a:path w="733" h="3632" extrusionOk="0">
                  <a:moveTo>
                    <a:pt x="244" y="0"/>
                  </a:moveTo>
                  <a:cubicBezTo>
                    <a:pt x="241" y="0"/>
                    <a:pt x="234" y="7"/>
                    <a:pt x="234" y="20"/>
                  </a:cubicBezTo>
                  <a:cubicBezTo>
                    <a:pt x="247" y="7"/>
                    <a:pt x="247" y="0"/>
                    <a:pt x="244" y="0"/>
                  </a:cubicBezTo>
                  <a:close/>
                  <a:moveTo>
                    <a:pt x="234" y="20"/>
                  </a:moveTo>
                  <a:cubicBezTo>
                    <a:pt x="1" y="435"/>
                    <a:pt x="105" y="850"/>
                    <a:pt x="156" y="1317"/>
                  </a:cubicBezTo>
                  <a:cubicBezTo>
                    <a:pt x="260" y="2069"/>
                    <a:pt x="390" y="2847"/>
                    <a:pt x="571" y="3574"/>
                  </a:cubicBezTo>
                  <a:cubicBezTo>
                    <a:pt x="592" y="3615"/>
                    <a:pt x="625" y="3632"/>
                    <a:pt x="654" y="3632"/>
                  </a:cubicBezTo>
                  <a:cubicBezTo>
                    <a:pt x="698" y="3632"/>
                    <a:pt x="732" y="3595"/>
                    <a:pt x="701" y="3548"/>
                  </a:cubicBezTo>
                  <a:cubicBezTo>
                    <a:pt x="571" y="3003"/>
                    <a:pt x="494" y="2484"/>
                    <a:pt x="390" y="1940"/>
                  </a:cubicBezTo>
                  <a:cubicBezTo>
                    <a:pt x="260" y="1343"/>
                    <a:pt x="27" y="565"/>
                    <a:pt x="234"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2" name="Google Shape;202;p3"/>
            <p:cNvSpPr/>
            <p:nvPr/>
          </p:nvSpPr>
          <p:spPr>
            <a:xfrm>
              <a:off x="1933975" y="1701075"/>
              <a:ext cx="20125" cy="78275"/>
            </a:xfrm>
            <a:custGeom>
              <a:avLst/>
              <a:gdLst/>
              <a:ahLst/>
              <a:cxnLst/>
              <a:rect l="l" t="t" r="r" b="b"/>
              <a:pathLst>
                <a:path w="805" h="3131" extrusionOk="0">
                  <a:moveTo>
                    <a:pt x="754" y="1"/>
                  </a:moveTo>
                  <a:cubicBezTo>
                    <a:pt x="744" y="1"/>
                    <a:pt x="727" y="13"/>
                    <a:pt x="727" y="44"/>
                  </a:cubicBezTo>
                  <a:cubicBezTo>
                    <a:pt x="675" y="303"/>
                    <a:pt x="675" y="589"/>
                    <a:pt x="649" y="848"/>
                  </a:cubicBezTo>
                  <a:cubicBezTo>
                    <a:pt x="623" y="1211"/>
                    <a:pt x="467" y="1522"/>
                    <a:pt x="337" y="1860"/>
                  </a:cubicBezTo>
                  <a:cubicBezTo>
                    <a:pt x="156" y="2223"/>
                    <a:pt x="0" y="2638"/>
                    <a:pt x="0" y="3053"/>
                  </a:cubicBezTo>
                  <a:cubicBezTo>
                    <a:pt x="0" y="3105"/>
                    <a:pt x="39" y="3131"/>
                    <a:pt x="78" y="3131"/>
                  </a:cubicBezTo>
                  <a:cubicBezTo>
                    <a:pt x="117" y="3131"/>
                    <a:pt x="156" y="3105"/>
                    <a:pt x="156" y="3053"/>
                  </a:cubicBezTo>
                  <a:cubicBezTo>
                    <a:pt x="130" y="2456"/>
                    <a:pt x="415" y="2015"/>
                    <a:pt x="623" y="1497"/>
                  </a:cubicBezTo>
                  <a:cubicBezTo>
                    <a:pt x="804" y="1004"/>
                    <a:pt x="727" y="537"/>
                    <a:pt x="753" y="18"/>
                  </a:cubicBezTo>
                  <a:cubicBezTo>
                    <a:pt x="763" y="7"/>
                    <a:pt x="761" y="1"/>
                    <a:pt x="7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3" name="Google Shape;203;p3"/>
            <p:cNvSpPr/>
            <p:nvPr/>
          </p:nvSpPr>
          <p:spPr>
            <a:xfrm>
              <a:off x="1937850" y="1721950"/>
              <a:ext cx="24675" cy="78975"/>
            </a:xfrm>
            <a:custGeom>
              <a:avLst/>
              <a:gdLst/>
              <a:ahLst/>
              <a:cxnLst/>
              <a:rect l="l" t="t" r="r" b="b"/>
              <a:pathLst>
                <a:path w="987" h="3159" extrusionOk="0">
                  <a:moveTo>
                    <a:pt x="922" y="0"/>
                  </a:moveTo>
                  <a:cubicBezTo>
                    <a:pt x="902" y="0"/>
                    <a:pt x="883" y="13"/>
                    <a:pt x="883" y="39"/>
                  </a:cubicBezTo>
                  <a:cubicBezTo>
                    <a:pt x="831" y="1103"/>
                    <a:pt x="1" y="1985"/>
                    <a:pt x="53" y="3100"/>
                  </a:cubicBezTo>
                  <a:cubicBezTo>
                    <a:pt x="53" y="3139"/>
                    <a:pt x="92" y="3158"/>
                    <a:pt x="131" y="3158"/>
                  </a:cubicBezTo>
                  <a:cubicBezTo>
                    <a:pt x="169" y="3158"/>
                    <a:pt x="208" y="3139"/>
                    <a:pt x="208" y="3100"/>
                  </a:cubicBezTo>
                  <a:cubicBezTo>
                    <a:pt x="182" y="1985"/>
                    <a:pt x="987" y="1103"/>
                    <a:pt x="961" y="39"/>
                  </a:cubicBezTo>
                  <a:cubicBezTo>
                    <a:pt x="961" y="13"/>
                    <a:pt x="941" y="0"/>
                    <a:pt x="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4" name="Google Shape;204;p3"/>
            <p:cNvSpPr/>
            <p:nvPr/>
          </p:nvSpPr>
          <p:spPr>
            <a:xfrm>
              <a:off x="1947575" y="1745775"/>
              <a:ext cx="27925" cy="91750"/>
            </a:xfrm>
            <a:custGeom>
              <a:avLst/>
              <a:gdLst/>
              <a:ahLst/>
              <a:cxnLst/>
              <a:rect l="l" t="t" r="r" b="b"/>
              <a:pathLst>
                <a:path w="1117" h="3670" extrusionOk="0">
                  <a:moveTo>
                    <a:pt x="1013" y="0"/>
                  </a:moveTo>
                  <a:cubicBezTo>
                    <a:pt x="1000" y="0"/>
                    <a:pt x="987" y="7"/>
                    <a:pt x="987" y="20"/>
                  </a:cubicBezTo>
                  <a:cubicBezTo>
                    <a:pt x="909" y="1317"/>
                    <a:pt x="209" y="2329"/>
                    <a:pt x="1" y="3574"/>
                  </a:cubicBezTo>
                  <a:cubicBezTo>
                    <a:pt x="1" y="3621"/>
                    <a:pt x="50" y="3669"/>
                    <a:pt x="99" y="3669"/>
                  </a:cubicBezTo>
                  <a:cubicBezTo>
                    <a:pt x="131" y="3669"/>
                    <a:pt x="162" y="3650"/>
                    <a:pt x="183" y="3600"/>
                  </a:cubicBezTo>
                  <a:cubicBezTo>
                    <a:pt x="390" y="2329"/>
                    <a:pt x="1116" y="1317"/>
                    <a:pt x="1039" y="20"/>
                  </a:cubicBezTo>
                  <a:cubicBezTo>
                    <a:pt x="1039" y="7"/>
                    <a:pt x="1026" y="0"/>
                    <a:pt x="10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5" name="Google Shape;205;p3"/>
            <p:cNvSpPr/>
            <p:nvPr/>
          </p:nvSpPr>
          <p:spPr>
            <a:xfrm>
              <a:off x="1873500" y="1912750"/>
              <a:ext cx="334425" cy="271600"/>
            </a:xfrm>
            <a:custGeom>
              <a:avLst/>
              <a:gdLst/>
              <a:ahLst/>
              <a:cxnLst/>
              <a:rect l="l" t="t" r="r" b="b"/>
              <a:pathLst>
                <a:path w="13377" h="10864" extrusionOk="0">
                  <a:moveTo>
                    <a:pt x="13321" y="1"/>
                  </a:moveTo>
                  <a:cubicBezTo>
                    <a:pt x="13309" y="1"/>
                    <a:pt x="13296" y="10"/>
                    <a:pt x="13288" y="34"/>
                  </a:cubicBezTo>
                  <a:cubicBezTo>
                    <a:pt x="12277" y="1253"/>
                    <a:pt x="11135" y="2368"/>
                    <a:pt x="9838" y="3224"/>
                  </a:cubicBezTo>
                  <a:cubicBezTo>
                    <a:pt x="8619" y="4080"/>
                    <a:pt x="7296" y="4729"/>
                    <a:pt x="6025" y="5481"/>
                  </a:cubicBezTo>
                  <a:cubicBezTo>
                    <a:pt x="3820" y="6778"/>
                    <a:pt x="1382" y="8464"/>
                    <a:pt x="59" y="10695"/>
                  </a:cubicBezTo>
                  <a:cubicBezTo>
                    <a:pt x="1" y="10772"/>
                    <a:pt x="71" y="10863"/>
                    <a:pt x="143" y="10863"/>
                  </a:cubicBezTo>
                  <a:cubicBezTo>
                    <a:pt x="169" y="10863"/>
                    <a:pt x="194" y="10852"/>
                    <a:pt x="214" y="10825"/>
                  </a:cubicBezTo>
                  <a:cubicBezTo>
                    <a:pt x="1226" y="9761"/>
                    <a:pt x="2134" y="8646"/>
                    <a:pt x="3275" y="7738"/>
                  </a:cubicBezTo>
                  <a:cubicBezTo>
                    <a:pt x="4391" y="6830"/>
                    <a:pt x="5636" y="6026"/>
                    <a:pt x="6881" y="5300"/>
                  </a:cubicBezTo>
                  <a:cubicBezTo>
                    <a:pt x="9397" y="3873"/>
                    <a:pt x="11628" y="2446"/>
                    <a:pt x="13340" y="85"/>
                  </a:cubicBezTo>
                  <a:cubicBezTo>
                    <a:pt x="13376" y="49"/>
                    <a:pt x="13350" y="1"/>
                    <a:pt x="133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6" name="Google Shape;206;p3"/>
            <p:cNvSpPr/>
            <p:nvPr/>
          </p:nvSpPr>
          <p:spPr>
            <a:xfrm>
              <a:off x="2014500" y="1897600"/>
              <a:ext cx="208600" cy="179300"/>
            </a:xfrm>
            <a:custGeom>
              <a:avLst/>
              <a:gdLst/>
              <a:ahLst/>
              <a:cxnLst/>
              <a:rect l="l" t="t" r="r" b="b"/>
              <a:pathLst>
                <a:path w="8344" h="7172" extrusionOk="0">
                  <a:moveTo>
                    <a:pt x="8231" y="0"/>
                  </a:moveTo>
                  <a:cubicBezTo>
                    <a:pt x="8211" y="0"/>
                    <a:pt x="8190" y="6"/>
                    <a:pt x="8167" y="17"/>
                  </a:cubicBezTo>
                  <a:cubicBezTo>
                    <a:pt x="5495" y="1703"/>
                    <a:pt x="126" y="2092"/>
                    <a:pt x="152" y="6243"/>
                  </a:cubicBezTo>
                  <a:cubicBezTo>
                    <a:pt x="152" y="6282"/>
                    <a:pt x="177" y="6301"/>
                    <a:pt x="203" y="6301"/>
                  </a:cubicBezTo>
                  <a:cubicBezTo>
                    <a:pt x="229" y="6301"/>
                    <a:pt x="255" y="6282"/>
                    <a:pt x="255" y="6243"/>
                  </a:cubicBezTo>
                  <a:cubicBezTo>
                    <a:pt x="381" y="2346"/>
                    <a:pt x="5307" y="1933"/>
                    <a:pt x="8019" y="377"/>
                  </a:cubicBezTo>
                  <a:lnTo>
                    <a:pt x="8019" y="377"/>
                  </a:lnTo>
                  <a:cubicBezTo>
                    <a:pt x="7582" y="2092"/>
                    <a:pt x="6956" y="3747"/>
                    <a:pt x="5677" y="5075"/>
                  </a:cubicBezTo>
                  <a:cubicBezTo>
                    <a:pt x="4724" y="6047"/>
                    <a:pt x="3321" y="6943"/>
                    <a:pt x="1971" y="6943"/>
                  </a:cubicBezTo>
                  <a:cubicBezTo>
                    <a:pt x="1375" y="6943"/>
                    <a:pt x="788" y="6768"/>
                    <a:pt x="255" y="6347"/>
                  </a:cubicBezTo>
                  <a:cubicBezTo>
                    <a:pt x="225" y="6322"/>
                    <a:pt x="194" y="6312"/>
                    <a:pt x="165" y="6312"/>
                  </a:cubicBezTo>
                  <a:cubicBezTo>
                    <a:pt x="69" y="6312"/>
                    <a:pt x="0" y="6423"/>
                    <a:pt x="100" y="6502"/>
                  </a:cubicBezTo>
                  <a:cubicBezTo>
                    <a:pt x="698" y="6975"/>
                    <a:pt x="1340" y="7172"/>
                    <a:pt x="1986" y="7172"/>
                  </a:cubicBezTo>
                  <a:cubicBezTo>
                    <a:pt x="3076" y="7172"/>
                    <a:pt x="4178" y="6613"/>
                    <a:pt x="5106" y="5880"/>
                  </a:cubicBezTo>
                  <a:cubicBezTo>
                    <a:pt x="6974" y="4427"/>
                    <a:pt x="7778" y="2352"/>
                    <a:pt x="8323" y="147"/>
                  </a:cubicBezTo>
                  <a:cubicBezTo>
                    <a:pt x="8343" y="66"/>
                    <a:pt x="8300" y="0"/>
                    <a:pt x="8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7" name="Google Shape;207;p3"/>
            <p:cNvSpPr/>
            <p:nvPr/>
          </p:nvSpPr>
          <p:spPr>
            <a:xfrm>
              <a:off x="2037325" y="2040600"/>
              <a:ext cx="97700" cy="13675"/>
            </a:xfrm>
            <a:custGeom>
              <a:avLst/>
              <a:gdLst/>
              <a:ahLst/>
              <a:cxnLst/>
              <a:rect l="l" t="t" r="r" b="b"/>
              <a:pathLst>
                <a:path w="3908" h="547" extrusionOk="0">
                  <a:moveTo>
                    <a:pt x="94" y="1"/>
                  </a:moveTo>
                  <a:cubicBezTo>
                    <a:pt x="13" y="1"/>
                    <a:pt x="0" y="110"/>
                    <a:pt x="95" y="134"/>
                  </a:cubicBezTo>
                  <a:cubicBezTo>
                    <a:pt x="820" y="354"/>
                    <a:pt x="1632" y="547"/>
                    <a:pt x="2425" y="547"/>
                  </a:cubicBezTo>
                  <a:cubicBezTo>
                    <a:pt x="2937" y="547"/>
                    <a:pt x="3440" y="467"/>
                    <a:pt x="3908" y="263"/>
                  </a:cubicBezTo>
                  <a:lnTo>
                    <a:pt x="3882" y="237"/>
                  </a:lnTo>
                  <a:cubicBezTo>
                    <a:pt x="3404" y="322"/>
                    <a:pt x="2950" y="362"/>
                    <a:pt x="2503" y="362"/>
                  </a:cubicBezTo>
                  <a:cubicBezTo>
                    <a:pt x="1714" y="362"/>
                    <a:pt x="949" y="236"/>
                    <a:pt x="121" y="4"/>
                  </a:cubicBezTo>
                  <a:cubicBezTo>
                    <a:pt x="111" y="2"/>
                    <a:pt x="102" y="1"/>
                    <a:pt x="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8" name="Google Shape;208;p3"/>
            <p:cNvSpPr/>
            <p:nvPr/>
          </p:nvSpPr>
          <p:spPr>
            <a:xfrm>
              <a:off x="2053950" y="2032250"/>
              <a:ext cx="97300" cy="7175"/>
            </a:xfrm>
            <a:custGeom>
              <a:avLst/>
              <a:gdLst/>
              <a:ahLst/>
              <a:cxnLst/>
              <a:rect l="l" t="t" r="r" b="b"/>
              <a:pathLst>
                <a:path w="3892" h="287" extrusionOk="0">
                  <a:moveTo>
                    <a:pt x="3865" y="1"/>
                  </a:moveTo>
                  <a:cubicBezTo>
                    <a:pt x="3411" y="103"/>
                    <a:pt x="2963" y="132"/>
                    <a:pt x="2516" y="132"/>
                  </a:cubicBezTo>
                  <a:cubicBezTo>
                    <a:pt x="1923" y="132"/>
                    <a:pt x="1331" y="81"/>
                    <a:pt x="727" y="81"/>
                  </a:cubicBezTo>
                  <a:cubicBezTo>
                    <a:pt x="512" y="81"/>
                    <a:pt x="296" y="87"/>
                    <a:pt x="78" y="104"/>
                  </a:cubicBezTo>
                  <a:cubicBezTo>
                    <a:pt x="0" y="104"/>
                    <a:pt x="0" y="234"/>
                    <a:pt x="78" y="234"/>
                  </a:cubicBezTo>
                  <a:cubicBezTo>
                    <a:pt x="189" y="230"/>
                    <a:pt x="299" y="228"/>
                    <a:pt x="411" y="228"/>
                  </a:cubicBezTo>
                  <a:cubicBezTo>
                    <a:pt x="1024" y="228"/>
                    <a:pt x="1647" y="287"/>
                    <a:pt x="2269" y="287"/>
                  </a:cubicBezTo>
                  <a:cubicBezTo>
                    <a:pt x="2805" y="287"/>
                    <a:pt x="3340" y="243"/>
                    <a:pt x="3865" y="79"/>
                  </a:cubicBezTo>
                  <a:cubicBezTo>
                    <a:pt x="3891" y="79"/>
                    <a:pt x="3891" y="1"/>
                    <a:pt x="3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09" name="Google Shape;209;p3"/>
            <p:cNvSpPr/>
            <p:nvPr/>
          </p:nvSpPr>
          <p:spPr>
            <a:xfrm>
              <a:off x="2083775" y="2008900"/>
              <a:ext cx="90825" cy="11400"/>
            </a:xfrm>
            <a:custGeom>
              <a:avLst/>
              <a:gdLst/>
              <a:ahLst/>
              <a:cxnLst/>
              <a:rect l="l" t="t" r="r" b="b"/>
              <a:pathLst>
                <a:path w="3633" h="456" extrusionOk="0">
                  <a:moveTo>
                    <a:pt x="3632" y="1"/>
                  </a:moveTo>
                  <a:lnTo>
                    <a:pt x="3632" y="1"/>
                  </a:lnTo>
                  <a:cubicBezTo>
                    <a:pt x="3086" y="280"/>
                    <a:pt x="2510" y="354"/>
                    <a:pt x="1923" y="354"/>
                  </a:cubicBezTo>
                  <a:cubicBezTo>
                    <a:pt x="1311" y="354"/>
                    <a:pt x="688" y="274"/>
                    <a:pt x="78" y="260"/>
                  </a:cubicBezTo>
                  <a:cubicBezTo>
                    <a:pt x="1" y="260"/>
                    <a:pt x="1" y="364"/>
                    <a:pt x="78" y="364"/>
                  </a:cubicBezTo>
                  <a:cubicBezTo>
                    <a:pt x="653" y="377"/>
                    <a:pt x="1252" y="455"/>
                    <a:pt x="1837" y="455"/>
                  </a:cubicBezTo>
                  <a:cubicBezTo>
                    <a:pt x="2467" y="455"/>
                    <a:pt x="3081" y="364"/>
                    <a:pt x="3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0" name="Google Shape;210;p3"/>
            <p:cNvSpPr/>
            <p:nvPr/>
          </p:nvSpPr>
          <p:spPr>
            <a:xfrm>
              <a:off x="2096750" y="1994000"/>
              <a:ext cx="88875" cy="16875"/>
            </a:xfrm>
            <a:custGeom>
              <a:avLst/>
              <a:gdLst/>
              <a:ahLst/>
              <a:cxnLst/>
              <a:rect l="l" t="t" r="r" b="b"/>
              <a:pathLst>
                <a:path w="3555" h="675" extrusionOk="0">
                  <a:moveTo>
                    <a:pt x="3554" y="0"/>
                  </a:moveTo>
                  <a:lnTo>
                    <a:pt x="3554" y="0"/>
                  </a:lnTo>
                  <a:cubicBezTo>
                    <a:pt x="2568" y="649"/>
                    <a:pt x="1168" y="415"/>
                    <a:pt x="26" y="597"/>
                  </a:cubicBezTo>
                  <a:cubicBezTo>
                    <a:pt x="0" y="597"/>
                    <a:pt x="0" y="675"/>
                    <a:pt x="26" y="675"/>
                  </a:cubicBezTo>
                  <a:cubicBezTo>
                    <a:pt x="830" y="675"/>
                    <a:pt x="1609" y="571"/>
                    <a:pt x="2361" y="467"/>
                  </a:cubicBezTo>
                  <a:cubicBezTo>
                    <a:pt x="2802" y="415"/>
                    <a:pt x="3191" y="286"/>
                    <a:pt x="355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1" name="Google Shape;211;p3"/>
            <p:cNvSpPr/>
            <p:nvPr/>
          </p:nvSpPr>
          <p:spPr>
            <a:xfrm>
              <a:off x="2116200" y="1967400"/>
              <a:ext cx="82400" cy="27925"/>
            </a:xfrm>
            <a:custGeom>
              <a:avLst/>
              <a:gdLst/>
              <a:ahLst/>
              <a:cxnLst/>
              <a:rect l="l" t="t" r="r" b="b"/>
              <a:pathLst>
                <a:path w="3296" h="1117" extrusionOk="0">
                  <a:moveTo>
                    <a:pt x="3243" y="1"/>
                  </a:moveTo>
                  <a:cubicBezTo>
                    <a:pt x="2672" y="312"/>
                    <a:pt x="2128" y="468"/>
                    <a:pt x="1479" y="597"/>
                  </a:cubicBezTo>
                  <a:cubicBezTo>
                    <a:pt x="986" y="701"/>
                    <a:pt x="493" y="805"/>
                    <a:pt x="52" y="1038"/>
                  </a:cubicBezTo>
                  <a:cubicBezTo>
                    <a:pt x="1" y="1090"/>
                    <a:pt x="52" y="1116"/>
                    <a:pt x="78" y="1116"/>
                  </a:cubicBezTo>
                  <a:cubicBezTo>
                    <a:pt x="649" y="960"/>
                    <a:pt x="1246" y="779"/>
                    <a:pt x="1816" y="649"/>
                  </a:cubicBezTo>
                  <a:cubicBezTo>
                    <a:pt x="2335" y="571"/>
                    <a:pt x="2828" y="364"/>
                    <a:pt x="3243" y="53"/>
                  </a:cubicBezTo>
                  <a:cubicBezTo>
                    <a:pt x="3295" y="1"/>
                    <a:pt x="3243" y="1"/>
                    <a:pt x="32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2" name="Google Shape;212;p3"/>
            <p:cNvSpPr/>
            <p:nvPr/>
          </p:nvSpPr>
          <p:spPr>
            <a:xfrm>
              <a:off x="2151875" y="1945825"/>
              <a:ext cx="53850" cy="21600"/>
            </a:xfrm>
            <a:custGeom>
              <a:avLst/>
              <a:gdLst/>
              <a:ahLst/>
              <a:cxnLst/>
              <a:rect l="l" t="t" r="r" b="b"/>
              <a:pathLst>
                <a:path w="2154" h="864" extrusionOk="0">
                  <a:moveTo>
                    <a:pt x="2104" y="0"/>
                  </a:moveTo>
                  <a:cubicBezTo>
                    <a:pt x="2095" y="0"/>
                    <a:pt x="2086" y="2"/>
                    <a:pt x="2076" y="8"/>
                  </a:cubicBezTo>
                  <a:cubicBezTo>
                    <a:pt x="1686" y="163"/>
                    <a:pt x="1349" y="371"/>
                    <a:pt x="960" y="500"/>
                  </a:cubicBezTo>
                  <a:cubicBezTo>
                    <a:pt x="649" y="578"/>
                    <a:pt x="338" y="682"/>
                    <a:pt x="52" y="812"/>
                  </a:cubicBezTo>
                  <a:cubicBezTo>
                    <a:pt x="0" y="838"/>
                    <a:pt x="0" y="864"/>
                    <a:pt x="78" y="864"/>
                  </a:cubicBezTo>
                  <a:cubicBezTo>
                    <a:pt x="753" y="812"/>
                    <a:pt x="1557" y="423"/>
                    <a:pt x="2153" y="34"/>
                  </a:cubicBezTo>
                  <a:cubicBezTo>
                    <a:pt x="2153" y="34"/>
                    <a:pt x="2137" y="0"/>
                    <a:pt x="2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3" name="Google Shape;213;p3"/>
            <p:cNvSpPr/>
            <p:nvPr/>
          </p:nvSpPr>
          <p:spPr>
            <a:xfrm>
              <a:off x="2141500" y="1924600"/>
              <a:ext cx="25950" cy="54500"/>
            </a:xfrm>
            <a:custGeom>
              <a:avLst/>
              <a:gdLst/>
              <a:ahLst/>
              <a:cxnLst/>
              <a:rect l="l" t="t" r="r" b="b"/>
              <a:pathLst>
                <a:path w="1038" h="2180" extrusionOk="0">
                  <a:moveTo>
                    <a:pt x="1038" y="1"/>
                  </a:moveTo>
                  <a:lnTo>
                    <a:pt x="1038" y="1"/>
                  </a:lnTo>
                  <a:cubicBezTo>
                    <a:pt x="804" y="260"/>
                    <a:pt x="649" y="571"/>
                    <a:pt x="545" y="883"/>
                  </a:cubicBezTo>
                  <a:cubicBezTo>
                    <a:pt x="415" y="1298"/>
                    <a:pt x="234" y="1687"/>
                    <a:pt x="26" y="2102"/>
                  </a:cubicBezTo>
                  <a:cubicBezTo>
                    <a:pt x="0" y="2154"/>
                    <a:pt x="78" y="2180"/>
                    <a:pt x="104" y="2180"/>
                  </a:cubicBezTo>
                  <a:cubicBezTo>
                    <a:pt x="727" y="1661"/>
                    <a:pt x="623" y="623"/>
                    <a:pt x="10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4" name="Google Shape;214;p3"/>
            <p:cNvSpPr/>
            <p:nvPr/>
          </p:nvSpPr>
          <p:spPr>
            <a:xfrm>
              <a:off x="2112950" y="1938875"/>
              <a:ext cx="18200" cy="63925"/>
            </a:xfrm>
            <a:custGeom>
              <a:avLst/>
              <a:gdLst/>
              <a:ahLst/>
              <a:cxnLst/>
              <a:rect l="l" t="t" r="r" b="b"/>
              <a:pathLst>
                <a:path w="728" h="2557" extrusionOk="0">
                  <a:moveTo>
                    <a:pt x="727" y="0"/>
                  </a:moveTo>
                  <a:lnTo>
                    <a:pt x="727" y="0"/>
                  </a:lnTo>
                  <a:cubicBezTo>
                    <a:pt x="364" y="727"/>
                    <a:pt x="105" y="1635"/>
                    <a:pt x="1" y="2491"/>
                  </a:cubicBezTo>
                  <a:cubicBezTo>
                    <a:pt x="1" y="2523"/>
                    <a:pt x="42" y="2556"/>
                    <a:pt x="79" y="2556"/>
                  </a:cubicBezTo>
                  <a:cubicBezTo>
                    <a:pt x="101" y="2556"/>
                    <a:pt x="121" y="2545"/>
                    <a:pt x="131" y="2517"/>
                  </a:cubicBezTo>
                  <a:cubicBezTo>
                    <a:pt x="364" y="1686"/>
                    <a:pt x="572" y="830"/>
                    <a:pt x="7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5" name="Google Shape;215;p3"/>
            <p:cNvSpPr/>
            <p:nvPr/>
          </p:nvSpPr>
          <p:spPr>
            <a:xfrm>
              <a:off x="2092850" y="1952850"/>
              <a:ext cx="10400" cy="62925"/>
            </a:xfrm>
            <a:custGeom>
              <a:avLst/>
              <a:gdLst/>
              <a:ahLst/>
              <a:cxnLst/>
              <a:rect l="l" t="t" r="r" b="b"/>
              <a:pathLst>
                <a:path w="416" h="2517" extrusionOk="0">
                  <a:moveTo>
                    <a:pt x="370" y="0"/>
                  </a:moveTo>
                  <a:cubicBezTo>
                    <a:pt x="367" y="0"/>
                    <a:pt x="364" y="3"/>
                    <a:pt x="364" y="12"/>
                  </a:cubicBezTo>
                  <a:cubicBezTo>
                    <a:pt x="381" y="12"/>
                    <a:pt x="375" y="0"/>
                    <a:pt x="370" y="0"/>
                  </a:cubicBezTo>
                  <a:close/>
                  <a:moveTo>
                    <a:pt x="364" y="12"/>
                  </a:moveTo>
                  <a:cubicBezTo>
                    <a:pt x="156" y="790"/>
                    <a:pt x="79" y="1646"/>
                    <a:pt x="1" y="2450"/>
                  </a:cubicBezTo>
                  <a:cubicBezTo>
                    <a:pt x="1" y="2483"/>
                    <a:pt x="42" y="2516"/>
                    <a:pt x="79" y="2516"/>
                  </a:cubicBezTo>
                  <a:cubicBezTo>
                    <a:pt x="101" y="2516"/>
                    <a:pt x="121" y="2505"/>
                    <a:pt x="130" y="2476"/>
                  </a:cubicBezTo>
                  <a:cubicBezTo>
                    <a:pt x="286" y="1672"/>
                    <a:pt x="416" y="790"/>
                    <a:pt x="364"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6" name="Google Shape;216;p3"/>
            <p:cNvSpPr/>
            <p:nvPr/>
          </p:nvSpPr>
          <p:spPr>
            <a:xfrm>
              <a:off x="2052875" y="1964975"/>
              <a:ext cx="27025" cy="73475"/>
            </a:xfrm>
            <a:custGeom>
              <a:avLst/>
              <a:gdLst/>
              <a:ahLst/>
              <a:cxnLst/>
              <a:rect l="l" t="t" r="r" b="b"/>
              <a:pathLst>
                <a:path w="1081" h="2939" extrusionOk="0">
                  <a:moveTo>
                    <a:pt x="1071" y="0"/>
                  </a:moveTo>
                  <a:cubicBezTo>
                    <a:pt x="1061" y="0"/>
                    <a:pt x="1042" y="7"/>
                    <a:pt x="1029" y="20"/>
                  </a:cubicBezTo>
                  <a:cubicBezTo>
                    <a:pt x="406" y="850"/>
                    <a:pt x="458" y="1965"/>
                    <a:pt x="17" y="2873"/>
                  </a:cubicBezTo>
                  <a:cubicBezTo>
                    <a:pt x="1" y="2906"/>
                    <a:pt x="26" y="2939"/>
                    <a:pt x="47" y="2939"/>
                  </a:cubicBezTo>
                  <a:cubicBezTo>
                    <a:pt x="59" y="2939"/>
                    <a:pt x="69" y="2928"/>
                    <a:pt x="69" y="2899"/>
                  </a:cubicBezTo>
                  <a:cubicBezTo>
                    <a:pt x="562" y="1991"/>
                    <a:pt x="640" y="954"/>
                    <a:pt x="1055" y="20"/>
                  </a:cubicBezTo>
                  <a:cubicBezTo>
                    <a:pt x="1081" y="7"/>
                    <a:pt x="1081" y="0"/>
                    <a:pt x="10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7" name="Google Shape;217;p3"/>
            <p:cNvSpPr/>
            <p:nvPr/>
          </p:nvSpPr>
          <p:spPr>
            <a:xfrm>
              <a:off x="2044225" y="1982575"/>
              <a:ext cx="18825" cy="59350"/>
            </a:xfrm>
            <a:custGeom>
              <a:avLst/>
              <a:gdLst/>
              <a:ahLst/>
              <a:cxnLst/>
              <a:rect l="l" t="t" r="r" b="b"/>
              <a:pathLst>
                <a:path w="753" h="2374" extrusionOk="0">
                  <a:moveTo>
                    <a:pt x="698" y="1"/>
                  </a:moveTo>
                  <a:cubicBezTo>
                    <a:pt x="685" y="1"/>
                    <a:pt x="675" y="7"/>
                    <a:pt x="675" y="16"/>
                  </a:cubicBezTo>
                  <a:cubicBezTo>
                    <a:pt x="623" y="405"/>
                    <a:pt x="519" y="794"/>
                    <a:pt x="389" y="1184"/>
                  </a:cubicBezTo>
                  <a:cubicBezTo>
                    <a:pt x="260" y="1573"/>
                    <a:pt x="104" y="1936"/>
                    <a:pt x="0" y="2325"/>
                  </a:cubicBezTo>
                  <a:cubicBezTo>
                    <a:pt x="0" y="2343"/>
                    <a:pt x="12" y="2373"/>
                    <a:pt x="37" y="2373"/>
                  </a:cubicBezTo>
                  <a:cubicBezTo>
                    <a:pt x="48" y="2373"/>
                    <a:pt x="62" y="2367"/>
                    <a:pt x="78" y="2351"/>
                  </a:cubicBezTo>
                  <a:cubicBezTo>
                    <a:pt x="519" y="1754"/>
                    <a:pt x="675" y="794"/>
                    <a:pt x="752" y="68"/>
                  </a:cubicBezTo>
                  <a:cubicBezTo>
                    <a:pt x="752" y="19"/>
                    <a:pt x="721" y="1"/>
                    <a:pt x="6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8" name="Google Shape;218;p3"/>
            <p:cNvSpPr/>
            <p:nvPr/>
          </p:nvSpPr>
          <p:spPr>
            <a:xfrm>
              <a:off x="1810750" y="1738050"/>
              <a:ext cx="96650" cy="421525"/>
            </a:xfrm>
            <a:custGeom>
              <a:avLst/>
              <a:gdLst/>
              <a:ahLst/>
              <a:cxnLst/>
              <a:rect l="l" t="t" r="r" b="b"/>
              <a:pathLst>
                <a:path w="3866" h="16861" extrusionOk="0">
                  <a:moveTo>
                    <a:pt x="253" y="0"/>
                  </a:moveTo>
                  <a:cubicBezTo>
                    <a:pt x="243" y="0"/>
                    <a:pt x="234" y="7"/>
                    <a:pt x="234" y="18"/>
                  </a:cubicBezTo>
                  <a:cubicBezTo>
                    <a:pt x="0" y="2871"/>
                    <a:pt x="753" y="5361"/>
                    <a:pt x="1687" y="8033"/>
                  </a:cubicBezTo>
                  <a:cubicBezTo>
                    <a:pt x="2179" y="9356"/>
                    <a:pt x="2569" y="10705"/>
                    <a:pt x="2854" y="12106"/>
                  </a:cubicBezTo>
                  <a:cubicBezTo>
                    <a:pt x="3165" y="13662"/>
                    <a:pt x="3139" y="15141"/>
                    <a:pt x="3217" y="16749"/>
                  </a:cubicBezTo>
                  <a:cubicBezTo>
                    <a:pt x="3217" y="16821"/>
                    <a:pt x="3272" y="16861"/>
                    <a:pt x="3321" y="16861"/>
                  </a:cubicBezTo>
                  <a:cubicBezTo>
                    <a:pt x="3362" y="16861"/>
                    <a:pt x="3399" y="16834"/>
                    <a:pt x="3399" y="16775"/>
                  </a:cubicBezTo>
                  <a:cubicBezTo>
                    <a:pt x="3866" y="14129"/>
                    <a:pt x="3036" y="11146"/>
                    <a:pt x="2179" y="8682"/>
                  </a:cubicBezTo>
                  <a:cubicBezTo>
                    <a:pt x="1713" y="7385"/>
                    <a:pt x="1168" y="6088"/>
                    <a:pt x="805" y="4739"/>
                  </a:cubicBezTo>
                  <a:cubicBezTo>
                    <a:pt x="390" y="3234"/>
                    <a:pt x="260" y="1626"/>
                    <a:pt x="286" y="43"/>
                  </a:cubicBezTo>
                  <a:cubicBezTo>
                    <a:pt x="286" y="13"/>
                    <a:pt x="268" y="0"/>
                    <a:pt x="2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19" name="Google Shape;219;p3"/>
            <p:cNvSpPr/>
            <p:nvPr/>
          </p:nvSpPr>
          <p:spPr>
            <a:xfrm>
              <a:off x="1768600" y="1716725"/>
              <a:ext cx="167975" cy="255900"/>
            </a:xfrm>
            <a:custGeom>
              <a:avLst/>
              <a:gdLst/>
              <a:ahLst/>
              <a:cxnLst/>
              <a:rect l="l" t="t" r="r" b="b"/>
              <a:pathLst>
                <a:path w="6719" h="10236" extrusionOk="0">
                  <a:moveTo>
                    <a:pt x="1836" y="0"/>
                  </a:moveTo>
                  <a:cubicBezTo>
                    <a:pt x="1799" y="0"/>
                    <a:pt x="1761" y="21"/>
                    <a:pt x="1738" y="66"/>
                  </a:cubicBezTo>
                  <a:cubicBezTo>
                    <a:pt x="753" y="2090"/>
                    <a:pt x="0" y="4165"/>
                    <a:pt x="441" y="6474"/>
                  </a:cubicBezTo>
                  <a:cubicBezTo>
                    <a:pt x="804" y="8290"/>
                    <a:pt x="1790" y="10131"/>
                    <a:pt x="3865" y="10235"/>
                  </a:cubicBezTo>
                  <a:cubicBezTo>
                    <a:pt x="4021" y="10235"/>
                    <a:pt x="4021" y="10002"/>
                    <a:pt x="3865" y="10002"/>
                  </a:cubicBezTo>
                  <a:cubicBezTo>
                    <a:pt x="1609" y="9924"/>
                    <a:pt x="727" y="7537"/>
                    <a:pt x="545" y="5644"/>
                  </a:cubicBezTo>
                  <a:cubicBezTo>
                    <a:pt x="395" y="3774"/>
                    <a:pt x="1037" y="2047"/>
                    <a:pt x="1847" y="396"/>
                  </a:cubicBezTo>
                  <a:lnTo>
                    <a:pt x="1847" y="396"/>
                  </a:lnTo>
                  <a:cubicBezTo>
                    <a:pt x="2879" y="3333"/>
                    <a:pt x="6389" y="6899"/>
                    <a:pt x="3917" y="9950"/>
                  </a:cubicBezTo>
                  <a:cubicBezTo>
                    <a:pt x="3898" y="9969"/>
                    <a:pt x="3935" y="10030"/>
                    <a:pt x="3967" y="10030"/>
                  </a:cubicBezTo>
                  <a:cubicBezTo>
                    <a:pt x="3978" y="10030"/>
                    <a:pt x="3988" y="10022"/>
                    <a:pt x="3995" y="10002"/>
                  </a:cubicBezTo>
                  <a:cubicBezTo>
                    <a:pt x="6719" y="6863"/>
                    <a:pt x="2880" y="3076"/>
                    <a:pt x="1946" y="92"/>
                  </a:cubicBezTo>
                  <a:cubicBezTo>
                    <a:pt x="1931" y="34"/>
                    <a:pt x="1884" y="0"/>
                    <a:pt x="18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0" name="Google Shape;220;p3"/>
            <p:cNvSpPr/>
            <p:nvPr/>
          </p:nvSpPr>
          <p:spPr>
            <a:xfrm>
              <a:off x="1784800" y="1886975"/>
              <a:ext cx="77600" cy="59825"/>
            </a:xfrm>
            <a:custGeom>
              <a:avLst/>
              <a:gdLst/>
              <a:ahLst/>
              <a:cxnLst/>
              <a:rect l="l" t="t" r="r" b="b"/>
              <a:pathLst>
                <a:path w="3104" h="2393" extrusionOk="0">
                  <a:moveTo>
                    <a:pt x="1" y="1"/>
                  </a:moveTo>
                  <a:lnTo>
                    <a:pt x="1" y="1"/>
                  </a:lnTo>
                  <a:cubicBezTo>
                    <a:pt x="494" y="1168"/>
                    <a:pt x="1895" y="1869"/>
                    <a:pt x="2984" y="2388"/>
                  </a:cubicBezTo>
                  <a:cubicBezTo>
                    <a:pt x="2991" y="2391"/>
                    <a:pt x="2998" y="2393"/>
                    <a:pt x="3006" y="2393"/>
                  </a:cubicBezTo>
                  <a:cubicBezTo>
                    <a:pt x="3054" y="2393"/>
                    <a:pt x="3103" y="2325"/>
                    <a:pt x="3036" y="2258"/>
                  </a:cubicBezTo>
                  <a:cubicBezTo>
                    <a:pt x="2491" y="1998"/>
                    <a:pt x="1946" y="1713"/>
                    <a:pt x="1428" y="1350"/>
                  </a:cubicBezTo>
                  <a:cubicBezTo>
                    <a:pt x="883" y="961"/>
                    <a:pt x="442" y="468"/>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1" name="Google Shape;221;p3"/>
            <p:cNvSpPr/>
            <p:nvPr/>
          </p:nvSpPr>
          <p:spPr>
            <a:xfrm>
              <a:off x="1780925" y="1865325"/>
              <a:ext cx="71825" cy="66475"/>
            </a:xfrm>
            <a:custGeom>
              <a:avLst/>
              <a:gdLst/>
              <a:ahLst/>
              <a:cxnLst/>
              <a:rect l="l" t="t" r="r" b="b"/>
              <a:pathLst>
                <a:path w="2873" h="2659" extrusionOk="0">
                  <a:moveTo>
                    <a:pt x="30" y="0"/>
                  </a:moveTo>
                  <a:cubicBezTo>
                    <a:pt x="13" y="0"/>
                    <a:pt x="0" y="19"/>
                    <a:pt x="0" y="37"/>
                  </a:cubicBezTo>
                  <a:cubicBezTo>
                    <a:pt x="649" y="1152"/>
                    <a:pt x="1868" y="1775"/>
                    <a:pt x="2750" y="2631"/>
                  </a:cubicBezTo>
                  <a:cubicBezTo>
                    <a:pt x="2770" y="2651"/>
                    <a:pt x="2788" y="2659"/>
                    <a:pt x="2804" y="2659"/>
                  </a:cubicBezTo>
                  <a:cubicBezTo>
                    <a:pt x="2849" y="2659"/>
                    <a:pt x="2873" y="2592"/>
                    <a:pt x="2854" y="2553"/>
                  </a:cubicBezTo>
                  <a:cubicBezTo>
                    <a:pt x="1972" y="1645"/>
                    <a:pt x="830" y="1023"/>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2" name="Google Shape;222;p3"/>
            <p:cNvSpPr/>
            <p:nvPr/>
          </p:nvSpPr>
          <p:spPr>
            <a:xfrm>
              <a:off x="1778325" y="1831875"/>
              <a:ext cx="64775" cy="65000"/>
            </a:xfrm>
            <a:custGeom>
              <a:avLst/>
              <a:gdLst/>
              <a:ahLst/>
              <a:cxnLst/>
              <a:rect l="l" t="t" r="r" b="b"/>
              <a:pathLst>
                <a:path w="2591" h="2600" extrusionOk="0">
                  <a:moveTo>
                    <a:pt x="0" y="0"/>
                  </a:moveTo>
                  <a:cubicBezTo>
                    <a:pt x="390" y="1193"/>
                    <a:pt x="1583" y="1816"/>
                    <a:pt x="2491" y="2594"/>
                  </a:cubicBezTo>
                  <a:cubicBezTo>
                    <a:pt x="2494" y="2598"/>
                    <a:pt x="2499" y="2599"/>
                    <a:pt x="2504" y="2599"/>
                  </a:cubicBezTo>
                  <a:cubicBezTo>
                    <a:pt x="2536" y="2599"/>
                    <a:pt x="2591" y="2539"/>
                    <a:pt x="2569" y="2516"/>
                  </a:cubicBezTo>
                  <a:cubicBezTo>
                    <a:pt x="1661" y="1738"/>
                    <a:pt x="519" y="1167"/>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3" name="Google Shape;223;p3"/>
            <p:cNvSpPr/>
            <p:nvPr/>
          </p:nvSpPr>
          <p:spPr>
            <a:xfrm>
              <a:off x="1780925" y="1813050"/>
              <a:ext cx="58050" cy="70950"/>
            </a:xfrm>
            <a:custGeom>
              <a:avLst/>
              <a:gdLst/>
              <a:ahLst/>
              <a:cxnLst/>
              <a:rect l="l" t="t" r="r" b="b"/>
              <a:pathLst>
                <a:path w="2322" h="2838" extrusionOk="0">
                  <a:moveTo>
                    <a:pt x="0" y="1"/>
                  </a:moveTo>
                  <a:cubicBezTo>
                    <a:pt x="104" y="494"/>
                    <a:pt x="363" y="883"/>
                    <a:pt x="701" y="1272"/>
                  </a:cubicBezTo>
                  <a:cubicBezTo>
                    <a:pt x="1193" y="1791"/>
                    <a:pt x="1686" y="2361"/>
                    <a:pt x="2231" y="2828"/>
                  </a:cubicBezTo>
                  <a:cubicBezTo>
                    <a:pt x="2238" y="2835"/>
                    <a:pt x="2247" y="2838"/>
                    <a:pt x="2257" y="2838"/>
                  </a:cubicBezTo>
                  <a:cubicBezTo>
                    <a:pt x="2288" y="2838"/>
                    <a:pt x="2322" y="2809"/>
                    <a:pt x="2283" y="2750"/>
                  </a:cubicBezTo>
                  <a:cubicBezTo>
                    <a:pt x="1557" y="1843"/>
                    <a:pt x="311" y="114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4" name="Google Shape;224;p3"/>
            <p:cNvSpPr/>
            <p:nvPr/>
          </p:nvSpPr>
          <p:spPr>
            <a:xfrm>
              <a:off x="1788050" y="1784525"/>
              <a:ext cx="44775" cy="73550"/>
            </a:xfrm>
            <a:custGeom>
              <a:avLst/>
              <a:gdLst/>
              <a:ahLst/>
              <a:cxnLst/>
              <a:rect l="l" t="t" r="r" b="b"/>
              <a:pathLst>
                <a:path w="1791" h="2942" extrusionOk="0">
                  <a:moveTo>
                    <a:pt x="26" y="0"/>
                  </a:moveTo>
                  <a:cubicBezTo>
                    <a:pt x="26" y="0"/>
                    <a:pt x="1" y="0"/>
                    <a:pt x="1" y="26"/>
                  </a:cubicBezTo>
                  <a:cubicBezTo>
                    <a:pt x="104" y="545"/>
                    <a:pt x="364" y="986"/>
                    <a:pt x="649" y="1401"/>
                  </a:cubicBezTo>
                  <a:cubicBezTo>
                    <a:pt x="1038" y="1894"/>
                    <a:pt x="1349" y="2413"/>
                    <a:pt x="1713" y="2932"/>
                  </a:cubicBezTo>
                  <a:cubicBezTo>
                    <a:pt x="1727" y="2939"/>
                    <a:pt x="1739" y="2942"/>
                    <a:pt x="1749" y="2942"/>
                  </a:cubicBezTo>
                  <a:cubicBezTo>
                    <a:pt x="1777" y="2942"/>
                    <a:pt x="1790" y="2918"/>
                    <a:pt x="1790" y="2880"/>
                  </a:cubicBezTo>
                  <a:cubicBezTo>
                    <a:pt x="1609" y="2465"/>
                    <a:pt x="1349" y="2076"/>
                    <a:pt x="1064" y="1686"/>
                  </a:cubicBezTo>
                  <a:cubicBezTo>
                    <a:pt x="649" y="1142"/>
                    <a:pt x="286" y="649"/>
                    <a:pt x="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5" name="Google Shape;225;p3"/>
            <p:cNvSpPr/>
            <p:nvPr/>
          </p:nvSpPr>
          <p:spPr>
            <a:xfrm>
              <a:off x="1795825" y="1762475"/>
              <a:ext cx="29525" cy="51500"/>
            </a:xfrm>
            <a:custGeom>
              <a:avLst/>
              <a:gdLst/>
              <a:ahLst/>
              <a:cxnLst/>
              <a:rect l="l" t="t" r="r" b="b"/>
              <a:pathLst>
                <a:path w="1181" h="2060" extrusionOk="0">
                  <a:moveTo>
                    <a:pt x="105" y="0"/>
                  </a:moveTo>
                  <a:cubicBezTo>
                    <a:pt x="79" y="52"/>
                    <a:pt x="1" y="52"/>
                    <a:pt x="53" y="78"/>
                  </a:cubicBezTo>
                  <a:cubicBezTo>
                    <a:pt x="234" y="753"/>
                    <a:pt x="572" y="1557"/>
                    <a:pt x="1090" y="2050"/>
                  </a:cubicBezTo>
                  <a:cubicBezTo>
                    <a:pt x="1097" y="2057"/>
                    <a:pt x="1108" y="2060"/>
                    <a:pt x="1119" y="2060"/>
                  </a:cubicBezTo>
                  <a:cubicBezTo>
                    <a:pt x="1149" y="2060"/>
                    <a:pt x="1180" y="2036"/>
                    <a:pt x="1142" y="1998"/>
                  </a:cubicBezTo>
                  <a:cubicBezTo>
                    <a:pt x="987" y="1661"/>
                    <a:pt x="753" y="1349"/>
                    <a:pt x="597" y="1012"/>
                  </a:cubicBezTo>
                  <a:cubicBezTo>
                    <a:pt x="442" y="701"/>
                    <a:pt x="286" y="338"/>
                    <a:pt x="1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6" name="Google Shape;226;p3"/>
            <p:cNvSpPr/>
            <p:nvPr/>
          </p:nvSpPr>
          <p:spPr>
            <a:xfrm>
              <a:off x="1817875" y="1771550"/>
              <a:ext cx="22075" cy="56775"/>
            </a:xfrm>
            <a:custGeom>
              <a:avLst/>
              <a:gdLst/>
              <a:ahLst/>
              <a:cxnLst/>
              <a:rect l="l" t="t" r="r" b="b"/>
              <a:pathLst>
                <a:path w="883" h="2271" extrusionOk="0">
                  <a:moveTo>
                    <a:pt x="831" y="1"/>
                  </a:moveTo>
                  <a:lnTo>
                    <a:pt x="831" y="1"/>
                  </a:lnTo>
                  <a:cubicBezTo>
                    <a:pt x="753" y="779"/>
                    <a:pt x="1" y="1453"/>
                    <a:pt x="131" y="2231"/>
                  </a:cubicBezTo>
                  <a:cubicBezTo>
                    <a:pt x="131" y="2257"/>
                    <a:pt x="150" y="2270"/>
                    <a:pt x="169" y="2270"/>
                  </a:cubicBezTo>
                  <a:cubicBezTo>
                    <a:pt x="189" y="2270"/>
                    <a:pt x="208" y="2257"/>
                    <a:pt x="208" y="2231"/>
                  </a:cubicBezTo>
                  <a:cubicBezTo>
                    <a:pt x="312" y="1816"/>
                    <a:pt x="416" y="1453"/>
                    <a:pt x="597" y="1064"/>
                  </a:cubicBezTo>
                  <a:cubicBezTo>
                    <a:pt x="753" y="753"/>
                    <a:pt x="883" y="390"/>
                    <a:pt x="8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7" name="Google Shape;227;p3"/>
            <p:cNvSpPr/>
            <p:nvPr/>
          </p:nvSpPr>
          <p:spPr>
            <a:xfrm>
              <a:off x="1827150" y="1806575"/>
              <a:ext cx="29675" cy="58900"/>
            </a:xfrm>
            <a:custGeom>
              <a:avLst/>
              <a:gdLst/>
              <a:ahLst/>
              <a:cxnLst/>
              <a:rect l="l" t="t" r="r" b="b"/>
              <a:pathLst>
                <a:path w="1187" h="2356" extrusionOk="0">
                  <a:moveTo>
                    <a:pt x="1186" y="0"/>
                  </a:moveTo>
                  <a:lnTo>
                    <a:pt x="1186" y="0"/>
                  </a:lnTo>
                  <a:cubicBezTo>
                    <a:pt x="797" y="753"/>
                    <a:pt x="408" y="1531"/>
                    <a:pt x="19" y="2257"/>
                  </a:cubicBezTo>
                  <a:cubicBezTo>
                    <a:pt x="0" y="2313"/>
                    <a:pt x="49" y="2356"/>
                    <a:pt x="87" y="2356"/>
                  </a:cubicBezTo>
                  <a:cubicBezTo>
                    <a:pt x="102" y="2356"/>
                    <a:pt x="115" y="2349"/>
                    <a:pt x="123" y="2335"/>
                  </a:cubicBezTo>
                  <a:cubicBezTo>
                    <a:pt x="642" y="1661"/>
                    <a:pt x="1031" y="804"/>
                    <a:pt x="11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8" name="Google Shape;228;p3"/>
            <p:cNvSpPr/>
            <p:nvPr/>
          </p:nvSpPr>
          <p:spPr>
            <a:xfrm>
              <a:off x="1835575" y="1835750"/>
              <a:ext cx="35500" cy="52425"/>
            </a:xfrm>
            <a:custGeom>
              <a:avLst/>
              <a:gdLst/>
              <a:ahLst/>
              <a:cxnLst/>
              <a:rect l="l" t="t" r="r" b="b"/>
              <a:pathLst>
                <a:path w="1420" h="2097" extrusionOk="0">
                  <a:moveTo>
                    <a:pt x="1420" y="1"/>
                  </a:moveTo>
                  <a:lnTo>
                    <a:pt x="1420" y="1"/>
                  </a:lnTo>
                  <a:cubicBezTo>
                    <a:pt x="849" y="545"/>
                    <a:pt x="382" y="1298"/>
                    <a:pt x="19" y="1998"/>
                  </a:cubicBezTo>
                  <a:cubicBezTo>
                    <a:pt x="0" y="2054"/>
                    <a:pt x="36" y="2097"/>
                    <a:pt x="76" y="2097"/>
                  </a:cubicBezTo>
                  <a:cubicBezTo>
                    <a:pt x="92" y="2097"/>
                    <a:pt x="108" y="2090"/>
                    <a:pt x="123" y="2076"/>
                  </a:cubicBezTo>
                  <a:cubicBezTo>
                    <a:pt x="330" y="1765"/>
                    <a:pt x="538" y="1427"/>
                    <a:pt x="771" y="1090"/>
                  </a:cubicBezTo>
                  <a:cubicBezTo>
                    <a:pt x="979" y="779"/>
                    <a:pt x="1238" y="416"/>
                    <a:pt x="1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29" name="Google Shape;229;p3"/>
            <p:cNvSpPr/>
            <p:nvPr/>
          </p:nvSpPr>
          <p:spPr>
            <a:xfrm>
              <a:off x="1851600" y="1859350"/>
              <a:ext cx="29875" cy="72750"/>
            </a:xfrm>
            <a:custGeom>
              <a:avLst/>
              <a:gdLst/>
              <a:ahLst/>
              <a:cxnLst/>
              <a:rect l="l" t="t" r="r" b="b"/>
              <a:pathLst>
                <a:path w="1195" h="2910" extrusionOk="0">
                  <a:moveTo>
                    <a:pt x="1133" y="1"/>
                  </a:moveTo>
                  <a:cubicBezTo>
                    <a:pt x="1123" y="1"/>
                    <a:pt x="1116" y="7"/>
                    <a:pt x="1116" y="16"/>
                  </a:cubicBezTo>
                  <a:cubicBezTo>
                    <a:pt x="831" y="1002"/>
                    <a:pt x="182" y="1832"/>
                    <a:pt x="1" y="2844"/>
                  </a:cubicBezTo>
                  <a:cubicBezTo>
                    <a:pt x="1" y="2877"/>
                    <a:pt x="21" y="2910"/>
                    <a:pt x="43" y="2910"/>
                  </a:cubicBezTo>
                  <a:cubicBezTo>
                    <a:pt x="56" y="2910"/>
                    <a:pt x="69" y="2899"/>
                    <a:pt x="79" y="2870"/>
                  </a:cubicBezTo>
                  <a:cubicBezTo>
                    <a:pt x="312" y="1884"/>
                    <a:pt x="1090" y="1054"/>
                    <a:pt x="1194" y="68"/>
                  </a:cubicBezTo>
                  <a:cubicBezTo>
                    <a:pt x="1178" y="19"/>
                    <a:pt x="1151" y="1"/>
                    <a:pt x="11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230" name="Google Shape;230;p3"/>
            <p:cNvSpPr/>
            <p:nvPr/>
          </p:nvSpPr>
          <p:spPr>
            <a:xfrm>
              <a:off x="1856150" y="1884775"/>
              <a:ext cx="26425" cy="56625"/>
            </a:xfrm>
            <a:custGeom>
              <a:avLst/>
              <a:gdLst/>
              <a:ahLst/>
              <a:cxnLst/>
              <a:rect l="l" t="t" r="r" b="b"/>
              <a:pathLst>
                <a:path w="1057" h="2265" extrusionOk="0">
                  <a:moveTo>
                    <a:pt x="1011" y="1"/>
                  </a:moveTo>
                  <a:cubicBezTo>
                    <a:pt x="1002" y="1"/>
                    <a:pt x="993" y="4"/>
                    <a:pt x="986" y="11"/>
                  </a:cubicBezTo>
                  <a:cubicBezTo>
                    <a:pt x="545" y="634"/>
                    <a:pt x="52" y="1464"/>
                    <a:pt x="0" y="2216"/>
                  </a:cubicBezTo>
                  <a:cubicBezTo>
                    <a:pt x="0" y="2234"/>
                    <a:pt x="25" y="2264"/>
                    <a:pt x="40" y="2264"/>
                  </a:cubicBezTo>
                  <a:cubicBezTo>
                    <a:pt x="47" y="2264"/>
                    <a:pt x="52" y="2258"/>
                    <a:pt x="52" y="2242"/>
                  </a:cubicBezTo>
                  <a:cubicBezTo>
                    <a:pt x="234" y="1905"/>
                    <a:pt x="338" y="1516"/>
                    <a:pt x="493" y="1153"/>
                  </a:cubicBezTo>
                  <a:cubicBezTo>
                    <a:pt x="649" y="789"/>
                    <a:pt x="830" y="426"/>
                    <a:pt x="1038" y="63"/>
                  </a:cubicBezTo>
                  <a:cubicBezTo>
                    <a:pt x="1057" y="25"/>
                    <a:pt x="1034" y="1"/>
                    <a:pt x="10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sp>
        <p:nvSpPr>
          <p:cNvPr id="231" name="Google Shape;231;p3"/>
          <p:cNvSpPr/>
          <p:nvPr/>
        </p:nvSpPr>
        <p:spPr>
          <a:xfrm>
            <a:off x="2405175" y="4447751"/>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
          <p:cNvSpPr/>
          <p:nvPr/>
        </p:nvSpPr>
        <p:spPr>
          <a:xfrm>
            <a:off x="637900" y="715025"/>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3" name="Google Shape;233;p3"/>
          <p:cNvGrpSpPr/>
          <p:nvPr/>
        </p:nvGrpSpPr>
        <p:grpSpPr>
          <a:xfrm>
            <a:off x="7292989" y="4238091"/>
            <a:ext cx="738715" cy="533470"/>
            <a:chOff x="6084425" y="3496625"/>
            <a:chExt cx="264450" cy="190975"/>
          </a:xfrm>
        </p:grpSpPr>
        <p:sp>
          <p:nvSpPr>
            <p:cNvPr id="234" name="Google Shape;234;p3"/>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3"/>
          <p:cNvGrpSpPr/>
          <p:nvPr/>
        </p:nvGrpSpPr>
        <p:grpSpPr>
          <a:xfrm>
            <a:off x="4591992" y="648998"/>
            <a:ext cx="600791" cy="820491"/>
            <a:chOff x="5763200" y="3696675"/>
            <a:chExt cx="215075" cy="293725"/>
          </a:xfrm>
        </p:grpSpPr>
        <p:sp>
          <p:nvSpPr>
            <p:cNvPr id="238" name="Google Shape;238;p3"/>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0" name="Google Shape;240;p3"/>
          <p:cNvSpPr/>
          <p:nvPr/>
        </p:nvSpPr>
        <p:spPr>
          <a:xfrm>
            <a:off x="3923550" y="100216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
          <p:cNvSpPr/>
          <p:nvPr/>
        </p:nvSpPr>
        <p:spPr>
          <a:xfrm>
            <a:off x="8430775" y="32162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six columns">
  <p:cSld name="BLANK_1_1_1_1_1">
    <p:spTree>
      <p:nvGrpSpPr>
        <p:cNvPr id="1" name="Shape 1530"/>
        <p:cNvGrpSpPr/>
        <p:nvPr/>
      </p:nvGrpSpPr>
      <p:grpSpPr>
        <a:xfrm>
          <a:off x="0" y="0"/>
          <a:ext cx="0" cy="0"/>
          <a:chOff x="0" y="0"/>
          <a:chExt cx="0" cy="0"/>
        </a:xfrm>
      </p:grpSpPr>
      <p:sp>
        <p:nvSpPr>
          <p:cNvPr id="1531" name="Google Shape;1531;p21"/>
          <p:cNvSpPr txBox="1">
            <a:spLocks noGrp="1"/>
          </p:cNvSpPr>
          <p:nvPr>
            <p:ph type="title"/>
          </p:nvPr>
        </p:nvSpPr>
        <p:spPr>
          <a:xfrm>
            <a:off x="719975" y="18523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532" name="Google Shape;1532;p21"/>
          <p:cNvSpPr txBox="1">
            <a:spLocks noGrp="1"/>
          </p:cNvSpPr>
          <p:nvPr>
            <p:ph type="subTitle" idx="1"/>
          </p:nvPr>
        </p:nvSpPr>
        <p:spPr>
          <a:xfrm>
            <a:off x="719975" y="2297669"/>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33" name="Google Shape;1533;p21"/>
          <p:cNvSpPr txBox="1">
            <a:spLocks noGrp="1"/>
          </p:cNvSpPr>
          <p:nvPr>
            <p:ph type="title" idx="2"/>
          </p:nvPr>
        </p:nvSpPr>
        <p:spPr>
          <a:xfrm>
            <a:off x="3419246" y="18523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534" name="Google Shape;1534;p21"/>
          <p:cNvSpPr txBox="1">
            <a:spLocks noGrp="1"/>
          </p:cNvSpPr>
          <p:nvPr>
            <p:ph type="subTitle" idx="3"/>
          </p:nvPr>
        </p:nvSpPr>
        <p:spPr>
          <a:xfrm>
            <a:off x="3419246" y="2297669"/>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35" name="Google Shape;1535;p21"/>
          <p:cNvSpPr txBox="1">
            <a:spLocks noGrp="1"/>
          </p:cNvSpPr>
          <p:nvPr>
            <p:ph type="title" idx="4"/>
          </p:nvPr>
        </p:nvSpPr>
        <p:spPr>
          <a:xfrm>
            <a:off x="719975" y="35905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536" name="Google Shape;1536;p21"/>
          <p:cNvSpPr txBox="1">
            <a:spLocks noGrp="1"/>
          </p:cNvSpPr>
          <p:nvPr>
            <p:ph type="subTitle" idx="5"/>
          </p:nvPr>
        </p:nvSpPr>
        <p:spPr>
          <a:xfrm>
            <a:off x="719975" y="4023505"/>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37" name="Google Shape;1537;p21"/>
          <p:cNvSpPr txBox="1">
            <a:spLocks noGrp="1"/>
          </p:cNvSpPr>
          <p:nvPr>
            <p:ph type="title" idx="6"/>
          </p:nvPr>
        </p:nvSpPr>
        <p:spPr>
          <a:xfrm>
            <a:off x="3419246" y="35905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538" name="Google Shape;1538;p21"/>
          <p:cNvSpPr txBox="1">
            <a:spLocks noGrp="1"/>
          </p:cNvSpPr>
          <p:nvPr>
            <p:ph type="subTitle" idx="7"/>
          </p:nvPr>
        </p:nvSpPr>
        <p:spPr>
          <a:xfrm>
            <a:off x="3419246" y="4023505"/>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39" name="Google Shape;1539;p21"/>
          <p:cNvSpPr txBox="1">
            <a:spLocks noGrp="1"/>
          </p:cNvSpPr>
          <p:nvPr>
            <p:ph type="title" idx="8"/>
          </p:nvPr>
        </p:nvSpPr>
        <p:spPr>
          <a:xfrm>
            <a:off x="6118520" y="18523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540" name="Google Shape;1540;p21"/>
          <p:cNvSpPr txBox="1">
            <a:spLocks noGrp="1"/>
          </p:cNvSpPr>
          <p:nvPr>
            <p:ph type="subTitle" idx="9"/>
          </p:nvPr>
        </p:nvSpPr>
        <p:spPr>
          <a:xfrm>
            <a:off x="6118520" y="2297669"/>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41" name="Google Shape;1541;p21"/>
          <p:cNvSpPr txBox="1">
            <a:spLocks noGrp="1"/>
          </p:cNvSpPr>
          <p:nvPr>
            <p:ph type="title" idx="13"/>
          </p:nvPr>
        </p:nvSpPr>
        <p:spPr>
          <a:xfrm>
            <a:off x="6118520" y="3590550"/>
            <a:ext cx="2305500" cy="52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2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542" name="Google Shape;1542;p21"/>
          <p:cNvSpPr txBox="1">
            <a:spLocks noGrp="1"/>
          </p:cNvSpPr>
          <p:nvPr>
            <p:ph type="subTitle" idx="14"/>
          </p:nvPr>
        </p:nvSpPr>
        <p:spPr>
          <a:xfrm>
            <a:off x="6118520" y="4023505"/>
            <a:ext cx="2305500" cy="484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43" name="Google Shape;1543;p21"/>
          <p:cNvSpPr txBox="1">
            <a:spLocks noGrp="1"/>
          </p:cNvSpPr>
          <p:nvPr>
            <p:ph type="title" idx="15"/>
          </p:nvPr>
        </p:nvSpPr>
        <p:spPr>
          <a:xfrm>
            <a:off x="720000" y="445025"/>
            <a:ext cx="7704000" cy="5727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1544" name="Google Shape;1544;p21"/>
          <p:cNvGrpSpPr/>
          <p:nvPr/>
        </p:nvGrpSpPr>
        <p:grpSpPr>
          <a:xfrm>
            <a:off x="7944343" y="-359172"/>
            <a:ext cx="1873019" cy="2181093"/>
            <a:chOff x="4821350" y="2446300"/>
            <a:chExt cx="529700" cy="616825"/>
          </a:xfrm>
        </p:grpSpPr>
        <p:sp>
          <p:nvSpPr>
            <p:cNvPr id="1545" name="Google Shape;1545;p21"/>
            <p:cNvSpPr/>
            <p:nvPr/>
          </p:nvSpPr>
          <p:spPr>
            <a:xfrm>
              <a:off x="4914275" y="2446300"/>
              <a:ext cx="436125" cy="550325"/>
            </a:xfrm>
            <a:custGeom>
              <a:avLst/>
              <a:gdLst/>
              <a:ahLst/>
              <a:cxnLst/>
              <a:rect l="l" t="t" r="r" b="b"/>
              <a:pathLst>
                <a:path w="17445" h="22013" extrusionOk="0">
                  <a:moveTo>
                    <a:pt x="137" y="1"/>
                  </a:moveTo>
                  <a:cubicBezTo>
                    <a:pt x="57" y="1"/>
                    <a:pt x="1" y="81"/>
                    <a:pt x="64" y="145"/>
                  </a:cubicBezTo>
                  <a:cubicBezTo>
                    <a:pt x="2995" y="3076"/>
                    <a:pt x="3851" y="7330"/>
                    <a:pt x="5070" y="11118"/>
                  </a:cubicBezTo>
                  <a:cubicBezTo>
                    <a:pt x="5667" y="12856"/>
                    <a:pt x="6316" y="14542"/>
                    <a:pt x="7405" y="16046"/>
                  </a:cubicBezTo>
                  <a:cubicBezTo>
                    <a:pt x="8521" y="17577"/>
                    <a:pt x="9921" y="18770"/>
                    <a:pt x="11478" y="19834"/>
                  </a:cubicBezTo>
                  <a:cubicBezTo>
                    <a:pt x="13216" y="21027"/>
                    <a:pt x="15187" y="21883"/>
                    <a:pt x="17340" y="22013"/>
                  </a:cubicBezTo>
                  <a:cubicBezTo>
                    <a:pt x="17444" y="22013"/>
                    <a:pt x="17444" y="21883"/>
                    <a:pt x="17340" y="21857"/>
                  </a:cubicBezTo>
                  <a:cubicBezTo>
                    <a:pt x="13346" y="21546"/>
                    <a:pt x="9480" y="18692"/>
                    <a:pt x="7327" y="15450"/>
                  </a:cubicBezTo>
                  <a:cubicBezTo>
                    <a:pt x="5200" y="12337"/>
                    <a:pt x="4733" y="8420"/>
                    <a:pt x="3358" y="4996"/>
                  </a:cubicBezTo>
                  <a:cubicBezTo>
                    <a:pt x="2606" y="3128"/>
                    <a:pt x="1672" y="1364"/>
                    <a:pt x="194" y="15"/>
                  </a:cubicBezTo>
                  <a:cubicBezTo>
                    <a:pt x="174" y="5"/>
                    <a:pt x="155" y="1"/>
                    <a:pt x="1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21"/>
            <p:cNvSpPr/>
            <p:nvPr/>
          </p:nvSpPr>
          <p:spPr>
            <a:xfrm>
              <a:off x="4821350" y="2505725"/>
              <a:ext cx="145525" cy="173875"/>
            </a:xfrm>
            <a:custGeom>
              <a:avLst/>
              <a:gdLst/>
              <a:ahLst/>
              <a:cxnLst/>
              <a:rect l="l" t="t" r="r" b="b"/>
              <a:pathLst>
                <a:path w="5821" h="6955" extrusionOk="0">
                  <a:moveTo>
                    <a:pt x="5613" y="309"/>
                  </a:moveTo>
                  <a:lnTo>
                    <a:pt x="5613" y="309"/>
                  </a:lnTo>
                  <a:cubicBezTo>
                    <a:pt x="5540" y="911"/>
                    <a:pt x="5614" y="1531"/>
                    <a:pt x="5545" y="2152"/>
                  </a:cubicBezTo>
                  <a:cubicBezTo>
                    <a:pt x="5493" y="3085"/>
                    <a:pt x="5156" y="4045"/>
                    <a:pt x="4559" y="4772"/>
                  </a:cubicBezTo>
                  <a:cubicBezTo>
                    <a:pt x="3544" y="5980"/>
                    <a:pt x="1877" y="6175"/>
                    <a:pt x="437" y="6615"/>
                  </a:cubicBezTo>
                  <a:lnTo>
                    <a:pt x="437" y="6615"/>
                  </a:lnTo>
                  <a:cubicBezTo>
                    <a:pt x="697" y="6088"/>
                    <a:pt x="715" y="5538"/>
                    <a:pt x="824" y="4953"/>
                  </a:cubicBezTo>
                  <a:cubicBezTo>
                    <a:pt x="979" y="3967"/>
                    <a:pt x="1317" y="3060"/>
                    <a:pt x="1965" y="2281"/>
                  </a:cubicBezTo>
                  <a:cubicBezTo>
                    <a:pt x="2562" y="1581"/>
                    <a:pt x="3314" y="1244"/>
                    <a:pt x="4196" y="984"/>
                  </a:cubicBezTo>
                  <a:cubicBezTo>
                    <a:pt x="4708" y="821"/>
                    <a:pt x="5199" y="659"/>
                    <a:pt x="5613" y="309"/>
                  </a:cubicBezTo>
                  <a:close/>
                  <a:moveTo>
                    <a:pt x="5652" y="1"/>
                  </a:moveTo>
                  <a:cubicBezTo>
                    <a:pt x="5626" y="1"/>
                    <a:pt x="5598" y="8"/>
                    <a:pt x="5571" y="24"/>
                  </a:cubicBezTo>
                  <a:cubicBezTo>
                    <a:pt x="4844" y="595"/>
                    <a:pt x="3937" y="699"/>
                    <a:pt x="3106" y="1088"/>
                  </a:cubicBezTo>
                  <a:cubicBezTo>
                    <a:pt x="2510" y="1347"/>
                    <a:pt x="2017" y="1788"/>
                    <a:pt x="1628" y="2307"/>
                  </a:cubicBezTo>
                  <a:cubicBezTo>
                    <a:pt x="1239" y="2826"/>
                    <a:pt x="953" y="3397"/>
                    <a:pt x="772" y="3993"/>
                  </a:cubicBezTo>
                  <a:cubicBezTo>
                    <a:pt x="512" y="4901"/>
                    <a:pt x="616" y="5991"/>
                    <a:pt x="71" y="6769"/>
                  </a:cubicBezTo>
                  <a:cubicBezTo>
                    <a:pt x="0" y="6840"/>
                    <a:pt x="80" y="6954"/>
                    <a:pt x="174" y="6954"/>
                  </a:cubicBezTo>
                  <a:cubicBezTo>
                    <a:pt x="183" y="6954"/>
                    <a:pt x="192" y="6953"/>
                    <a:pt x="201" y="6951"/>
                  </a:cubicBezTo>
                  <a:cubicBezTo>
                    <a:pt x="1758" y="6406"/>
                    <a:pt x="3573" y="6250"/>
                    <a:pt x="4715" y="4901"/>
                  </a:cubicBezTo>
                  <a:cubicBezTo>
                    <a:pt x="5156" y="4383"/>
                    <a:pt x="5441" y="3786"/>
                    <a:pt x="5623" y="3137"/>
                  </a:cubicBezTo>
                  <a:cubicBezTo>
                    <a:pt x="5820" y="2173"/>
                    <a:pt x="5594" y="1209"/>
                    <a:pt x="5685" y="245"/>
                  </a:cubicBezTo>
                  <a:lnTo>
                    <a:pt x="5685" y="245"/>
                  </a:lnTo>
                  <a:cubicBezTo>
                    <a:pt x="5708" y="224"/>
                    <a:pt x="5730" y="202"/>
                    <a:pt x="5752" y="180"/>
                  </a:cubicBezTo>
                  <a:cubicBezTo>
                    <a:pt x="5814" y="98"/>
                    <a:pt x="5746" y="1"/>
                    <a:pt x="56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21"/>
            <p:cNvSpPr/>
            <p:nvPr/>
          </p:nvSpPr>
          <p:spPr>
            <a:xfrm>
              <a:off x="4822725" y="2505550"/>
              <a:ext cx="143500" cy="170900"/>
            </a:xfrm>
            <a:custGeom>
              <a:avLst/>
              <a:gdLst/>
              <a:ahLst/>
              <a:cxnLst/>
              <a:rect l="l" t="t" r="r" b="b"/>
              <a:pathLst>
                <a:path w="5740" h="6836" extrusionOk="0">
                  <a:moveTo>
                    <a:pt x="5648" y="1"/>
                  </a:moveTo>
                  <a:cubicBezTo>
                    <a:pt x="5619" y="1"/>
                    <a:pt x="5588" y="18"/>
                    <a:pt x="5568" y="57"/>
                  </a:cubicBezTo>
                  <a:cubicBezTo>
                    <a:pt x="4738" y="1484"/>
                    <a:pt x="3882" y="2807"/>
                    <a:pt x="2714" y="4000"/>
                  </a:cubicBezTo>
                  <a:cubicBezTo>
                    <a:pt x="1806" y="4934"/>
                    <a:pt x="1158" y="6024"/>
                    <a:pt x="42" y="6776"/>
                  </a:cubicBezTo>
                  <a:cubicBezTo>
                    <a:pt x="0" y="6797"/>
                    <a:pt x="26" y="6835"/>
                    <a:pt x="79" y="6835"/>
                  </a:cubicBezTo>
                  <a:cubicBezTo>
                    <a:pt x="91" y="6835"/>
                    <a:pt x="105" y="6833"/>
                    <a:pt x="120" y="6828"/>
                  </a:cubicBezTo>
                  <a:cubicBezTo>
                    <a:pt x="1339" y="6205"/>
                    <a:pt x="2014" y="4986"/>
                    <a:pt x="2974" y="4052"/>
                  </a:cubicBezTo>
                  <a:cubicBezTo>
                    <a:pt x="4063" y="2937"/>
                    <a:pt x="5179" y="1588"/>
                    <a:pt x="5723" y="109"/>
                  </a:cubicBezTo>
                  <a:cubicBezTo>
                    <a:pt x="5739" y="45"/>
                    <a:pt x="5696" y="1"/>
                    <a:pt x="5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21"/>
            <p:cNvSpPr/>
            <p:nvPr/>
          </p:nvSpPr>
          <p:spPr>
            <a:xfrm>
              <a:off x="4959975" y="2504800"/>
              <a:ext cx="200900" cy="31600"/>
            </a:xfrm>
            <a:custGeom>
              <a:avLst/>
              <a:gdLst/>
              <a:ahLst/>
              <a:cxnLst/>
              <a:rect l="l" t="t" r="r" b="b"/>
              <a:pathLst>
                <a:path w="8036" h="1264" extrusionOk="0">
                  <a:moveTo>
                    <a:pt x="528" y="1"/>
                  </a:moveTo>
                  <a:cubicBezTo>
                    <a:pt x="413" y="1"/>
                    <a:pt x="298" y="3"/>
                    <a:pt x="181" y="10"/>
                  </a:cubicBezTo>
                  <a:cubicBezTo>
                    <a:pt x="9" y="10"/>
                    <a:pt x="0" y="245"/>
                    <a:pt x="157" y="245"/>
                  </a:cubicBezTo>
                  <a:cubicBezTo>
                    <a:pt x="165" y="245"/>
                    <a:pt x="173" y="244"/>
                    <a:pt x="181" y="243"/>
                  </a:cubicBezTo>
                  <a:cubicBezTo>
                    <a:pt x="404" y="221"/>
                    <a:pt x="627" y="211"/>
                    <a:pt x="848" y="211"/>
                  </a:cubicBezTo>
                  <a:cubicBezTo>
                    <a:pt x="3115" y="211"/>
                    <a:pt x="5320" y="1263"/>
                    <a:pt x="7634" y="1263"/>
                  </a:cubicBezTo>
                  <a:cubicBezTo>
                    <a:pt x="7753" y="1263"/>
                    <a:pt x="7871" y="1261"/>
                    <a:pt x="7990" y="1255"/>
                  </a:cubicBezTo>
                  <a:cubicBezTo>
                    <a:pt x="7993" y="1258"/>
                    <a:pt x="7995" y="1259"/>
                    <a:pt x="7998" y="1259"/>
                  </a:cubicBezTo>
                  <a:cubicBezTo>
                    <a:pt x="8020" y="1259"/>
                    <a:pt x="8036" y="1177"/>
                    <a:pt x="7990" y="1177"/>
                  </a:cubicBezTo>
                  <a:cubicBezTo>
                    <a:pt x="6796" y="1177"/>
                    <a:pt x="5577" y="969"/>
                    <a:pt x="4410" y="710"/>
                  </a:cubicBezTo>
                  <a:cubicBezTo>
                    <a:pt x="3095" y="399"/>
                    <a:pt x="1869" y="1"/>
                    <a:pt x="5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21"/>
            <p:cNvSpPr/>
            <p:nvPr/>
          </p:nvSpPr>
          <p:spPr>
            <a:xfrm>
              <a:off x="4964175" y="2476625"/>
              <a:ext cx="197500" cy="87850"/>
            </a:xfrm>
            <a:custGeom>
              <a:avLst/>
              <a:gdLst/>
              <a:ahLst/>
              <a:cxnLst/>
              <a:rect l="l" t="t" r="r" b="b"/>
              <a:pathLst>
                <a:path w="7900" h="3514" extrusionOk="0">
                  <a:moveTo>
                    <a:pt x="3323" y="261"/>
                  </a:moveTo>
                  <a:cubicBezTo>
                    <a:pt x="3691" y="261"/>
                    <a:pt x="4073" y="315"/>
                    <a:pt x="4475" y="436"/>
                  </a:cubicBezTo>
                  <a:cubicBezTo>
                    <a:pt x="5253" y="670"/>
                    <a:pt x="5902" y="1033"/>
                    <a:pt x="6525" y="1604"/>
                  </a:cubicBezTo>
                  <a:cubicBezTo>
                    <a:pt x="6843" y="1858"/>
                    <a:pt x="7126" y="2130"/>
                    <a:pt x="7475" y="2348"/>
                  </a:cubicBezTo>
                  <a:lnTo>
                    <a:pt x="7475" y="2348"/>
                  </a:lnTo>
                  <a:cubicBezTo>
                    <a:pt x="6881" y="2526"/>
                    <a:pt x="6333" y="2830"/>
                    <a:pt x="5746" y="3056"/>
                  </a:cubicBezTo>
                  <a:cubicBezTo>
                    <a:pt x="5318" y="3225"/>
                    <a:pt x="4903" y="3296"/>
                    <a:pt x="4485" y="3296"/>
                  </a:cubicBezTo>
                  <a:cubicBezTo>
                    <a:pt x="4067" y="3296"/>
                    <a:pt x="3645" y="3225"/>
                    <a:pt x="3204" y="3108"/>
                  </a:cubicBezTo>
                  <a:cubicBezTo>
                    <a:pt x="2530" y="2927"/>
                    <a:pt x="1881" y="2641"/>
                    <a:pt x="1285" y="2200"/>
                  </a:cubicBezTo>
                  <a:cubicBezTo>
                    <a:pt x="927" y="1954"/>
                    <a:pt x="647" y="1516"/>
                    <a:pt x="261" y="1317"/>
                  </a:cubicBezTo>
                  <a:lnTo>
                    <a:pt x="261" y="1317"/>
                  </a:lnTo>
                  <a:cubicBezTo>
                    <a:pt x="1264" y="735"/>
                    <a:pt x="2231" y="261"/>
                    <a:pt x="3323" y="261"/>
                  </a:cubicBezTo>
                  <a:close/>
                  <a:moveTo>
                    <a:pt x="3280" y="0"/>
                  </a:moveTo>
                  <a:cubicBezTo>
                    <a:pt x="2108" y="0"/>
                    <a:pt x="1051" y="520"/>
                    <a:pt x="65" y="1163"/>
                  </a:cubicBezTo>
                  <a:cubicBezTo>
                    <a:pt x="18" y="1191"/>
                    <a:pt x="5" y="1233"/>
                    <a:pt x="13" y="1273"/>
                  </a:cubicBezTo>
                  <a:lnTo>
                    <a:pt x="13" y="1273"/>
                  </a:lnTo>
                  <a:cubicBezTo>
                    <a:pt x="0" y="1299"/>
                    <a:pt x="1" y="1331"/>
                    <a:pt x="39" y="1344"/>
                  </a:cubicBezTo>
                  <a:cubicBezTo>
                    <a:pt x="610" y="1707"/>
                    <a:pt x="1051" y="2278"/>
                    <a:pt x="1622" y="2667"/>
                  </a:cubicBezTo>
                  <a:cubicBezTo>
                    <a:pt x="2192" y="3030"/>
                    <a:pt x="2841" y="3290"/>
                    <a:pt x="3541" y="3419"/>
                  </a:cubicBezTo>
                  <a:cubicBezTo>
                    <a:pt x="3826" y="3481"/>
                    <a:pt x="4123" y="3514"/>
                    <a:pt x="4423" y="3514"/>
                  </a:cubicBezTo>
                  <a:cubicBezTo>
                    <a:pt x="4751" y="3514"/>
                    <a:pt x="5084" y="3475"/>
                    <a:pt x="5409" y="3393"/>
                  </a:cubicBezTo>
                  <a:cubicBezTo>
                    <a:pt x="6213" y="3160"/>
                    <a:pt x="6966" y="2667"/>
                    <a:pt x="7822" y="2486"/>
                  </a:cubicBezTo>
                  <a:cubicBezTo>
                    <a:pt x="7874" y="2434"/>
                    <a:pt x="7899" y="2356"/>
                    <a:pt x="7848" y="2278"/>
                  </a:cubicBezTo>
                  <a:cubicBezTo>
                    <a:pt x="7173" y="1967"/>
                    <a:pt x="6680" y="1344"/>
                    <a:pt x="6058" y="929"/>
                  </a:cubicBezTo>
                  <a:cubicBezTo>
                    <a:pt x="5435" y="488"/>
                    <a:pt x="4761" y="203"/>
                    <a:pt x="4034" y="73"/>
                  </a:cubicBezTo>
                  <a:cubicBezTo>
                    <a:pt x="3777" y="23"/>
                    <a:pt x="3526" y="0"/>
                    <a:pt x="3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21"/>
            <p:cNvSpPr/>
            <p:nvPr/>
          </p:nvSpPr>
          <p:spPr>
            <a:xfrm>
              <a:off x="4881125" y="2608700"/>
              <a:ext cx="132675" cy="202550"/>
            </a:xfrm>
            <a:custGeom>
              <a:avLst/>
              <a:gdLst/>
              <a:ahLst/>
              <a:cxnLst/>
              <a:rect l="l" t="t" r="r" b="b"/>
              <a:pathLst>
                <a:path w="5307" h="8102" extrusionOk="0">
                  <a:moveTo>
                    <a:pt x="5154" y="1"/>
                  </a:moveTo>
                  <a:cubicBezTo>
                    <a:pt x="5124" y="1"/>
                    <a:pt x="5087" y="26"/>
                    <a:pt x="5073" y="82"/>
                  </a:cubicBezTo>
                  <a:cubicBezTo>
                    <a:pt x="4918" y="1794"/>
                    <a:pt x="4529" y="3350"/>
                    <a:pt x="3569" y="4803"/>
                  </a:cubicBezTo>
                  <a:cubicBezTo>
                    <a:pt x="2687" y="6178"/>
                    <a:pt x="1468" y="7112"/>
                    <a:pt x="93" y="7968"/>
                  </a:cubicBezTo>
                  <a:cubicBezTo>
                    <a:pt x="0" y="8014"/>
                    <a:pt x="73" y="8102"/>
                    <a:pt x="126" y="8102"/>
                  </a:cubicBezTo>
                  <a:cubicBezTo>
                    <a:pt x="133" y="8102"/>
                    <a:pt x="139" y="8100"/>
                    <a:pt x="145" y="8098"/>
                  </a:cubicBezTo>
                  <a:cubicBezTo>
                    <a:pt x="3154" y="6801"/>
                    <a:pt x="5307" y="3325"/>
                    <a:pt x="5203" y="56"/>
                  </a:cubicBezTo>
                  <a:cubicBezTo>
                    <a:pt x="5203" y="20"/>
                    <a:pt x="5181" y="1"/>
                    <a:pt x="51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21"/>
            <p:cNvSpPr/>
            <p:nvPr/>
          </p:nvSpPr>
          <p:spPr>
            <a:xfrm>
              <a:off x="4881500" y="2616525"/>
              <a:ext cx="158250" cy="195275"/>
            </a:xfrm>
            <a:custGeom>
              <a:avLst/>
              <a:gdLst/>
              <a:ahLst/>
              <a:cxnLst/>
              <a:rect l="l" t="t" r="r" b="b"/>
              <a:pathLst>
                <a:path w="6330" h="7811" extrusionOk="0">
                  <a:moveTo>
                    <a:pt x="104" y="7603"/>
                  </a:moveTo>
                  <a:cubicBezTo>
                    <a:pt x="107" y="7605"/>
                    <a:pt x="109" y="7606"/>
                    <a:pt x="112" y="7608"/>
                  </a:cubicBezTo>
                  <a:lnTo>
                    <a:pt x="112" y="7608"/>
                  </a:lnTo>
                  <a:cubicBezTo>
                    <a:pt x="109" y="7606"/>
                    <a:pt x="106" y="7605"/>
                    <a:pt x="104" y="7603"/>
                  </a:cubicBezTo>
                  <a:close/>
                  <a:moveTo>
                    <a:pt x="5205" y="277"/>
                  </a:moveTo>
                  <a:lnTo>
                    <a:pt x="5205" y="277"/>
                  </a:lnTo>
                  <a:cubicBezTo>
                    <a:pt x="5455" y="2364"/>
                    <a:pt x="6158" y="4632"/>
                    <a:pt x="4332" y="6280"/>
                  </a:cubicBezTo>
                  <a:cubicBezTo>
                    <a:pt x="3554" y="6955"/>
                    <a:pt x="2620" y="7214"/>
                    <a:pt x="1660" y="7396"/>
                  </a:cubicBezTo>
                  <a:cubicBezTo>
                    <a:pt x="1375" y="7447"/>
                    <a:pt x="1064" y="7473"/>
                    <a:pt x="778" y="7525"/>
                  </a:cubicBezTo>
                  <a:cubicBezTo>
                    <a:pt x="678" y="7545"/>
                    <a:pt x="406" y="7628"/>
                    <a:pt x="229" y="7628"/>
                  </a:cubicBezTo>
                  <a:cubicBezTo>
                    <a:pt x="207" y="7628"/>
                    <a:pt x="186" y="7626"/>
                    <a:pt x="168" y="7624"/>
                  </a:cubicBezTo>
                  <a:lnTo>
                    <a:pt x="168" y="7624"/>
                  </a:lnTo>
                  <a:cubicBezTo>
                    <a:pt x="168" y="7624"/>
                    <a:pt x="169" y="7624"/>
                    <a:pt x="170" y="7624"/>
                  </a:cubicBezTo>
                  <a:cubicBezTo>
                    <a:pt x="294" y="7624"/>
                    <a:pt x="325" y="7364"/>
                    <a:pt x="415" y="7162"/>
                  </a:cubicBezTo>
                  <a:cubicBezTo>
                    <a:pt x="545" y="6903"/>
                    <a:pt x="649" y="6643"/>
                    <a:pt x="752" y="6358"/>
                  </a:cubicBezTo>
                  <a:cubicBezTo>
                    <a:pt x="1090" y="5372"/>
                    <a:pt x="1297" y="4412"/>
                    <a:pt x="1816" y="3453"/>
                  </a:cubicBezTo>
                  <a:cubicBezTo>
                    <a:pt x="2309" y="2596"/>
                    <a:pt x="2957" y="2104"/>
                    <a:pt x="3761" y="1585"/>
                  </a:cubicBezTo>
                  <a:cubicBezTo>
                    <a:pt x="4289" y="1225"/>
                    <a:pt x="4838" y="844"/>
                    <a:pt x="5205" y="277"/>
                  </a:cubicBezTo>
                  <a:close/>
                  <a:moveTo>
                    <a:pt x="5208" y="1"/>
                  </a:moveTo>
                  <a:cubicBezTo>
                    <a:pt x="5191" y="1"/>
                    <a:pt x="5175" y="9"/>
                    <a:pt x="5162" y="28"/>
                  </a:cubicBezTo>
                  <a:cubicBezTo>
                    <a:pt x="4099" y="1325"/>
                    <a:pt x="2464" y="1844"/>
                    <a:pt x="1608" y="3375"/>
                  </a:cubicBezTo>
                  <a:cubicBezTo>
                    <a:pt x="1141" y="4205"/>
                    <a:pt x="960" y="5061"/>
                    <a:pt x="675" y="5969"/>
                  </a:cubicBezTo>
                  <a:cubicBezTo>
                    <a:pt x="493" y="6514"/>
                    <a:pt x="104" y="7084"/>
                    <a:pt x="0" y="7681"/>
                  </a:cubicBezTo>
                  <a:cubicBezTo>
                    <a:pt x="0" y="7733"/>
                    <a:pt x="26" y="7811"/>
                    <a:pt x="130" y="7811"/>
                  </a:cubicBezTo>
                  <a:cubicBezTo>
                    <a:pt x="1712" y="7551"/>
                    <a:pt x="3476" y="7447"/>
                    <a:pt x="4669" y="6254"/>
                  </a:cubicBezTo>
                  <a:cubicBezTo>
                    <a:pt x="6330" y="4568"/>
                    <a:pt x="5707" y="2207"/>
                    <a:pt x="5292" y="132"/>
                  </a:cubicBezTo>
                  <a:cubicBezTo>
                    <a:pt x="5311" y="74"/>
                    <a:pt x="5258" y="1"/>
                    <a:pt x="5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21"/>
            <p:cNvSpPr/>
            <p:nvPr/>
          </p:nvSpPr>
          <p:spPr>
            <a:xfrm>
              <a:off x="4978225" y="2769300"/>
              <a:ext cx="88775" cy="198325"/>
            </a:xfrm>
            <a:custGeom>
              <a:avLst/>
              <a:gdLst/>
              <a:ahLst/>
              <a:cxnLst/>
              <a:rect l="l" t="t" r="r" b="b"/>
              <a:pathLst>
                <a:path w="3551" h="7933" extrusionOk="0">
                  <a:moveTo>
                    <a:pt x="3242" y="0"/>
                  </a:moveTo>
                  <a:cubicBezTo>
                    <a:pt x="3226" y="0"/>
                    <a:pt x="3213" y="13"/>
                    <a:pt x="3213" y="39"/>
                  </a:cubicBezTo>
                  <a:cubicBezTo>
                    <a:pt x="3161" y="3023"/>
                    <a:pt x="2305" y="5824"/>
                    <a:pt x="22" y="7848"/>
                  </a:cubicBezTo>
                  <a:cubicBezTo>
                    <a:pt x="1" y="7890"/>
                    <a:pt x="14" y="7932"/>
                    <a:pt x="62" y="7932"/>
                  </a:cubicBezTo>
                  <a:cubicBezTo>
                    <a:pt x="73" y="7932"/>
                    <a:pt x="86" y="7930"/>
                    <a:pt x="100" y="7925"/>
                  </a:cubicBezTo>
                  <a:cubicBezTo>
                    <a:pt x="2435" y="6213"/>
                    <a:pt x="3550" y="2867"/>
                    <a:pt x="3291" y="39"/>
                  </a:cubicBezTo>
                  <a:cubicBezTo>
                    <a:pt x="3278" y="13"/>
                    <a:pt x="3258" y="0"/>
                    <a:pt x="32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21"/>
            <p:cNvSpPr/>
            <p:nvPr/>
          </p:nvSpPr>
          <p:spPr>
            <a:xfrm>
              <a:off x="4976825" y="2765425"/>
              <a:ext cx="128425" cy="202850"/>
            </a:xfrm>
            <a:custGeom>
              <a:avLst/>
              <a:gdLst/>
              <a:ahLst/>
              <a:cxnLst/>
              <a:rect l="l" t="t" r="r" b="b"/>
              <a:pathLst>
                <a:path w="5137" h="8114" extrusionOk="0">
                  <a:moveTo>
                    <a:pt x="3244" y="247"/>
                  </a:moveTo>
                  <a:lnTo>
                    <a:pt x="3244" y="247"/>
                  </a:lnTo>
                  <a:cubicBezTo>
                    <a:pt x="3877" y="2064"/>
                    <a:pt x="4946" y="3905"/>
                    <a:pt x="3736" y="5746"/>
                  </a:cubicBezTo>
                  <a:cubicBezTo>
                    <a:pt x="3191" y="6576"/>
                    <a:pt x="2361" y="7043"/>
                    <a:pt x="1453" y="7406"/>
                  </a:cubicBezTo>
                  <a:cubicBezTo>
                    <a:pt x="1329" y="7431"/>
                    <a:pt x="260" y="7928"/>
                    <a:pt x="95" y="7928"/>
                  </a:cubicBezTo>
                  <a:cubicBezTo>
                    <a:pt x="93" y="7928"/>
                    <a:pt x="91" y="7928"/>
                    <a:pt x="89" y="7928"/>
                  </a:cubicBezTo>
                  <a:lnTo>
                    <a:pt x="89" y="7928"/>
                  </a:lnTo>
                  <a:cubicBezTo>
                    <a:pt x="199" y="7915"/>
                    <a:pt x="441" y="6676"/>
                    <a:pt x="441" y="6576"/>
                  </a:cubicBezTo>
                  <a:cubicBezTo>
                    <a:pt x="571" y="5590"/>
                    <a:pt x="519" y="4604"/>
                    <a:pt x="882" y="3593"/>
                  </a:cubicBezTo>
                  <a:cubicBezTo>
                    <a:pt x="1357" y="2269"/>
                    <a:pt x="2769" y="1570"/>
                    <a:pt x="3244" y="247"/>
                  </a:cubicBezTo>
                  <a:close/>
                  <a:moveTo>
                    <a:pt x="3219" y="0"/>
                  </a:moveTo>
                  <a:cubicBezTo>
                    <a:pt x="3196" y="0"/>
                    <a:pt x="3174" y="12"/>
                    <a:pt x="3165" y="39"/>
                  </a:cubicBezTo>
                  <a:cubicBezTo>
                    <a:pt x="2465" y="1336"/>
                    <a:pt x="1142" y="2140"/>
                    <a:pt x="701" y="3541"/>
                  </a:cubicBezTo>
                  <a:cubicBezTo>
                    <a:pt x="389" y="4449"/>
                    <a:pt x="364" y="5227"/>
                    <a:pt x="312" y="6161"/>
                  </a:cubicBezTo>
                  <a:cubicBezTo>
                    <a:pt x="234" y="6783"/>
                    <a:pt x="0" y="7432"/>
                    <a:pt x="0" y="8003"/>
                  </a:cubicBezTo>
                  <a:cubicBezTo>
                    <a:pt x="0" y="8067"/>
                    <a:pt x="53" y="8113"/>
                    <a:pt x="101" y="8113"/>
                  </a:cubicBezTo>
                  <a:cubicBezTo>
                    <a:pt x="111" y="8113"/>
                    <a:pt x="121" y="8111"/>
                    <a:pt x="130" y="8106"/>
                  </a:cubicBezTo>
                  <a:cubicBezTo>
                    <a:pt x="1531" y="7562"/>
                    <a:pt x="3087" y="7147"/>
                    <a:pt x="3943" y="5798"/>
                  </a:cubicBezTo>
                  <a:cubicBezTo>
                    <a:pt x="5137" y="3930"/>
                    <a:pt x="4099" y="1855"/>
                    <a:pt x="3321" y="39"/>
                  </a:cubicBezTo>
                  <a:cubicBezTo>
                    <a:pt x="3309" y="33"/>
                    <a:pt x="3295" y="29"/>
                    <a:pt x="3282" y="29"/>
                  </a:cubicBezTo>
                  <a:lnTo>
                    <a:pt x="3282" y="29"/>
                  </a:lnTo>
                  <a:cubicBezTo>
                    <a:pt x="3266" y="11"/>
                    <a:pt x="3242" y="0"/>
                    <a:pt x="32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21"/>
            <p:cNvSpPr/>
            <p:nvPr/>
          </p:nvSpPr>
          <p:spPr>
            <a:xfrm>
              <a:off x="5117800" y="2883775"/>
              <a:ext cx="38675" cy="178425"/>
            </a:xfrm>
            <a:custGeom>
              <a:avLst/>
              <a:gdLst/>
              <a:ahLst/>
              <a:cxnLst/>
              <a:rect l="l" t="t" r="r" b="b"/>
              <a:pathLst>
                <a:path w="1547" h="7137" extrusionOk="0">
                  <a:moveTo>
                    <a:pt x="613" y="0"/>
                  </a:moveTo>
                  <a:cubicBezTo>
                    <a:pt x="614" y="2"/>
                    <a:pt x="615" y="4"/>
                    <a:pt x="615" y="5"/>
                  </a:cubicBezTo>
                  <a:lnTo>
                    <a:pt x="615" y="5"/>
                  </a:lnTo>
                  <a:cubicBezTo>
                    <a:pt x="620" y="2"/>
                    <a:pt x="620" y="0"/>
                    <a:pt x="613" y="0"/>
                  </a:cubicBezTo>
                  <a:close/>
                  <a:moveTo>
                    <a:pt x="615" y="5"/>
                  </a:moveTo>
                  <a:cubicBezTo>
                    <a:pt x="604" y="15"/>
                    <a:pt x="561" y="40"/>
                    <a:pt x="561" y="78"/>
                  </a:cubicBezTo>
                  <a:cubicBezTo>
                    <a:pt x="1288" y="2464"/>
                    <a:pt x="1313" y="4877"/>
                    <a:pt x="16" y="7082"/>
                  </a:cubicBezTo>
                  <a:cubicBezTo>
                    <a:pt x="0" y="7114"/>
                    <a:pt x="14" y="7136"/>
                    <a:pt x="39" y="7136"/>
                  </a:cubicBezTo>
                  <a:cubicBezTo>
                    <a:pt x="55" y="7136"/>
                    <a:pt x="74" y="7128"/>
                    <a:pt x="94" y="7108"/>
                  </a:cubicBezTo>
                  <a:cubicBezTo>
                    <a:pt x="1468" y="5138"/>
                    <a:pt x="1547" y="2210"/>
                    <a:pt x="615" y="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21"/>
            <p:cNvSpPr/>
            <p:nvPr/>
          </p:nvSpPr>
          <p:spPr>
            <a:xfrm>
              <a:off x="5100700" y="2880975"/>
              <a:ext cx="90525" cy="182150"/>
            </a:xfrm>
            <a:custGeom>
              <a:avLst/>
              <a:gdLst/>
              <a:ahLst/>
              <a:cxnLst/>
              <a:rect l="l" t="t" r="r" b="b"/>
              <a:pathLst>
                <a:path w="3621" h="7286" extrusionOk="0">
                  <a:moveTo>
                    <a:pt x="1193" y="8"/>
                  </a:moveTo>
                  <a:cubicBezTo>
                    <a:pt x="1199" y="8"/>
                    <a:pt x="1201" y="12"/>
                    <a:pt x="1201" y="17"/>
                  </a:cubicBezTo>
                  <a:lnTo>
                    <a:pt x="1201" y="17"/>
                  </a:lnTo>
                  <a:cubicBezTo>
                    <a:pt x="1198" y="14"/>
                    <a:pt x="1196" y="11"/>
                    <a:pt x="1193" y="8"/>
                  </a:cubicBezTo>
                  <a:close/>
                  <a:moveTo>
                    <a:pt x="1247" y="188"/>
                  </a:moveTo>
                  <a:cubicBezTo>
                    <a:pt x="2207" y="1533"/>
                    <a:pt x="3620" y="2767"/>
                    <a:pt x="3009" y="4600"/>
                  </a:cubicBezTo>
                  <a:cubicBezTo>
                    <a:pt x="2750" y="5404"/>
                    <a:pt x="2153" y="5923"/>
                    <a:pt x="1505" y="6442"/>
                  </a:cubicBezTo>
                  <a:cubicBezTo>
                    <a:pt x="1383" y="6543"/>
                    <a:pt x="945" y="6882"/>
                    <a:pt x="784" y="7037"/>
                  </a:cubicBezTo>
                  <a:lnTo>
                    <a:pt x="784" y="7037"/>
                  </a:lnTo>
                  <a:cubicBezTo>
                    <a:pt x="796" y="6902"/>
                    <a:pt x="761" y="6650"/>
                    <a:pt x="726" y="6597"/>
                  </a:cubicBezTo>
                  <a:cubicBezTo>
                    <a:pt x="700" y="6338"/>
                    <a:pt x="674" y="6104"/>
                    <a:pt x="649" y="5845"/>
                  </a:cubicBezTo>
                  <a:cubicBezTo>
                    <a:pt x="467" y="5015"/>
                    <a:pt x="208" y="4237"/>
                    <a:pt x="259" y="3355"/>
                  </a:cubicBezTo>
                  <a:cubicBezTo>
                    <a:pt x="310" y="2196"/>
                    <a:pt x="1241" y="1330"/>
                    <a:pt x="1247" y="188"/>
                  </a:cubicBezTo>
                  <a:close/>
                  <a:moveTo>
                    <a:pt x="1159" y="0"/>
                  </a:moveTo>
                  <a:cubicBezTo>
                    <a:pt x="1129" y="0"/>
                    <a:pt x="1100" y="13"/>
                    <a:pt x="1090" y="34"/>
                  </a:cubicBezTo>
                  <a:cubicBezTo>
                    <a:pt x="856" y="1253"/>
                    <a:pt x="26" y="2239"/>
                    <a:pt x="0" y="3484"/>
                  </a:cubicBezTo>
                  <a:cubicBezTo>
                    <a:pt x="0" y="4263"/>
                    <a:pt x="156" y="4885"/>
                    <a:pt x="311" y="5637"/>
                  </a:cubicBezTo>
                  <a:cubicBezTo>
                    <a:pt x="441" y="6156"/>
                    <a:pt x="415" y="6701"/>
                    <a:pt x="571" y="7220"/>
                  </a:cubicBezTo>
                  <a:cubicBezTo>
                    <a:pt x="587" y="7253"/>
                    <a:pt x="624" y="7285"/>
                    <a:pt x="663" y="7285"/>
                  </a:cubicBezTo>
                  <a:cubicBezTo>
                    <a:pt x="685" y="7285"/>
                    <a:pt x="707" y="7274"/>
                    <a:pt x="726" y="7246"/>
                  </a:cubicBezTo>
                  <a:cubicBezTo>
                    <a:pt x="1764" y="6390"/>
                    <a:pt x="2931" y="5637"/>
                    <a:pt x="3191" y="4237"/>
                  </a:cubicBezTo>
                  <a:cubicBezTo>
                    <a:pt x="3523" y="2526"/>
                    <a:pt x="2272" y="1243"/>
                    <a:pt x="1243" y="66"/>
                  </a:cubicBezTo>
                  <a:lnTo>
                    <a:pt x="1243" y="66"/>
                  </a:lnTo>
                  <a:cubicBezTo>
                    <a:pt x="1234" y="20"/>
                    <a:pt x="1196"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21"/>
            <p:cNvSpPr/>
            <p:nvPr/>
          </p:nvSpPr>
          <p:spPr>
            <a:xfrm>
              <a:off x="5006575" y="2613850"/>
              <a:ext cx="205475" cy="50325"/>
            </a:xfrm>
            <a:custGeom>
              <a:avLst/>
              <a:gdLst/>
              <a:ahLst/>
              <a:cxnLst/>
              <a:rect l="l" t="t" r="r" b="b"/>
              <a:pathLst>
                <a:path w="8219" h="2013" extrusionOk="0">
                  <a:moveTo>
                    <a:pt x="8207" y="1317"/>
                  </a:moveTo>
                  <a:cubicBezTo>
                    <a:pt x="8204" y="1317"/>
                    <a:pt x="8201" y="1320"/>
                    <a:pt x="8201" y="1329"/>
                  </a:cubicBezTo>
                  <a:cubicBezTo>
                    <a:pt x="8218" y="1329"/>
                    <a:pt x="8212" y="1317"/>
                    <a:pt x="8207" y="1317"/>
                  </a:cubicBezTo>
                  <a:close/>
                  <a:moveTo>
                    <a:pt x="153" y="0"/>
                  </a:moveTo>
                  <a:cubicBezTo>
                    <a:pt x="78" y="0"/>
                    <a:pt x="0" y="121"/>
                    <a:pt x="81" y="161"/>
                  </a:cubicBezTo>
                  <a:cubicBezTo>
                    <a:pt x="1437" y="1370"/>
                    <a:pt x="3286" y="2013"/>
                    <a:pt x="5110" y="2013"/>
                  </a:cubicBezTo>
                  <a:cubicBezTo>
                    <a:pt x="6184" y="2013"/>
                    <a:pt x="7249" y="1790"/>
                    <a:pt x="8201" y="1329"/>
                  </a:cubicBezTo>
                  <a:lnTo>
                    <a:pt x="8201" y="1329"/>
                  </a:lnTo>
                  <a:cubicBezTo>
                    <a:pt x="7329" y="1685"/>
                    <a:pt x="6358" y="1857"/>
                    <a:pt x="5377" y="1857"/>
                  </a:cubicBezTo>
                  <a:cubicBezTo>
                    <a:pt x="3497" y="1857"/>
                    <a:pt x="1574" y="1224"/>
                    <a:pt x="211" y="32"/>
                  </a:cubicBezTo>
                  <a:cubicBezTo>
                    <a:pt x="194" y="9"/>
                    <a:pt x="174"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21"/>
            <p:cNvSpPr/>
            <p:nvPr/>
          </p:nvSpPr>
          <p:spPr>
            <a:xfrm>
              <a:off x="5010500" y="2605825"/>
              <a:ext cx="202400" cy="104075"/>
            </a:xfrm>
            <a:custGeom>
              <a:avLst/>
              <a:gdLst/>
              <a:ahLst/>
              <a:cxnLst/>
              <a:rect l="l" t="t" r="r" b="b"/>
              <a:pathLst>
                <a:path w="8096" h="4163" extrusionOk="0">
                  <a:moveTo>
                    <a:pt x="3107" y="138"/>
                  </a:moveTo>
                  <a:cubicBezTo>
                    <a:pt x="3895" y="138"/>
                    <a:pt x="4653" y="355"/>
                    <a:pt x="5372" y="742"/>
                  </a:cubicBezTo>
                  <a:cubicBezTo>
                    <a:pt x="5995" y="1079"/>
                    <a:pt x="6617" y="1494"/>
                    <a:pt x="7292" y="1676"/>
                  </a:cubicBezTo>
                  <a:cubicBezTo>
                    <a:pt x="7784" y="1805"/>
                    <a:pt x="7784" y="1624"/>
                    <a:pt x="7577" y="1935"/>
                  </a:cubicBezTo>
                  <a:cubicBezTo>
                    <a:pt x="7421" y="2246"/>
                    <a:pt x="7032" y="2584"/>
                    <a:pt x="6773" y="2843"/>
                  </a:cubicBezTo>
                  <a:cubicBezTo>
                    <a:pt x="6008" y="3554"/>
                    <a:pt x="5060" y="3985"/>
                    <a:pt x="4089" y="3985"/>
                  </a:cubicBezTo>
                  <a:cubicBezTo>
                    <a:pt x="3643" y="3985"/>
                    <a:pt x="3192" y="3895"/>
                    <a:pt x="2752" y="3699"/>
                  </a:cubicBezTo>
                  <a:cubicBezTo>
                    <a:pt x="1323" y="3061"/>
                    <a:pt x="697" y="1896"/>
                    <a:pt x="159" y="500"/>
                  </a:cubicBezTo>
                  <a:lnTo>
                    <a:pt x="159" y="500"/>
                  </a:lnTo>
                  <a:cubicBezTo>
                    <a:pt x="323" y="526"/>
                    <a:pt x="475" y="537"/>
                    <a:pt x="620" y="537"/>
                  </a:cubicBezTo>
                  <a:cubicBezTo>
                    <a:pt x="1153" y="537"/>
                    <a:pt x="1582" y="386"/>
                    <a:pt x="2129" y="249"/>
                  </a:cubicBezTo>
                  <a:cubicBezTo>
                    <a:pt x="2460" y="174"/>
                    <a:pt x="2786" y="138"/>
                    <a:pt x="3107" y="138"/>
                  </a:cubicBezTo>
                  <a:close/>
                  <a:moveTo>
                    <a:pt x="3379" y="0"/>
                  </a:moveTo>
                  <a:cubicBezTo>
                    <a:pt x="2358" y="0"/>
                    <a:pt x="1427" y="394"/>
                    <a:pt x="400" y="394"/>
                  </a:cubicBezTo>
                  <a:cubicBezTo>
                    <a:pt x="286" y="394"/>
                    <a:pt x="171" y="389"/>
                    <a:pt x="54" y="379"/>
                  </a:cubicBezTo>
                  <a:cubicBezTo>
                    <a:pt x="46" y="370"/>
                    <a:pt x="38" y="366"/>
                    <a:pt x="31" y="366"/>
                  </a:cubicBezTo>
                  <a:cubicBezTo>
                    <a:pt x="12" y="366"/>
                    <a:pt x="1" y="396"/>
                    <a:pt x="7" y="427"/>
                  </a:cubicBezTo>
                  <a:lnTo>
                    <a:pt x="7" y="427"/>
                  </a:lnTo>
                  <a:cubicBezTo>
                    <a:pt x="4" y="435"/>
                    <a:pt x="2" y="445"/>
                    <a:pt x="2" y="456"/>
                  </a:cubicBezTo>
                  <a:cubicBezTo>
                    <a:pt x="236" y="2117"/>
                    <a:pt x="1559" y="3543"/>
                    <a:pt x="3141" y="4010"/>
                  </a:cubicBezTo>
                  <a:cubicBezTo>
                    <a:pt x="3468" y="4111"/>
                    <a:pt x="3808" y="4163"/>
                    <a:pt x="4148" y="4163"/>
                  </a:cubicBezTo>
                  <a:cubicBezTo>
                    <a:pt x="4508" y="4163"/>
                    <a:pt x="4869" y="4104"/>
                    <a:pt x="5216" y="3984"/>
                  </a:cubicBezTo>
                  <a:cubicBezTo>
                    <a:pt x="6436" y="3569"/>
                    <a:pt x="7058" y="2532"/>
                    <a:pt x="8044" y="1779"/>
                  </a:cubicBezTo>
                  <a:cubicBezTo>
                    <a:pt x="8096" y="1727"/>
                    <a:pt x="8070" y="1624"/>
                    <a:pt x="8018" y="1624"/>
                  </a:cubicBezTo>
                  <a:cubicBezTo>
                    <a:pt x="6539" y="1546"/>
                    <a:pt x="5476" y="353"/>
                    <a:pt x="4075" y="67"/>
                  </a:cubicBezTo>
                  <a:cubicBezTo>
                    <a:pt x="3837" y="20"/>
                    <a:pt x="3606" y="0"/>
                    <a:pt x="33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21"/>
            <p:cNvSpPr/>
            <p:nvPr/>
          </p:nvSpPr>
          <p:spPr>
            <a:xfrm>
              <a:off x="5053850" y="2746925"/>
              <a:ext cx="194000" cy="39950"/>
            </a:xfrm>
            <a:custGeom>
              <a:avLst/>
              <a:gdLst/>
              <a:ahLst/>
              <a:cxnLst/>
              <a:rect l="l" t="t" r="r" b="b"/>
              <a:pathLst>
                <a:path w="7760" h="1598" extrusionOk="0">
                  <a:moveTo>
                    <a:pt x="7737" y="1"/>
                  </a:moveTo>
                  <a:cubicBezTo>
                    <a:pt x="7745" y="9"/>
                    <a:pt x="7751" y="12"/>
                    <a:pt x="7754" y="12"/>
                  </a:cubicBezTo>
                  <a:cubicBezTo>
                    <a:pt x="7760" y="12"/>
                    <a:pt x="7754" y="1"/>
                    <a:pt x="7737" y="1"/>
                  </a:cubicBezTo>
                  <a:close/>
                  <a:moveTo>
                    <a:pt x="7737" y="1"/>
                  </a:moveTo>
                  <a:lnTo>
                    <a:pt x="7737" y="1"/>
                  </a:lnTo>
                  <a:cubicBezTo>
                    <a:pt x="6519" y="922"/>
                    <a:pt x="4850" y="1411"/>
                    <a:pt x="3227" y="1411"/>
                  </a:cubicBezTo>
                  <a:cubicBezTo>
                    <a:pt x="2154" y="1411"/>
                    <a:pt x="1102" y="1197"/>
                    <a:pt x="214" y="753"/>
                  </a:cubicBezTo>
                  <a:cubicBezTo>
                    <a:pt x="194" y="741"/>
                    <a:pt x="174" y="735"/>
                    <a:pt x="156" y="735"/>
                  </a:cubicBezTo>
                  <a:cubicBezTo>
                    <a:pt x="57" y="735"/>
                    <a:pt x="1" y="887"/>
                    <a:pt x="110" y="908"/>
                  </a:cubicBezTo>
                  <a:cubicBezTo>
                    <a:pt x="1029" y="1373"/>
                    <a:pt x="2087" y="1598"/>
                    <a:pt x="3153" y="1598"/>
                  </a:cubicBezTo>
                  <a:cubicBezTo>
                    <a:pt x="4824" y="1598"/>
                    <a:pt x="6517" y="1046"/>
                    <a:pt x="7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21"/>
            <p:cNvSpPr/>
            <p:nvPr/>
          </p:nvSpPr>
          <p:spPr>
            <a:xfrm>
              <a:off x="5056700" y="2734475"/>
              <a:ext cx="193825" cy="92900"/>
            </a:xfrm>
            <a:custGeom>
              <a:avLst/>
              <a:gdLst/>
              <a:ahLst/>
              <a:cxnLst/>
              <a:rect l="l" t="t" r="r" b="b"/>
              <a:pathLst>
                <a:path w="7753" h="3716" extrusionOk="0">
                  <a:moveTo>
                    <a:pt x="4095" y="213"/>
                  </a:moveTo>
                  <a:cubicBezTo>
                    <a:pt x="4925" y="213"/>
                    <a:pt x="5703" y="550"/>
                    <a:pt x="6559" y="654"/>
                  </a:cubicBezTo>
                  <a:cubicBezTo>
                    <a:pt x="6637" y="654"/>
                    <a:pt x="7389" y="654"/>
                    <a:pt x="7415" y="680"/>
                  </a:cubicBezTo>
                  <a:cubicBezTo>
                    <a:pt x="7467" y="758"/>
                    <a:pt x="7000" y="1510"/>
                    <a:pt x="6974" y="1588"/>
                  </a:cubicBezTo>
                  <a:cubicBezTo>
                    <a:pt x="6349" y="2767"/>
                    <a:pt x="5255" y="3522"/>
                    <a:pt x="3961" y="3522"/>
                  </a:cubicBezTo>
                  <a:cubicBezTo>
                    <a:pt x="3860" y="3522"/>
                    <a:pt x="3757" y="3517"/>
                    <a:pt x="3654" y="3508"/>
                  </a:cubicBezTo>
                  <a:cubicBezTo>
                    <a:pt x="2150" y="3382"/>
                    <a:pt x="1179" y="2531"/>
                    <a:pt x="297" y="1398"/>
                  </a:cubicBezTo>
                  <a:lnTo>
                    <a:pt x="297" y="1398"/>
                  </a:lnTo>
                  <a:cubicBezTo>
                    <a:pt x="722" y="1377"/>
                    <a:pt x="1111" y="1350"/>
                    <a:pt x="1501" y="1121"/>
                  </a:cubicBezTo>
                  <a:cubicBezTo>
                    <a:pt x="2357" y="654"/>
                    <a:pt x="3031" y="213"/>
                    <a:pt x="4095" y="213"/>
                  </a:cubicBezTo>
                  <a:close/>
                  <a:moveTo>
                    <a:pt x="3820" y="0"/>
                  </a:moveTo>
                  <a:cubicBezTo>
                    <a:pt x="3671" y="0"/>
                    <a:pt x="3520" y="10"/>
                    <a:pt x="3368" y="32"/>
                  </a:cubicBezTo>
                  <a:cubicBezTo>
                    <a:pt x="2824" y="135"/>
                    <a:pt x="2305" y="343"/>
                    <a:pt x="1812" y="628"/>
                  </a:cubicBezTo>
                  <a:cubicBezTo>
                    <a:pt x="1241" y="991"/>
                    <a:pt x="748" y="1147"/>
                    <a:pt x="74" y="1251"/>
                  </a:cubicBezTo>
                  <a:cubicBezTo>
                    <a:pt x="1" y="1251"/>
                    <a:pt x="19" y="1388"/>
                    <a:pt x="108" y="1405"/>
                  </a:cubicBezTo>
                  <a:lnTo>
                    <a:pt x="108" y="1405"/>
                  </a:lnTo>
                  <a:cubicBezTo>
                    <a:pt x="778" y="2861"/>
                    <a:pt x="2383" y="3664"/>
                    <a:pt x="3913" y="3715"/>
                  </a:cubicBezTo>
                  <a:cubicBezTo>
                    <a:pt x="4614" y="3715"/>
                    <a:pt x="5262" y="3508"/>
                    <a:pt x="5807" y="3119"/>
                  </a:cubicBezTo>
                  <a:cubicBezTo>
                    <a:pt x="6741" y="2444"/>
                    <a:pt x="7026" y="1432"/>
                    <a:pt x="7675" y="550"/>
                  </a:cubicBezTo>
                  <a:cubicBezTo>
                    <a:pt x="7752" y="499"/>
                    <a:pt x="7649" y="421"/>
                    <a:pt x="7571" y="421"/>
                  </a:cubicBezTo>
                  <a:cubicBezTo>
                    <a:pt x="7362" y="467"/>
                    <a:pt x="7155" y="486"/>
                    <a:pt x="6948" y="486"/>
                  </a:cubicBezTo>
                  <a:cubicBezTo>
                    <a:pt x="5911" y="486"/>
                    <a:pt x="4890" y="0"/>
                    <a:pt x="3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21"/>
            <p:cNvSpPr/>
            <p:nvPr/>
          </p:nvSpPr>
          <p:spPr>
            <a:xfrm>
              <a:off x="5124250" y="2821500"/>
              <a:ext cx="161300" cy="61475"/>
            </a:xfrm>
            <a:custGeom>
              <a:avLst/>
              <a:gdLst/>
              <a:ahLst/>
              <a:cxnLst/>
              <a:rect l="l" t="t" r="r" b="b"/>
              <a:pathLst>
                <a:path w="6452" h="2459" extrusionOk="0">
                  <a:moveTo>
                    <a:pt x="6451" y="1"/>
                  </a:moveTo>
                  <a:cubicBezTo>
                    <a:pt x="5291" y="1372"/>
                    <a:pt x="3291" y="2245"/>
                    <a:pt x="1427" y="2245"/>
                  </a:cubicBezTo>
                  <a:cubicBezTo>
                    <a:pt x="998" y="2245"/>
                    <a:pt x="576" y="2199"/>
                    <a:pt x="173" y="2102"/>
                  </a:cubicBezTo>
                  <a:cubicBezTo>
                    <a:pt x="165" y="2100"/>
                    <a:pt x="157" y="2099"/>
                    <a:pt x="149" y="2099"/>
                  </a:cubicBezTo>
                  <a:cubicBezTo>
                    <a:pt x="38" y="2099"/>
                    <a:pt x="0" y="2261"/>
                    <a:pt x="122" y="2309"/>
                  </a:cubicBezTo>
                  <a:cubicBezTo>
                    <a:pt x="540" y="2410"/>
                    <a:pt x="973" y="2459"/>
                    <a:pt x="1410" y="2459"/>
                  </a:cubicBezTo>
                  <a:cubicBezTo>
                    <a:pt x="3333" y="2459"/>
                    <a:pt x="5331" y="1522"/>
                    <a:pt x="64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21"/>
            <p:cNvSpPr/>
            <p:nvPr/>
          </p:nvSpPr>
          <p:spPr>
            <a:xfrm>
              <a:off x="5126100" y="2819450"/>
              <a:ext cx="161325" cy="91150"/>
            </a:xfrm>
            <a:custGeom>
              <a:avLst/>
              <a:gdLst/>
              <a:ahLst/>
              <a:cxnLst/>
              <a:rect l="l" t="t" r="r" b="b"/>
              <a:pathLst>
                <a:path w="6453" h="3646" extrusionOk="0">
                  <a:moveTo>
                    <a:pt x="6095" y="335"/>
                  </a:moveTo>
                  <a:cubicBezTo>
                    <a:pt x="6205" y="335"/>
                    <a:pt x="6129" y="412"/>
                    <a:pt x="6040" y="731"/>
                  </a:cubicBezTo>
                  <a:cubicBezTo>
                    <a:pt x="5703" y="2002"/>
                    <a:pt x="5106" y="3170"/>
                    <a:pt x="3705" y="3429"/>
                  </a:cubicBezTo>
                  <a:cubicBezTo>
                    <a:pt x="3475" y="3472"/>
                    <a:pt x="3252" y="3492"/>
                    <a:pt x="3035" y="3492"/>
                  </a:cubicBezTo>
                  <a:cubicBezTo>
                    <a:pt x="1982" y="3492"/>
                    <a:pt x="1078" y="3015"/>
                    <a:pt x="243" y="2311"/>
                  </a:cubicBezTo>
                  <a:lnTo>
                    <a:pt x="243" y="2311"/>
                  </a:lnTo>
                  <a:cubicBezTo>
                    <a:pt x="617" y="2197"/>
                    <a:pt x="929" y="2109"/>
                    <a:pt x="1241" y="1821"/>
                  </a:cubicBezTo>
                  <a:cubicBezTo>
                    <a:pt x="1812" y="1354"/>
                    <a:pt x="2253" y="861"/>
                    <a:pt x="2979" y="627"/>
                  </a:cubicBezTo>
                  <a:cubicBezTo>
                    <a:pt x="3382" y="493"/>
                    <a:pt x="3776" y="470"/>
                    <a:pt x="4172" y="470"/>
                  </a:cubicBezTo>
                  <a:cubicBezTo>
                    <a:pt x="4374" y="470"/>
                    <a:pt x="4576" y="476"/>
                    <a:pt x="4781" y="476"/>
                  </a:cubicBezTo>
                  <a:cubicBezTo>
                    <a:pt x="4871" y="476"/>
                    <a:pt x="4963" y="475"/>
                    <a:pt x="5054" y="472"/>
                  </a:cubicBezTo>
                  <a:cubicBezTo>
                    <a:pt x="5314" y="472"/>
                    <a:pt x="5573" y="394"/>
                    <a:pt x="5806" y="368"/>
                  </a:cubicBezTo>
                  <a:cubicBezTo>
                    <a:pt x="5954" y="352"/>
                    <a:pt x="6045" y="335"/>
                    <a:pt x="6095" y="335"/>
                  </a:cubicBezTo>
                  <a:close/>
                  <a:moveTo>
                    <a:pt x="6350" y="1"/>
                  </a:moveTo>
                  <a:cubicBezTo>
                    <a:pt x="6342" y="1"/>
                    <a:pt x="6334" y="2"/>
                    <a:pt x="6325" y="5"/>
                  </a:cubicBezTo>
                  <a:cubicBezTo>
                    <a:pt x="5158" y="446"/>
                    <a:pt x="3965" y="57"/>
                    <a:pt x="2797" y="472"/>
                  </a:cubicBezTo>
                  <a:cubicBezTo>
                    <a:pt x="2408" y="602"/>
                    <a:pt x="2019" y="835"/>
                    <a:pt x="1708" y="1068"/>
                  </a:cubicBezTo>
                  <a:cubicBezTo>
                    <a:pt x="1137" y="1535"/>
                    <a:pt x="748" y="1899"/>
                    <a:pt x="74" y="2184"/>
                  </a:cubicBezTo>
                  <a:cubicBezTo>
                    <a:pt x="65" y="2188"/>
                    <a:pt x="59" y="2195"/>
                    <a:pt x="55" y="2203"/>
                  </a:cubicBezTo>
                  <a:lnTo>
                    <a:pt x="55" y="2203"/>
                  </a:lnTo>
                  <a:cubicBezTo>
                    <a:pt x="20" y="2212"/>
                    <a:pt x="0" y="2240"/>
                    <a:pt x="48" y="2288"/>
                  </a:cubicBezTo>
                  <a:cubicBezTo>
                    <a:pt x="709" y="3197"/>
                    <a:pt x="1816" y="3646"/>
                    <a:pt x="2921" y="3646"/>
                  </a:cubicBezTo>
                  <a:cubicBezTo>
                    <a:pt x="3202" y="3646"/>
                    <a:pt x="3483" y="3617"/>
                    <a:pt x="3757" y="3559"/>
                  </a:cubicBezTo>
                  <a:cubicBezTo>
                    <a:pt x="4354" y="3429"/>
                    <a:pt x="4847" y="3196"/>
                    <a:pt x="5236" y="2781"/>
                  </a:cubicBezTo>
                  <a:cubicBezTo>
                    <a:pt x="5936" y="2028"/>
                    <a:pt x="6014" y="1043"/>
                    <a:pt x="6429" y="135"/>
                  </a:cubicBezTo>
                  <a:cubicBezTo>
                    <a:pt x="6452" y="88"/>
                    <a:pt x="6413" y="1"/>
                    <a:pt x="63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21"/>
            <p:cNvSpPr/>
            <p:nvPr/>
          </p:nvSpPr>
          <p:spPr>
            <a:xfrm>
              <a:off x="5194725" y="2930450"/>
              <a:ext cx="156325" cy="88850"/>
            </a:xfrm>
            <a:custGeom>
              <a:avLst/>
              <a:gdLst/>
              <a:ahLst/>
              <a:cxnLst/>
              <a:rect l="l" t="t" r="r" b="b"/>
              <a:pathLst>
                <a:path w="6253" h="3554" extrusionOk="0">
                  <a:moveTo>
                    <a:pt x="1659" y="247"/>
                  </a:moveTo>
                  <a:cubicBezTo>
                    <a:pt x="2227" y="247"/>
                    <a:pt x="2785" y="311"/>
                    <a:pt x="3373" y="597"/>
                  </a:cubicBezTo>
                  <a:cubicBezTo>
                    <a:pt x="3840" y="857"/>
                    <a:pt x="4281" y="1246"/>
                    <a:pt x="4696" y="1583"/>
                  </a:cubicBezTo>
                  <a:cubicBezTo>
                    <a:pt x="4825" y="1661"/>
                    <a:pt x="5889" y="2387"/>
                    <a:pt x="5889" y="2491"/>
                  </a:cubicBezTo>
                  <a:cubicBezTo>
                    <a:pt x="5915" y="2932"/>
                    <a:pt x="4722" y="3166"/>
                    <a:pt x="4358" y="3269"/>
                  </a:cubicBezTo>
                  <a:cubicBezTo>
                    <a:pt x="4094" y="3328"/>
                    <a:pt x="3815" y="3361"/>
                    <a:pt x="3532" y="3361"/>
                  </a:cubicBezTo>
                  <a:cubicBezTo>
                    <a:pt x="3066" y="3361"/>
                    <a:pt x="2589" y="3272"/>
                    <a:pt x="2154" y="3062"/>
                  </a:cubicBezTo>
                  <a:cubicBezTo>
                    <a:pt x="1061" y="2528"/>
                    <a:pt x="342" y="1523"/>
                    <a:pt x="191" y="288"/>
                  </a:cubicBezTo>
                  <a:lnTo>
                    <a:pt x="191" y="288"/>
                  </a:lnTo>
                  <a:cubicBezTo>
                    <a:pt x="212" y="288"/>
                    <a:pt x="232" y="288"/>
                    <a:pt x="253" y="288"/>
                  </a:cubicBezTo>
                  <a:cubicBezTo>
                    <a:pt x="741" y="288"/>
                    <a:pt x="1203" y="247"/>
                    <a:pt x="1659" y="247"/>
                  </a:cubicBezTo>
                  <a:close/>
                  <a:moveTo>
                    <a:pt x="1562" y="0"/>
                  </a:moveTo>
                  <a:cubicBezTo>
                    <a:pt x="1096" y="0"/>
                    <a:pt x="624" y="61"/>
                    <a:pt x="146" y="141"/>
                  </a:cubicBezTo>
                  <a:lnTo>
                    <a:pt x="146" y="141"/>
                  </a:lnTo>
                  <a:cubicBezTo>
                    <a:pt x="128" y="128"/>
                    <a:pt x="106" y="120"/>
                    <a:pt x="84" y="120"/>
                  </a:cubicBezTo>
                  <a:cubicBezTo>
                    <a:pt x="41" y="120"/>
                    <a:pt x="0" y="147"/>
                    <a:pt x="0" y="208"/>
                  </a:cubicBezTo>
                  <a:cubicBezTo>
                    <a:pt x="78" y="1505"/>
                    <a:pt x="908" y="2647"/>
                    <a:pt x="2076" y="3217"/>
                  </a:cubicBezTo>
                  <a:cubicBezTo>
                    <a:pt x="2530" y="3453"/>
                    <a:pt x="3007" y="3554"/>
                    <a:pt x="3487" y="3554"/>
                  </a:cubicBezTo>
                  <a:cubicBezTo>
                    <a:pt x="4431" y="3554"/>
                    <a:pt x="5383" y="3163"/>
                    <a:pt x="6174" y="2647"/>
                  </a:cubicBezTo>
                  <a:cubicBezTo>
                    <a:pt x="6252" y="2595"/>
                    <a:pt x="6252" y="2517"/>
                    <a:pt x="6174" y="2465"/>
                  </a:cubicBezTo>
                  <a:cubicBezTo>
                    <a:pt x="5215" y="1791"/>
                    <a:pt x="4307" y="805"/>
                    <a:pt x="3165" y="312"/>
                  </a:cubicBezTo>
                  <a:cubicBezTo>
                    <a:pt x="2638" y="82"/>
                    <a:pt x="2104" y="0"/>
                    <a:pt x="1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3" name="Google Shape;1563;p21"/>
          <p:cNvGrpSpPr/>
          <p:nvPr/>
        </p:nvGrpSpPr>
        <p:grpSpPr>
          <a:xfrm rot="6336812">
            <a:off x="-266858" y="-769029"/>
            <a:ext cx="2333217" cy="2096748"/>
            <a:chOff x="3912975" y="4332900"/>
            <a:chExt cx="659850" cy="592975"/>
          </a:xfrm>
        </p:grpSpPr>
        <p:sp>
          <p:nvSpPr>
            <p:cNvPr id="1564" name="Google Shape;1564;p21"/>
            <p:cNvSpPr/>
            <p:nvPr/>
          </p:nvSpPr>
          <p:spPr>
            <a:xfrm>
              <a:off x="3912975" y="4343325"/>
              <a:ext cx="454450" cy="385525"/>
            </a:xfrm>
            <a:custGeom>
              <a:avLst/>
              <a:gdLst/>
              <a:ahLst/>
              <a:cxnLst/>
              <a:rect l="l" t="t" r="r" b="b"/>
              <a:pathLst>
                <a:path w="18178" h="15421" extrusionOk="0">
                  <a:moveTo>
                    <a:pt x="142" y="0"/>
                  </a:moveTo>
                  <a:cubicBezTo>
                    <a:pt x="45" y="0"/>
                    <a:pt x="0" y="122"/>
                    <a:pt x="89" y="166"/>
                  </a:cubicBezTo>
                  <a:cubicBezTo>
                    <a:pt x="1801" y="1282"/>
                    <a:pt x="3591" y="2216"/>
                    <a:pt x="5277" y="3357"/>
                  </a:cubicBezTo>
                  <a:cubicBezTo>
                    <a:pt x="6990" y="4499"/>
                    <a:pt x="8650" y="5718"/>
                    <a:pt x="10232" y="7015"/>
                  </a:cubicBezTo>
                  <a:cubicBezTo>
                    <a:pt x="13189" y="9453"/>
                    <a:pt x="15861" y="12281"/>
                    <a:pt x="18066" y="15394"/>
                  </a:cubicBezTo>
                  <a:cubicBezTo>
                    <a:pt x="18075" y="15412"/>
                    <a:pt x="18094" y="15421"/>
                    <a:pt x="18113" y="15421"/>
                  </a:cubicBezTo>
                  <a:cubicBezTo>
                    <a:pt x="18146" y="15421"/>
                    <a:pt x="18178" y="15392"/>
                    <a:pt x="18144" y="15342"/>
                  </a:cubicBezTo>
                  <a:cubicBezTo>
                    <a:pt x="16017" y="12151"/>
                    <a:pt x="13345" y="9324"/>
                    <a:pt x="10440" y="6859"/>
                  </a:cubicBezTo>
                  <a:cubicBezTo>
                    <a:pt x="8935" y="5614"/>
                    <a:pt x="7431" y="4447"/>
                    <a:pt x="5796" y="3383"/>
                  </a:cubicBezTo>
                  <a:cubicBezTo>
                    <a:pt x="4006" y="2190"/>
                    <a:pt x="2139" y="945"/>
                    <a:pt x="193" y="11"/>
                  </a:cubicBezTo>
                  <a:cubicBezTo>
                    <a:pt x="175" y="4"/>
                    <a:pt x="158" y="0"/>
                    <a:pt x="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21"/>
            <p:cNvSpPr/>
            <p:nvPr/>
          </p:nvSpPr>
          <p:spPr>
            <a:xfrm>
              <a:off x="4032575" y="4368700"/>
              <a:ext cx="254525" cy="53000"/>
            </a:xfrm>
            <a:custGeom>
              <a:avLst/>
              <a:gdLst/>
              <a:ahLst/>
              <a:cxnLst/>
              <a:rect l="l" t="t" r="r" b="b"/>
              <a:pathLst>
                <a:path w="10181" h="2120" extrusionOk="0">
                  <a:moveTo>
                    <a:pt x="10110" y="1"/>
                  </a:moveTo>
                  <a:cubicBezTo>
                    <a:pt x="10103" y="1"/>
                    <a:pt x="10096" y="3"/>
                    <a:pt x="10092" y="8"/>
                  </a:cubicBezTo>
                  <a:cubicBezTo>
                    <a:pt x="7407" y="1183"/>
                    <a:pt x="4571" y="1885"/>
                    <a:pt x="1664" y="1885"/>
                  </a:cubicBezTo>
                  <a:cubicBezTo>
                    <a:pt x="1172" y="1885"/>
                    <a:pt x="678" y="1865"/>
                    <a:pt x="182" y="1823"/>
                  </a:cubicBezTo>
                  <a:cubicBezTo>
                    <a:pt x="1" y="1823"/>
                    <a:pt x="1" y="2057"/>
                    <a:pt x="182" y="2057"/>
                  </a:cubicBezTo>
                  <a:cubicBezTo>
                    <a:pt x="686" y="2099"/>
                    <a:pt x="1189" y="2119"/>
                    <a:pt x="1691" y="2119"/>
                  </a:cubicBezTo>
                  <a:cubicBezTo>
                    <a:pt x="4619" y="2119"/>
                    <a:pt x="7482" y="1414"/>
                    <a:pt x="10117" y="85"/>
                  </a:cubicBezTo>
                  <a:cubicBezTo>
                    <a:pt x="10181" y="43"/>
                    <a:pt x="10141" y="1"/>
                    <a:pt x="101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21"/>
            <p:cNvSpPr/>
            <p:nvPr/>
          </p:nvSpPr>
          <p:spPr>
            <a:xfrm>
              <a:off x="4134400" y="4332900"/>
              <a:ext cx="204950" cy="92100"/>
            </a:xfrm>
            <a:custGeom>
              <a:avLst/>
              <a:gdLst/>
              <a:ahLst/>
              <a:cxnLst/>
              <a:rect l="l" t="t" r="r" b="b"/>
              <a:pathLst>
                <a:path w="8198" h="3684" extrusionOk="0">
                  <a:moveTo>
                    <a:pt x="5548" y="183"/>
                  </a:moveTo>
                  <a:cubicBezTo>
                    <a:pt x="6012" y="183"/>
                    <a:pt x="6495" y="323"/>
                    <a:pt x="7004" y="661"/>
                  </a:cubicBezTo>
                  <a:cubicBezTo>
                    <a:pt x="7705" y="1154"/>
                    <a:pt x="7653" y="1855"/>
                    <a:pt x="7056" y="2451"/>
                  </a:cubicBezTo>
                  <a:cubicBezTo>
                    <a:pt x="6537" y="2970"/>
                    <a:pt x="5785" y="3152"/>
                    <a:pt x="5085" y="3281"/>
                  </a:cubicBezTo>
                  <a:cubicBezTo>
                    <a:pt x="4582" y="3360"/>
                    <a:pt x="4087" y="3391"/>
                    <a:pt x="3595" y="3391"/>
                  </a:cubicBezTo>
                  <a:cubicBezTo>
                    <a:pt x="2574" y="3391"/>
                    <a:pt x="1567" y="3257"/>
                    <a:pt x="544" y="3138"/>
                  </a:cubicBezTo>
                  <a:lnTo>
                    <a:pt x="544" y="3138"/>
                  </a:lnTo>
                  <a:cubicBezTo>
                    <a:pt x="2217" y="2328"/>
                    <a:pt x="3735" y="183"/>
                    <a:pt x="5548" y="183"/>
                  </a:cubicBezTo>
                  <a:close/>
                  <a:moveTo>
                    <a:pt x="5372" y="0"/>
                  </a:moveTo>
                  <a:cubicBezTo>
                    <a:pt x="5206" y="0"/>
                    <a:pt x="5048" y="13"/>
                    <a:pt x="4903" y="39"/>
                  </a:cubicBezTo>
                  <a:cubicBezTo>
                    <a:pt x="4073" y="194"/>
                    <a:pt x="3347" y="739"/>
                    <a:pt x="2698" y="1258"/>
                  </a:cubicBezTo>
                  <a:cubicBezTo>
                    <a:pt x="1910" y="1903"/>
                    <a:pt x="1121" y="2592"/>
                    <a:pt x="231" y="3102"/>
                  </a:cubicBezTo>
                  <a:lnTo>
                    <a:pt x="231" y="3102"/>
                  </a:lnTo>
                  <a:cubicBezTo>
                    <a:pt x="223" y="3101"/>
                    <a:pt x="216" y="3101"/>
                    <a:pt x="208" y="3100"/>
                  </a:cubicBezTo>
                  <a:cubicBezTo>
                    <a:pt x="163" y="3100"/>
                    <a:pt x="132" y="3129"/>
                    <a:pt x="121" y="3164"/>
                  </a:cubicBezTo>
                  <a:lnTo>
                    <a:pt x="121" y="3164"/>
                  </a:lnTo>
                  <a:cubicBezTo>
                    <a:pt x="81" y="3187"/>
                    <a:pt x="41" y="3208"/>
                    <a:pt x="0" y="3229"/>
                  </a:cubicBezTo>
                  <a:cubicBezTo>
                    <a:pt x="0" y="3253"/>
                    <a:pt x="21" y="3337"/>
                    <a:pt x="44" y="3337"/>
                  </a:cubicBezTo>
                  <a:cubicBezTo>
                    <a:pt x="46" y="3337"/>
                    <a:pt x="49" y="3336"/>
                    <a:pt x="52" y="3333"/>
                  </a:cubicBezTo>
                  <a:cubicBezTo>
                    <a:pt x="101" y="3318"/>
                    <a:pt x="149" y="3302"/>
                    <a:pt x="198" y="3285"/>
                  </a:cubicBezTo>
                  <a:lnTo>
                    <a:pt x="198" y="3285"/>
                  </a:lnTo>
                  <a:cubicBezTo>
                    <a:pt x="1217" y="3517"/>
                    <a:pt x="2349" y="3683"/>
                    <a:pt x="3458" y="3683"/>
                  </a:cubicBezTo>
                  <a:cubicBezTo>
                    <a:pt x="4322" y="3683"/>
                    <a:pt x="5171" y="3582"/>
                    <a:pt x="5941" y="3333"/>
                  </a:cubicBezTo>
                  <a:cubicBezTo>
                    <a:pt x="6823" y="3022"/>
                    <a:pt x="8198" y="2114"/>
                    <a:pt x="7601" y="1050"/>
                  </a:cubicBezTo>
                  <a:cubicBezTo>
                    <a:pt x="7232" y="335"/>
                    <a:pt x="6212" y="0"/>
                    <a:pt x="5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21"/>
            <p:cNvSpPr/>
            <p:nvPr/>
          </p:nvSpPr>
          <p:spPr>
            <a:xfrm>
              <a:off x="4163775" y="4497925"/>
              <a:ext cx="259225" cy="29200"/>
            </a:xfrm>
            <a:custGeom>
              <a:avLst/>
              <a:gdLst/>
              <a:ahLst/>
              <a:cxnLst/>
              <a:rect l="l" t="t" r="r" b="b"/>
              <a:pathLst>
                <a:path w="10369" h="1168" extrusionOk="0">
                  <a:moveTo>
                    <a:pt x="10265" y="1"/>
                  </a:moveTo>
                  <a:cubicBezTo>
                    <a:pt x="8208" y="600"/>
                    <a:pt x="6110" y="957"/>
                    <a:pt x="4003" y="957"/>
                  </a:cubicBezTo>
                  <a:cubicBezTo>
                    <a:pt x="2736" y="957"/>
                    <a:pt x="1466" y="828"/>
                    <a:pt x="200" y="546"/>
                  </a:cubicBezTo>
                  <a:cubicBezTo>
                    <a:pt x="192" y="544"/>
                    <a:pt x="184" y="544"/>
                    <a:pt x="177" y="544"/>
                  </a:cubicBezTo>
                  <a:cubicBezTo>
                    <a:pt x="40" y="544"/>
                    <a:pt x="1" y="754"/>
                    <a:pt x="148" y="779"/>
                  </a:cubicBezTo>
                  <a:cubicBezTo>
                    <a:pt x="1414" y="1040"/>
                    <a:pt x="2690" y="1168"/>
                    <a:pt x="3962" y="1168"/>
                  </a:cubicBezTo>
                  <a:cubicBezTo>
                    <a:pt x="6106" y="1168"/>
                    <a:pt x="8240" y="805"/>
                    <a:pt x="10291" y="105"/>
                  </a:cubicBezTo>
                  <a:cubicBezTo>
                    <a:pt x="10369" y="79"/>
                    <a:pt x="10317" y="1"/>
                    <a:pt x="102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21"/>
            <p:cNvSpPr/>
            <p:nvPr/>
          </p:nvSpPr>
          <p:spPr>
            <a:xfrm>
              <a:off x="4264750" y="4459325"/>
              <a:ext cx="208850" cy="87325"/>
            </a:xfrm>
            <a:custGeom>
              <a:avLst/>
              <a:gdLst/>
              <a:ahLst/>
              <a:cxnLst/>
              <a:rect l="l" t="t" r="r" b="b"/>
              <a:pathLst>
                <a:path w="8354" h="3493" extrusionOk="0">
                  <a:moveTo>
                    <a:pt x="5616" y="265"/>
                  </a:moveTo>
                  <a:cubicBezTo>
                    <a:pt x="6158" y="265"/>
                    <a:pt x="6706" y="443"/>
                    <a:pt x="7264" y="896"/>
                  </a:cubicBezTo>
                  <a:cubicBezTo>
                    <a:pt x="7964" y="1467"/>
                    <a:pt x="7834" y="2271"/>
                    <a:pt x="7056" y="2764"/>
                  </a:cubicBezTo>
                  <a:cubicBezTo>
                    <a:pt x="6460" y="3179"/>
                    <a:pt x="5681" y="3283"/>
                    <a:pt x="4929" y="3283"/>
                  </a:cubicBezTo>
                  <a:cubicBezTo>
                    <a:pt x="4841" y="3286"/>
                    <a:pt x="4752" y="3287"/>
                    <a:pt x="4665" y="3287"/>
                  </a:cubicBezTo>
                  <a:cubicBezTo>
                    <a:pt x="3259" y="3287"/>
                    <a:pt x="1963" y="2936"/>
                    <a:pt x="639" y="2575"/>
                  </a:cubicBezTo>
                  <a:lnTo>
                    <a:pt x="639" y="2575"/>
                  </a:lnTo>
                  <a:cubicBezTo>
                    <a:pt x="2288" y="2012"/>
                    <a:pt x="3920" y="265"/>
                    <a:pt x="5616" y="265"/>
                  </a:cubicBezTo>
                  <a:close/>
                  <a:moveTo>
                    <a:pt x="5475" y="0"/>
                  </a:moveTo>
                  <a:cubicBezTo>
                    <a:pt x="5385" y="0"/>
                    <a:pt x="5298" y="5"/>
                    <a:pt x="5214" y="14"/>
                  </a:cubicBezTo>
                  <a:cubicBezTo>
                    <a:pt x="4410" y="92"/>
                    <a:pt x="3658" y="507"/>
                    <a:pt x="3009" y="922"/>
                  </a:cubicBezTo>
                  <a:cubicBezTo>
                    <a:pt x="2024" y="1545"/>
                    <a:pt x="1116" y="2141"/>
                    <a:pt x="52" y="2531"/>
                  </a:cubicBezTo>
                  <a:cubicBezTo>
                    <a:pt x="0" y="2608"/>
                    <a:pt x="26" y="2712"/>
                    <a:pt x="104" y="2712"/>
                  </a:cubicBezTo>
                  <a:cubicBezTo>
                    <a:pt x="177" y="2700"/>
                    <a:pt x="250" y="2685"/>
                    <a:pt x="323" y="2668"/>
                  </a:cubicBezTo>
                  <a:lnTo>
                    <a:pt x="323" y="2668"/>
                  </a:lnTo>
                  <a:cubicBezTo>
                    <a:pt x="1616" y="3148"/>
                    <a:pt x="3108" y="3492"/>
                    <a:pt x="4547" y="3492"/>
                  </a:cubicBezTo>
                  <a:cubicBezTo>
                    <a:pt x="4993" y="3492"/>
                    <a:pt x="5434" y="3459"/>
                    <a:pt x="5863" y="3387"/>
                  </a:cubicBezTo>
                  <a:cubicBezTo>
                    <a:pt x="6771" y="3231"/>
                    <a:pt x="8353" y="2479"/>
                    <a:pt x="7860" y="1311"/>
                  </a:cubicBezTo>
                  <a:cubicBezTo>
                    <a:pt x="7554" y="463"/>
                    <a:pt x="6370" y="0"/>
                    <a:pt x="54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21"/>
            <p:cNvSpPr/>
            <p:nvPr/>
          </p:nvSpPr>
          <p:spPr>
            <a:xfrm>
              <a:off x="4265900" y="4607100"/>
              <a:ext cx="217425" cy="44850"/>
            </a:xfrm>
            <a:custGeom>
              <a:avLst/>
              <a:gdLst/>
              <a:ahLst/>
              <a:cxnLst/>
              <a:rect l="l" t="t" r="r" b="b"/>
              <a:pathLst>
                <a:path w="8697" h="1794" extrusionOk="0">
                  <a:moveTo>
                    <a:pt x="180" y="0"/>
                  </a:moveTo>
                  <a:cubicBezTo>
                    <a:pt x="76" y="0"/>
                    <a:pt x="0" y="155"/>
                    <a:pt x="110" y="199"/>
                  </a:cubicBezTo>
                  <a:cubicBezTo>
                    <a:pt x="2111" y="1346"/>
                    <a:pt x="4214" y="1793"/>
                    <a:pt x="6408" y="1793"/>
                  </a:cubicBezTo>
                  <a:cubicBezTo>
                    <a:pt x="7144" y="1793"/>
                    <a:pt x="7889" y="1743"/>
                    <a:pt x="8645" y="1652"/>
                  </a:cubicBezTo>
                  <a:cubicBezTo>
                    <a:pt x="8696" y="1652"/>
                    <a:pt x="8696" y="1548"/>
                    <a:pt x="8645" y="1548"/>
                  </a:cubicBezTo>
                  <a:cubicBezTo>
                    <a:pt x="8058" y="1589"/>
                    <a:pt x="7477" y="1613"/>
                    <a:pt x="6901" y="1613"/>
                  </a:cubicBezTo>
                  <a:cubicBezTo>
                    <a:pt x="4574" y="1613"/>
                    <a:pt x="2340" y="1224"/>
                    <a:pt x="240" y="18"/>
                  </a:cubicBezTo>
                  <a:cubicBezTo>
                    <a:pt x="220" y="6"/>
                    <a:pt x="200" y="0"/>
                    <a:pt x="1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21"/>
            <p:cNvSpPr/>
            <p:nvPr/>
          </p:nvSpPr>
          <p:spPr>
            <a:xfrm>
              <a:off x="4339325" y="4607250"/>
              <a:ext cx="184625" cy="78925"/>
            </a:xfrm>
            <a:custGeom>
              <a:avLst/>
              <a:gdLst/>
              <a:ahLst/>
              <a:cxnLst/>
              <a:rect l="l" t="t" r="r" b="b"/>
              <a:pathLst>
                <a:path w="7385" h="3157" extrusionOk="0">
                  <a:moveTo>
                    <a:pt x="4889" y="253"/>
                  </a:moveTo>
                  <a:cubicBezTo>
                    <a:pt x="5590" y="253"/>
                    <a:pt x="6236" y="502"/>
                    <a:pt x="6771" y="1231"/>
                  </a:cubicBezTo>
                  <a:cubicBezTo>
                    <a:pt x="7316" y="2009"/>
                    <a:pt x="6745" y="2658"/>
                    <a:pt x="5941" y="2891"/>
                  </a:cubicBezTo>
                  <a:cubicBezTo>
                    <a:pt x="5724" y="2945"/>
                    <a:pt x="5501" y="2968"/>
                    <a:pt x="5275" y="2968"/>
                  </a:cubicBezTo>
                  <a:cubicBezTo>
                    <a:pt x="4854" y="2968"/>
                    <a:pt x="4427" y="2889"/>
                    <a:pt x="4021" y="2787"/>
                  </a:cubicBezTo>
                  <a:cubicBezTo>
                    <a:pt x="2793" y="2522"/>
                    <a:pt x="1699" y="1944"/>
                    <a:pt x="573" y="1365"/>
                  </a:cubicBezTo>
                  <a:lnTo>
                    <a:pt x="573" y="1365"/>
                  </a:lnTo>
                  <a:cubicBezTo>
                    <a:pt x="1944" y="1198"/>
                    <a:pt x="3522" y="253"/>
                    <a:pt x="4889" y="253"/>
                  </a:cubicBezTo>
                  <a:close/>
                  <a:moveTo>
                    <a:pt x="4852" y="1"/>
                  </a:moveTo>
                  <a:cubicBezTo>
                    <a:pt x="4210" y="1"/>
                    <a:pt x="3547" y="192"/>
                    <a:pt x="2984" y="401"/>
                  </a:cubicBezTo>
                  <a:cubicBezTo>
                    <a:pt x="1998" y="738"/>
                    <a:pt x="1090" y="1101"/>
                    <a:pt x="52" y="1257"/>
                  </a:cubicBezTo>
                  <a:cubicBezTo>
                    <a:pt x="1" y="1309"/>
                    <a:pt x="1" y="1387"/>
                    <a:pt x="52" y="1387"/>
                  </a:cubicBezTo>
                  <a:cubicBezTo>
                    <a:pt x="95" y="1389"/>
                    <a:pt x="138" y="1390"/>
                    <a:pt x="181" y="1390"/>
                  </a:cubicBezTo>
                  <a:cubicBezTo>
                    <a:pt x="200" y="1390"/>
                    <a:pt x="219" y="1389"/>
                    <a:pt x="238" y="1389"/>
                  </a:cubicBezTo>
                  <a:lnTo>
                    <a:pt x="238" y="1389"/>
                  </a:lnTo>
                  <a:cubicBezTo>
                    <a:pt x="1586" y="2270"/>
                    <a:pt x="3297" y="3021"/>
                    <a:pt x="4929" y="3151"/>
                  </a:cubicBezTo>
                  <a:cubicBezTo>
                    <a:pt x="4989" y="3154"/>
                    <a:pt x="5054" y="3156"/>
                    <a:pt x="5121" y="3156"/>
                  </a:cubicBezTo>
                  <a:cubicBezTo>
                    <a:pt x="5987" y="3156"/>
                    <a:pt x="7384" y="2831"/>
                    <a:pt x="7264" y="1724"/>
                  </a:cubicBezTo>
                  <a:cubicBezTo>
                    <a:pt x="7160" y="842"/>
                    <a:pt x="6097" y="193"/>
                    <a:pt x="5318" y="38"/>
                  </a:cubicBezTo>
                  <a:cubicBezTo>
                    <a:pt x="5165" y="12"/>
                    <a:pt x="5010" y="1"/>
                    <a:pt x="48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21"/>
            <p:cNvSpPr/>
            <p:nvPr/>
          </p:nvSpPr>
          <p:spPr>
            <a:xfrm>
              <a:off x="4013325" y="4401825"/>
              <a:ext cx="38725" cy="256650"/>
            </a:xfrm>
            <a:custGeom>
              <a:avLst/>
              <a:gdLst/>
              <a:ahLst/>
              <a:cxnLst/>
              <a:rect l="l" t="t" r="r" b="b"/>
              <a:pathLst>
                <a:path w="1549" h="10266" extrusionOk="0">
                  <a:moveTo>
                    <a:pt x="123" y="0"/>
                  </a:moveTo>
                  <a:cubicBezTo>
                    <a:pt x="56" y="0"/>
                    <a:pt x="0" y="47"/>
                    <a:pt x="44" y="135"/>
                  </a:cubicBezTo>
                  <a:cubicBezTo>
                    <a:pt x="1160" y="3378"/>
                    <a:pt x="1289" y="6828"/>
                    <a:pt x="745" y="10200"/>
                  </a:cubicBezTo>
                  <a:cubicBezTo>
                    <a:pt x="745" y="10233"/>
                    <a:pt x="776" y="10266"/>
                    <a:pt x="805" y="10266"/>
                  </a:cubicBezTo>
                  <a:cubicBezTo>
                    <a:pt x="822" y="10266"/>
                    <a:pt x="839" y="10255"/>
                    <a:pt x="848" y="10226"/>
                  </a:cubicBezTo>
                  <a:cubicBezTo>
                    <a:pt x="1549" y="6854"/>
                    <a:pt x="1393" y="3352"/>
                    <a:pt x="252" y="83"/>
                  </a:cubicBezTo>
                  <a:cubicBezTo>
                    <a:pt x="229" y="27"/>
                    <a:pt x="173" y="0"/>
                    <a:pt x="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21"/>
            <p:cNvSpPr/>
            <p:nvPr/>
          </p:nvSpPr>
          <p:spPr>
            <a:xfrm>
              <a:off x="3961800" y="4499400"/>
              <a:ext cx="116200" cy="199925"/>
            </a:xfrm>
            <a:custGeom>
              <a:avLst/>
              <a:gdLst/>
              <a:ahLst/>
              <a:cxnLst/>
              <a:rect l="l" t="t" r="r" b="b"/>
              <a:pathLst>
                <a:path w="4648" h="7997" extrusionOk="0">
                  <a:moveTo>
                    <a:pt x="3108" y="502"/>
                  </a:moveTo>
                  <a:cubicBezTo>
                    <a:pt x="3600" y="1780"/>
                    <a:pt x="4117" y="2963"/>
                    <a:pt x="4336" y="4352"/>
                  </a:cubicBezTo>
                  <a:cubicBezTo>
                    <a:pt x="4440" y="5052"/>
                    <a:pt x="4492" y="5830"/>
                    <a:pt x="4310" y="6557"/>
                  </a:cubicBezTo>
                  <a:cubicBezTo>
                    <a:pt x="4097" y="7157"/>
                    <a:pt x="3653" y="7742"/>
                    <a:pt x="3086" y="7742"/>
                  </a:cubicBezTo>
                  <a:cubicBezTo>
                    <a:pt x="2893" y="7742"/>
                    <a:pt x="2686" y="7675"/>
                    <a:pt x="2468" y="7516"/>
                  </a:cubicBezTo>
                  <a:cubicBezTo>
                    <a:pt x="0" y="5678"/>
                    <a:pt x="2655" y="2778"/>
                    <a:pt x="3108" y="502"/>
                  </a:cubicBezTo>
                  <a:close/>
                  <a:moveTo>
                    <a:pt x="3104" y="0"/>
                  </a:moveTo>
                  <a:cubicBezTo>
                    <a:pt x="3078" y="0"/>
                    <a:pt x="3052" y="7"/>
                    <a:pt x="3039" y="20"/>
                  </a:cubicBezTo>
                  <a:cubicBezTo>
                    <a:pt x="2780" y="1161"/>
                    <a:pt x="2261" y="2173"/>
                    <a:pt x="1794" y="3210"/>
                  </a:cubicBezTo>
                  <a:cubicBezTo>
                    <a:pt x="1483" y="3963"/>
                    <a:pt x="1145" y="4793"/>
                    <a:pt x="1223" y="5597"/>
                  </a:cubicBezTo>
                  <a:cubicBezTo>
                    <a:pt x="1275" y="6505"/>
                    <a:pt x="1976" y="7802"/>
                    <a:pt x="2935" y="7983"/>
                  </a:cubicBezTo>
                  <a:cubicBezTo>
                    <a:pt x="2998" y="7993"/>
                    <a:pt x="3059" y="7997"/>
                    <a:pt x="3117" y="7997"/>
                  </a:cubicBezTo>
                  <a:cubicBezTo>
                    <a:pt x="4221" y="7997"/>
                    <a:pt x="4597" y="6433"/>
                    <a:pt x="4621" y="5571"/>
                  </a:cubicBezTo>
                  <a:cubicBezTo>
                    <a:pt x="4647" y="3755"/>
                    <a:pt x="3999" y="1809"/>
                    <a:pt x="3169" y="201"/>
                  </a:cubicBezTo>
                  <a:cubicBezTo>
                    <a:pt x="3165" y="194"/>
                    <a:pt x="3161" y="188"/>
                    <a:pt x="3157" y="182"/>
                  </a:cubicBezTo>
                  <a:lnTo>
                    <a:pt x="3157" y="182"/>
                  </a:lnTo>
                  <a:cubicBezTo>
                    <a:pt x="3162" y="127"/>
                    <a:pt x="3166" y="73"/>
                    <a:pt x="3169" y="20"/>
                  </a:cubicBezTo>
                  <a:cubicBezTo>
                    <a:pt x="3156" y="7"/>
                    <a:pt x="3130" y="0"/>
                    <a:pt x="3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21"/>
            <p:cNvSpPr/>
            <p:nvPr/>
          </p:nvSpPr>
          <p:spPr>
            <a:xfrm>
              <a:off x="4159525" y="4530325"/>
              <a:ext cx="47525" cy="256925"/>
            </a:xfrm>
            <a:custGeom>
              <a:avLst/>
              <a:gdLst/>
              <a:ahLst/>
              <a:cxnLst/>
              <a:rect l="l" t="t" r="r" b="b"/>
              <a:pathLst>
                <a:path w="1901" h="10277" extrusionOk="0">
                  <a:moveTo>
                    <a:pt x="1278" y="1"/>
                  </a:moveTo>
                  <a:cubicBezTo>
                    <a:pt x="1208" y="1"/>
                    <a:pt x="1133" y="65"/>
                    <a:pt x="1148" y="157"/>
                  </a:cubicBezTo>
                  <a:cubicBezTo>
                    <a:pt x="1641" y="3556"/>
                    <a:pt x="1200" y="7006"/>
                    <a:pt x="33" y="10222"/>
                  </a:cubicBezTo>
                  <a:cubicBezTo>
                    <a:pt x="1" y="10255"/>
                    <a:pt x="28" y="10277"/>
                    <a:pt x="60" y="10277"/>
                  </a:cubicBezTo>
                  <a:cubicBezTo>
                    <a:pt x="80" y="10277"/>
                    <a:pt x="101" y="10268"/>
                    <a:pt x="111" y="10248"/>
                  </a:cubicBezTo>
                  <a:cubicBezTo>
                    <a:pt x="1460" y="7032"/>
                    <a:pt x="1901" y="3530"/>
                    <a:pt x="1382" y="106"/>
                  </a:cubicBezTo>
                  <a:cubicBezTo>
                    <a:pt x="1371" y="31"/>
                    <a:pt x="1326" y="1"/>
                    <a:pt x="12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21"/>
            <p:cNvSpPr/>
            <p:nvPr/>
          </p:nvSpPr>
          <p:spPr>
            <a:xfrm>
              <a:off x="4100250" y="4633150"/>
              <a:ext cx="118475" cy="197925"/>
            </a:xfrm>
            <a:custGeom>
              <a:avLst/>
              <a:gdLst/>
              <a:ahLst/>
              <a:cxnLst/>
              <a:rect l="l" t="t" r="r" b="b"/>
              <a:pathLst>
                <a:path w="4739" h="7917" extrusionOk="0">
                  <a:moveTo>
                    <a:pt x="3768" y="549"/>
                  </a:moveTo>
                  <a:cubicBezTo>
                    <a:pt x="4041" y="2029"/>
                    <a:pt x="4319" y="3488"/>
                    <a:pt x="4220" y="4994"/>
                  </a:cubicBezTo>
                  <a:cubicBezTo>
                    <a:pt x="4142" y="5772"/>
                    <a:pt x="3986" y="6654"/>
                    <a:pt x="3442" y="7225"/>
                  </a:cubicBezTo>
                  <a:cubicBezTo>
                    <a:pt x="3153" y="7525"/>
                    <a:pt x="2843" y="7675"/>
                    <a:pt x="2546" y="7675"/>
                  </a:cubicBezTo>
                  <a:cubicBezTo>
                    <a:pt x="2202" y="7675"/>
                    <a:pt x="1876" y="7473"/>
                    <a:pt x="1626" y="7069"/>
                  </a:cubicBezTo>
                  <a:cubicBezTo>
                    <a:pt x="0" y="4619"/>
                    <a:pt x="2936" y="2735"/>
                    <a:pt x="3768" y="549"/>
                  </a:cubicBezTo>
                  <a:close/>
                  <a:moveTo>
                    <a:pt x="3864" y="1"/>
                  </a:moveTo>
                  <a:cubicBezTo>
                    <a:pt x="3852" y="1"/>
                    <a:pt x="3840" y="12"/>
                    <a:pt x="3831" y="39"/>
                  </a:cubicBezTo>
                  <a:cubicBezTo>
                    <a:pt x="3803" y="99"/>
                    <a:pt x="3775" y="158"/>
                    <a:pt x="3746" y="217"/>
                  </a:cubicBezTo>
                  <a:lnTo>
                    <a:pt x="3746" y="217"/>
                  </a:lnTo>
                  <a:cubicBezTo>
                    <a:pt x="3730" y="231"/>
                    <a:pt x="3719" y="250"/>
                    <a:pt x="3718" y="275"/>
                  </a:cubicBezTo>
                  <a:lnTo>
                    <a:pt x="3718" y="275"/>
                  </a:lnTo>
                  <a:cubicBezTo>
                    <a:pt x="3290" y="1133"/>
                    <a:pt x="2741" y="1876"/>
                    <a:pt x="2170" y="2685"/>
                  </a:cubicBezTo>
                  <a:cubicBezTo>
                    <a:pt x="1652" y="3386"/>
                    <a:pt x="1133" y="4164"/>
                    <a:pt x="977" y="5020"/>
                  </a:cubicBezTo>
                  <a:cubicBezTo>
                    <a:pt x="796" y="5928"/>
                    <a:pt x="1159" y="7329"/>
                    <a:pt x="2041" y="7796"/>
                  </a:cubicBezTo>
                  <a:cubicBezTo>
                    <a:pt x="2208" y="7879"/>
                    <a:pt x="2370" y="7916"/>
                    <a:pt x="2525" y="7916"/>
                  </a:cubicBezTo>
                  <a:cubicBezTo>
                    <a:pt x="3385" y="7916"/>
                    <a:pt x="4048" y="6779"/>
                    <a:pt x="4246" y="6032"/>
                  </a:cubicBezTo>
                  <a:cubicBezTo>
                    <a:pt x="4739" y="4216"/>
                    <a:pt x="4427" y="2037"/>
                    <a:pt x="3883" y="273"/>
                  </a:cubicBezTo>
                  <a:cubicBezTo>
                    <a:pt x="3880" y="260"/>
                    <a:pt x="3876" y="249"/>
                    <a:pt x="3871" y="240"/>
                  </a:cubicBezTo>
                  <a:lnTo>
                    <a:pt x="3871" y="240"/>
                  </a:lnTo>
                  <a:cubicBezTo>
                    <a:pt x="3885" y="190"/>
                    <a:pt x="3897" y="141"/>
                    <a:pt x="3908" y="91"/>
                  </a:cubicBezTo>
                  <a:cubicBezTo>
                    <a:pt x="3908" y="41"/>
                    <a:pt x="3886" y="1"/>
                    <a:pt x="38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21"/>
            <p:cNvSpPr/>
            <p:nvPr/>
          </p:nvSpPr>
          <p:spPr>
            <a:xfrm>
              <a:off x="4279025" y="4625975"/>
              <a:ext cx="30500" cy="237625"/>
            </a:xfrm>
            <a:custGeom>
              <a:avLst/>
              <a:gdLst/>
              <a:ahLst/>
              <a:cxnLst/>
              <a:rect l="l" t="t" r="r" b="b"/>
              <a:pathLst>
                <a:path w="1220" h="9505" extrusionOk="0">
                  <a:moveTo>
                    <a:pt x="364" y="1"/>
                  </a:moveTo>
                  <a:cubicBezTo>
                    <a:pt x="294" y="1"/>
                    <a:pt x="218" y="63"/>
                    <a:pt x="234" y="171"/>
                  </a:cubicBezTo>
                  <a:cubicBezTo>
                    <a:pt x="986" y="3284"/>
                    <a:pt x="752" y="6345"/>
                    <a:pt x="0" y="9432"/>
                  </a:cubicBezTo>
                  <a:cubicBezTo>
                    <a:pt x="0" y="9477"/>
                    <a:pt x="35" y="9504"/>
                    <a:pt x="64" y="9504"/>
                  </a:cubicBezTo>
                  <a:cubicBezTo>
                    <a:pt x="86" y="9504"/>
                    <a:pt x="104" y="9490"/>
                    <a:pt x="104" y="9457"/>
                  </a:cubicBezTo>
                  <a:cubicBezTo>
                    <a:pt x="1012" y="6396"/>
                    <a:pt x="1219" y="3232"/>
                    <a:pt x="467" y="93"/>
                  </a:cubicBezTo>
                  <a:cubicBezTo>
                    <a:pt x="456" y="30"/>
                    <a:pt x="412" y="1"/>
                    <a:pt x="3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21"/>
            <p:cNvSpPr/>
            <p:nvPr/>
          </p:nvSpPr>
          <p:spPr>
            <a:xfrm>
              <a:off x="4211225" y="4706075"/>
              <a:ext cx="119050" cy="199625"/>
            </a:xfrm>
            <a:custGeom>
              <a:avLst/>
              <a:gdLst/>
              <a:ahLst/>
              <a:cxnLst/>
              <a:rect l="l" t="t" r="r" b="b"/>
              <a:pathLst>
                <a:path w="4762" h="7985" extrusionOk="0">
                  <a:moveTo>
                    <a:pt x="3486" y="501"/>
                  </a:moveTo>
                  <a:lnTo>
                    <a:pt x="3486" y="501"/>
                  </a:lnTo>
                  <a:cubicBezTo>
                    <a:pt x="3906" y="1866"/>
                    <a:pt x="4349" y="3174"/>
                    <a:pt x="4398" y="4645"/>
                  </a:cubicBezTo>
                  <a:cubicBezTo>
                    <a:pt x="4450" y="5320"/>
                    <a:pt x="4450" y="5994"/>
                    <a:pt x="4191" y="6643"/>
                  </a:cubicBezTo>
                  <a:cubicBezTo>
                    <a:pt x="3956" y="7238"/>
                    <a:pt x="3482" y="7746"/>
                    <a:pt x="2954" y="7746"/>
                  </a:cubicBezTo>
                  <a:cubicBezTo>
                    <a:pt x="2723" y="7746"/>
                    <a:pt x="2482" y="7649"/>
                    <a:pt x="2245" y="7421"/>
                  </a:cubicBezTo>
                  <a:cubicBezTo>
                    <a:pt x="1" y="5298"/>
                    <a:pt x="2896" y="2740"/>
                    <a:pt x="3486" y="501"/>
                  </a:cubicBezTo>
                  <a:close/>
                  <a:moveTo>
                    <a:pt x="3494" y="1"/>
                  </a:moveTo>
                  <a:cubicBezTo>
                    <a:pt x="3477" y="1"/>
                    <a:pt x="3464" y="9"/>
                    <a:pt x="3464" y="28"/>
                  </a:cubicBezTo>
                  <a:cubicBezTo>
                    <a:pt x="3101" y="1169"/>
                    <a:pt x="2530" y="2077"/>
                    <a:pt x="1986" y="3115"/>
                  </a:cubicBezTo>
                  <a:cubicBezTo>
                    <a:pt x="1597" y="3841"/>
                    <a:pt x="1207" y="4645"/>
                    <a:pt x="1207" y="5475"/>
                  </a:cubicBezTo>
                  <a:cubicBezTo>
                    <a:pt x="1207" y="6383"/>
                    <a:pt x="1778" y="7810"/>
                    <a:pt x="2816" y="7966"/>
                  </a:cubicBezTo>
                  <a:cubicBezTo>
                    <a:pt x="2888" y="7978"/>
                    <a:pt x="2958" y="7984"/>
                    <a:pt x="3025" y="7984"/>
                  </a:cubicBezTo>
                  <a:cubicBezTo>
                    <a:pt x="4070" y="7984"/>
                    <a:pt x="4533" y="6536"/>
                    <a:pt x="4606" y="5683"/>
                  </a:cubicBezTo>
                  <a:cubicBezTo>
                    <a:pt x="4761" y="3867"/>
                    <a:pt x="4269" y="1844"/>
                    <a:pt x="3568" y="183"/>
                  </a:cubicBezTo>
                  <a:cubicBezTo>
                    <a:pt x="3566" y="176"/>
                    <a:pt x="3562" y="169"/>
                    <a:pt x="3556" y="164"/>
                  </a:cubicBezTo>
                  <a:lnTo>
                    <a:pt x="3556" y="164"/>
                  </a:lnTo>
                  <a:cubicBezTo>
                    <a:pt x="3561" y="136"/>
                    <a:pt x="3565" y="108"/>
                    <a:pt x="3568" y="80"/>
                  </a:cubicBezTo>
                  <a:cubicBezTo>
                    <a:pt x="3568" y="29"/>
                    <a:pt x="3525" y="1"/>
                    <a:pt x="3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21"/>
            <p:cNvSpPr/>
            <p:nvPr/>
          </p:nvSpPr>
          <p:spPr>
            <a:xfrm>
              <a:off x="4092650" y="4455550"/>
              <a:ext cx="159150" cy="17475"/>
            </a:xfrm>
            <a:custGeom>
              <a:avLst/>
              <a:gdLst/>
              <a:ahLst/>
              <a:cxnLst/>
              <a:rect l="l" t="t" r="r" b="b"/>
              <a:pathLst>
                <a:path w="6366" h="699" extrusionOk="0">
                  <a:moveTo>
                    <a:pt x="104" y="0"/>
                  </a:moveTo>
                  <a:cubicBezTo>
                    <a:pt x="26" y="0"/>
                    <a:pt x="0" y="143"/>
                    <a:pt x="114" y="165"/>
                  </a:cubicBezTo>
                  <a:cubicBezTo>
                    <a:pt x="1035" y="534"/>
                    <a:pt x="2031" y="699"/>
                    <a:pt x="3038" y="699"/>
                  </a:cubicBezTo>
                  <a:cubicBezTo>
                    <a:pt x="4157" y="699"/>
                    <a:pt x="5288" y="494"/>
                    <a:pt x="6340" y="139"/>
                  </a:cubicBezTo>
                  <a:cubicBezTo>
                    <a:pt x="6366" y="139"/>
                    <a:pt x="6340" y="61"/>
                    <a:pt x="6262" y="61"/>
                  </a:cubicBezTo>
                  <a:cubicBezTo>
                    <a:pt x="5305" y="345"/>
                    <a:pt x="4381" y="467"/>
                    <a:pt x="3462" y="467"/>
                  </a:cubicBezTo>
                  <a:cubicBezTo>
                    <a:pt x="2362" y="467"/>
                    <a:pt x="1270" y="292"/>
                    <a:pt x="140" y="10"/>
                  </a:cubicBezTo>
                  <a:cubicBezTo>
                    <a:pt x="127" y="3"/>
                    <a:pt x="115" y="0"/>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21"/>
            <p:cNvSpPr/>
            <p:nvPr/>
          </p:nvSpPr>
          <p:spPr>
            <a:xfrm>
              <a:off x="4244650" y="4432600"/>
              <a:ext cx="45350" cy="37800"/>
            </a:xfrm>
            <a:custGeom>
              <a:avLst/>
              <a:gdLst/>
              <a:ahLst/>
              <a:cxnLst/>
              <a:rect l="l" t="t" r="r" b="b"/>
              <a:pathLst>
                <a:path w="1814" h="1512" extrusionOk="0">
                  <a:moveTo>
                    <a:pt x="865" y="1"/>
                  </a:moveTo>
                  <a:cubicBezTo>
                    <a:pt x="778" y="1"/>
                    <a:pt x="687" y="15"/>
                    <a:pt x="597" y="46"/>
                  </a:cubicBezTo>
                  <a:cubicBezTo>
                    <a:pt x="260" y="175"/>
                    <a:pt x="0" y="564"/>
                    <a:pt x="156" y="954"/>
                  </a:cubicBezTo>
                  <a:cubicBezTo>
                    <a:pt x="156" y="984"/>
                    <a:pt x="160" y="995"/>
                    <a:pt x="165" y="995"/>
                  </a:cubicBezTo>
                  <a:cubicBezTo>
                    <a:pt x="172" y="995"/>
                    <a:pt x="182" y="969"/>
                    <a:pt x="182" y="954"/>
                  </a:cubicBezTo>
                  <a:cubicBezTo>
                    <a:pt x="100" y="481"/>
                    <a:pt x="480" y="141"/>
                    <a:pt x="857" y="141"/>
                  </a:cubicBezTo>
                  <a:cubicBezTo>
                    <a:pt x="1080" y="141"/>
                    <a:pt x="1302" y="259"/>
                    <a:pt x="1427" y="538"/>
                  </a:cubicBezTo>
                  <a:cubicBezTo>
                    <a:pt x="1632" y="999"/>
                    <a:pt x="1242" y="1348"/>
                    <a:pt x="847" y="1348"/>
                  </a:cubicBezTo>
                  <a:cubicBezTo>
                    <a:pt x="642" y="1348"/>
                    <a:pt x="436" y="1253"/>
                    <a:pt x="311" y="1031"/>
                  </a:cubicBezTo>
                  <a:cubicBezTo>
                    <a:pt x="296" y="1000"/>
                    <a:pt x="273" y="988"/>
                    <a:pt x="250" y="988"/>
                  </a:cubicBezTo>
                  <a:cubicBezTo>
                    <a:pt x="196" y="988"/>
                    <a:pt x="138" y="1055"/>
                    <a:pt x="156" y="1109"/>
                  </a:cubicBezTo>
                  <a:cubicBezTo>
                    <a:pt x="306" y="1392"/>
                    <a:pt x="561" y="1512"/>
                    <a:pt x="817" y="1512"/>
                  </a:cubicBezTo>
                  <a:cubicBezTo>
                    <a:pt x="1314" y="1512"/>
                    <a:pt x="1813" y="1060"/>
                    <a:pt x="1557" y="461"/>
                  </a:cubicBezTo>
                  <a:cubicBezTo>
                    <a:pt x="1417" y="162"/>
                    <a:pt x="1155" y="1"/>
                    <a:pt x="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21"/>
            <p:cNvSpPr/>
            <p:nvPr/>
          </p:nvSpPr>
          <p:spPr>
            <a:xfrm>
              <a:off x="4246350" y="4585250"/>
              <a:ext cx="158500" cy="17475"/>
            </a:xfrm>
            <a:custGeom>
              <a:avLst/>
              <a:gdLst/>
              <a:ahLst/>
              <a:cxnLst/>
              <a:rect l="l" t="t" r="r" b="b"/>
              <a:pathLst>
                <a:path w="6340" h="699" extrusionOk="0">
                  <a:moveTo>
                    <a:pt x="111" y="0"/>
                  </a:moveTo>
                  <a:cubicBezTo>
                    <a:pt x="46" y="0"/>
                    <a:pt x="0" y="143"/>
                    <a:pt x="114" y="165"/>
                  </a:cubicBezTo>
                  <a:cubicBezTo>
                    <a:pt x="1035" y="534"/>
                    <a:pt x="2037" y="699"/>
                    <a:pt x="3047" y="699"/>
                  </a:cubicBezTo>
                  <a:cubicBezTo>
                    <a:pt x="4170" y="699"/>
                    <a:pt x="5301" y="495"/>
                    <a:pt x="6340" y="139"/>
                  </a:cubicBezTo>
                  <a:cubicBezTo>
                    <a:pt x="6340" y="139"/>
                    <a:pt x="6340" y="57"/>
                    <a:pt x="6303" y="57"/>
                  </a:cubicBezTo>
                  <a:cubicBezTo>
                    <a:pt x="6299" y="57"/>
                    <a:pt x="6293" y="59"/>
                    <a:pt x="6288" y="62"/>
                  </a:cubicBezTo>
                  <a:cubicBezTo>
                    <a:pt x="5319" y="345"/>
                    <a:pt x="4388" y="467"/>
                    <a:pt x="3466" y="467"/>
                  </a:cubicBezTo>
                  <a:cubicBezTo>
                    <a:pt x="2362" y="467"/>
                    <a:pt x="1270" y="292"/>
                    <a:pt x="140" y="10"/>
                  </a:cubicBezTo>
                  <a:cubicBezTo>
                    <a:pt x="130" y="3"/>
                    <a:pt x="120" y="0"/>
                    <a:pt x="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21"/>
            <p:cNvSpPr/>
            <p:nvPr/>
          </p:nvSpPr>
          <p:spPr>
            <a:xfrm>
              <a:off x="4398350" y="4562300"/>
              <a:ext cx="45350" cy="37825"/>
            </a:xfrm>
            <a:custGeom>
              <a:avLst/>
              <a:gdLst/>
              <a:ahLst/>
              <a:cxnLst/>
              <a:rect l="l" t="t" r="r" b="b"/>
              <a:pathLst>
                <a:path w="1814" h="1513" extrusionOk="0">
                  <a:moveTo>
                    <a:pt x="891" y="1"/>
                  </a:moveTo>
                  <a:cubicBezTo>
                    <a:pt x="803" y="1"/>
                    <a:pt x="713" y="16"/>
                    <a:pt x="623" y="46"/>
                  </a:cubicBezTo>
                  <a:cubicBezTo>
                    <a:pt x="260" y="175"/>
                    <a:pt x="0" y="565"/>
                    <a:pt x="156" y="954"/>
                  </a:cubicBezTo>
                  <a:cubicBezTo>
                    <a:pt x="156" y="967"/>
                    <a:pt x="169" y="973"/>
                    <a:pt x="182" y="973"/>
                  </a:cubicBezTo>
                  <a:cubicBezTo>
                    <a:pt x="195" y="973"/>
                    <a:pt x="208" y="967"/>
                    <a:pt x="208" y="954"/>
                  </a:cubicBezTo>
                  <a:cubicBezTo>
                    <a:pt x="126" y="481"/>
                    <a:pt x="506" y="141"/>
                    <a:pt x="877" y="141"/>
                  </a:cubicBezTo>
                  <a:cubicBezTo>
                    <a:pt x="1096" y="141"/>
                    <a:pt x="1311" y="259"/>
                    <a:pt x="1427" y="539"/>
                  </a:cubicBezTo>
                  <a:cubicBezTo>
                    <a:pt x="1649" y="999"/>
                    <a:pt x="1253" y="1348"/>
                    <a:pt x="861" y="1348"/>
                  </a:cubicBezTo>
                  <a:cubicBezTo>
                    <a:pt x="656" y="1348"/>
                    <a:pt x="453" y="1253"/>
                    <a:pt x="337" y="1032"/>
                  </a:cubicBezTo>
                  <a:cubicBezTo>
                    <a:pt x="314" y="1000"/>
                    <a:pt x="286" y="988"/>
                    <a:pt x="259" y="988"/>
                  </a:cubicBezTo>
                  <a:cubicBezTo>
                    <a:pt x="196" y="988"/>
                    <a:pt x="138" y="1055"/>
                    <a:pt x="156" y="1109"/>
                  </a:cubicBezTo>
                  <a:cubicBezTo>
                    <a:pt x="315" y="1392"/>
                    <a:pt x="573" y="1512"/>
                    <a:pt x="829" y="1512"/>
                  </a:cubicBezTo>
                  <a:cubicBezTo>
                    <a:pt x="1325" y="1512"/>
                    <a:pt x="1813" y="1060"/>
                    <a:pt x="1557" y="461"/>
                  </a:cubicBezTo>
                  <a:cubicBezTo>
                    <a:pt x="1437" y="162"/>
                    <a:pt x="1180" y="1"/>
                    <a:pt x="8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21"/>
            <p:cNvSpPr/>
            <p:nvPr/>
          </p:nvSpPr>
          <p:spPr>
            <a:xfrm>
              <a:off x="4055650" y="4429950"/>
              <a:ext cx="89150" cy="177125"/>
            </a:xfrm>
            <a:custGeom>
              <a:avLst/>
              <a:gdLst/>
              <a:ahLst/>
              <a:cxnLst/>
              <a:rect l="l" t="t" r="r" b="b"/>
              <a:pathLst>
                <a:path w="3566" h="7085" extrusionOk="0">
                  <a:moveTo>
                    <a:pt x="120" y="1"/>
                  </a:moveTo>
                  <a:cubicBezTo>
                    <a:pt x="56" y="1"/>
                    <a:pt x="1" y="110"/>
                    <a:pt x="63" y="152"/>
                  </a:cubicBezTo>
                  <a:cubicBezTo>
                    <a:pt x="2009" y="2123"/>
                    <a:pt x="3098" y="4276"/>
                    <a:pt x="3436" y="7026"/>
                  </a:cubicBezTo>
                  <a:cubicBezTo>
                    <a:pt x="3449" y="7065"/>
                    <a:pt x="3481" y="7084"/>
                    <a:pt x="3510" y="7084"/>
                  </a:cubicBezTo>
                  <a:cubicBezTo>
                    <a:pt x="3539" y="7084"/>
                    <a:pt x="3565" y="7065"/>
                    <a:pt x="3565" y="7026"/>
                  </a:cubicBezTo>
                  <a:cubicBezTo>
                    <a:pt x="3565" y="4432"/>
                    <a:pt x="2216" y="1604"/>
                    <a:pt x="167" y="22"/>
                  </a:cubicBezTo>
                  <a:cubicBezTo>
                    <a:pt x="152" y="7"/>
                    <a:pt x="136" y="1"/>
                    <a:pt x="1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21"/>
            <p:cNvSpPr/>
            <p:nvPr/>
          </p:nvSpPr>
          <p:spPr>
            <a:xfrm>
              <a:off x="4118075" y="4604675"/>
              <a:ext cx="47475" cy="37550"/>
            </a:xfrm>
            <a:custGeom>
              <a:avLst/>
              <a:gdLst/>
              <a:ahLst/>
              <a:cxnLst/>
              <a:rect l="l" t="t" r="r" b="b"/>
              <a:pathLst>
                <a:path w="1899" h="1502" extrusionOk="0">
                  <a:moveTo>
                    <a:pt x="1123" y="0"/>
                  </a:moveTo>
                  <a:cubicBezTo>
                    <a:pt x="1088" y="0"/>
                    <a:pt x="1052" y="4"/>
                    <a:pt x="1016" y="11"/>
                  </a:cubicBezTo>
                  <a:cubicBezTo>
                    <a:pt x="965" y="11"/>
                    <a:pt x="965" y="63"/>
                    <a:pt x="991" y="63"/>
                  </a:cubicBezTo>
                  <a:cubicBezTo>
                    <a:pt x="1717" y="167"/>
                    <a:pt x="1898" y="1178"/>
                    <a:pt x="1120" y="1360"/>
                  </a:cubicBezTo>
                  <a:cubicBezTo>
                    <a:pt x="1064" y="1373"/>
                    <a:pt x="1010" y="1379"/>
                    <a:pt x="960" y="1379"/>
                  </a:cubicBezTo>
                  <a:cubicBezTo>
                    <a:pt x="292" y="1379"/>
                    <a:pt x="165" y="335"/>
                    <a:pt x="913" y="167"/>
                  </a:cubicBezTo>
                  <a:cubicBezTo>
                    <a:pt x="981" y="144"/>
                    <a:pt x="969" y="2"/>
                    <a:pt x="896" y="2"/>
                  </a:cubicBezTo>
                  <a:cubicBezTo>
                    <a:pt x="885" y="2"/>
                    <a:pt x="874" y="5"/>
                    <a:pt x="861" y="11"/>
                  </a:cubicBezTo>
                  <a:cubicBezTo>
                    <a:pt x="0" y="232"/>
                    <a:pt x="142" y="1502"/>
                    <a:pt x="976" y="1502"/>
                  </a:cubicBezTo>
                  <a:cubicBezTo>
                    <a:pt x="1022" y="1502"/>
                    <a:pt x="1070" y="1498"/>
                    <a:pt x="1120" y="1490"/>
                  </a:cubicBezTo>
                  <a:cubicBezTo>
                    <a:pt x="1509" y="1438"/>
                    <a:pt x="1821" y="1101"/>
                    <a:pt x="1769" y="685"/>
                  </a:cubicBezTo>
                  <a:cubicBezTo>
                    <a:pt x="1745" y="332"/>
                    <a:pt x="1465" y="0"/>
                    <a:pt x="1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21"/>
            <p:cNvSpPr/>
            <p:nvPr/>
          </p:nvSpPr>
          <p:spPr>
            <a:xfrm>
              <a:off x="4215850" y="4559100"/>
              <a:ext cx="52800" cy="194200"/>
            </a:xfrm>
            <a:custGeom>
              <a:avLst/>
              <a:gdLst/>
              <a:ahLst/>
              <a:cxnLst/>
              <a:rect l="l" t="t" r="r" b="b"/>
              <a:pathLst>
                <a:path w="2112" h="7768" extrusionOk="0">
                  <a:moveTo>
                    <a:pt x="106" y="0"/>
                  </a:moveTo>
                  <a:cubicBezTo>
                    <a:pt x="53" y="0"/>
                    <a:pt x="0" y="67"/>
                    <a:pt x="37" y="122"/>
                  </a:cubicBezTo>
                  <a:cubicBezTo>
                    <a:pt x="1334" y="2586"/>
                    <a:pt x="1749" y="4947"/>
                    <a:pt x="1282" y="7671"/>
                  </a:cubicBezTo>
                  <a:cubicBezTo>
                    <a:pt x="1250" y="7734"/>
                    <a:pt x="1276" y="7768"/>
                    <a:pt x="1307" y="7768"/>
                  </a:cubicBezTo>
                  <a:cubicBezTo>
                    <a:pt x="1327" y="7768"/>
                    <a:pt x="1349" y="7753"/>
                    <a:pt x="1360" y="7723"/>
                  </a:cubicBezTo>
                  <a:cubicBezTo>
                    <a:pt x="2112" y="5258"/>
                    <a:pt x="1645" y="2145"/>
                    <a:pt x="166" y="44"/>
                  </a:cubicBezTo>
                  <a:cubicBezTo>
                    <a:pt x="151" y="13"/>
                    <a:pt x="128" y="0"/>
                    <a:pt x="1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21"/>
            <p:cNvSpPr/>
            <p:nvPr/>
          </p:nvSpPr>
          <p:spPr>
            <a:xfrm>
              <a:off x="4224550" y="4749525"/>
              <a:ext cx="38275" cy="38450"/>
            </a:xfrm>
            <a:custGeom>
              <a:avLst/>
              <a:gdLst/>
              <a:ahLst/>
              <a:cxnLst/>
              <a:rect l="l" t="t" r="r" b="b"/>
              <a:pathLst>
                <a:path w="1531" h="1538" extrusionOk="0">
                  <a:moveTo>
                    <a:pt x="814" y="1"/>
                  </a:moveTo>
                  <a:cubicBezTo>
                    <a:pt x="389" y="1"/>
                    <a:pt x="0" y="380"/>
                    <a:pt x="0" y="832"/>
                  </a:cubicBezTo>
                  <a:cubicBezTo>
                    <a:pt x="0" y="1221"/>
                    <a:pt x="337" y="1506"/>
                    <a:pt x="726" y="1532"/>
                  </a:cubicBezTo>
                  <a:cubicBezTo>
                    <a:pt x="757" y="1536"/>
                    <a:pt x="787" y="1538"/>
                    <a:pt x="817" y="1538"/>
                  </a:cubicBezTo>
                  <a:cubicBezTo>
                    <a:pt x="1189" y="1538"/>
                    <a:pt x="1481" y="1244"/>
                    <a:pt x="1505" y="884"/>
                  </a:cubicBezTo>
                  <a:cubicBezTo>
                    <a:pt x="1531" y="521"/>
                    <a:pt x="1349" y="157"/>
                    <a:pt x="986" y="80"/>
                  </a:cubicBezTo>
                  <a:cubicBezTo>
                    <a:pt x="960" y="80"/>
                    <a:pt x="934" y="106"/>
                    <a:pt x="960" y="106"/>
                  </a:cubicBezTo>
                  <a:cubicBezTo>
                    <a:pt x="1245" y="235"/>
                    <a:pt x="1401" y="469"/>
                    <a:pt x="1401" y="806"/>
                  </a:cubicBezTo>
                  <a:cubicBezTo>
                    <a:pt x="1401" y="1117"/>
                    <a:pt x="1141" y="1377"/>
                    <a:pt x="830" y="1403"/>
                  </a:cubicBezTo>
                  <a:cubicBezTo>
                    <a:pt x="796" y="1408"/>
                    <a:pt x="762" y="1410"/>
                    <a:pt x="729" y="1410"/>
                  </a:cubicBezTo>
                  <a:cubicBezTo>
                    <a:pt x="437" y="1410"/>
                    <a:pt x="205" y="1210"/>
                    <a:pt x="182" y="884"/>
                  </a:cubicBezTo>
                  <a:cubicBezTo>
                    <a:pt x="130" y="495"/>
                    <a:pt x="467" y="183"/>
                    <a:pt x="856" y="183"/>
                  </a:cubicBezTo>
                  <a:cubicBezTo>
                    <a:pt x="960" y="183"/>
                    <a:pt x="960" y="2"/>
                    <a:pt x="856" y="2"/>
                  </a:cubicBezTo>
                  <a:cubicBezTo>
                    <a:pt x="842" y="1"/>
                    <a:pt x="828" y="1"/>
                    <a:pt x="8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21"/>
            <p:cNvSpPr/>
            <p:nvPr/>
          </p:nvSpPr>
          <p:spPr>
            <a:xfrm>
              <a:off x="4348975" y="4703400"/>
              <a:ext cx="188025" cy="123000"/>
            </a:xfrm>
            <a:custGeom>
              <a:avLst/>
              <a:gdLst/>
              <a:ahLst/>
              <a:cxnLst/>
              <a:rect l="l" t="t" r="r" b="b"/>
              <a:pathLst>
                <a:path w="7521" h="4920" extrusionOk="0">
                  <a:moveTo>
                    <a:pt x="288" y="322"/>
                  </a:moveTo>
                  <a:lnTo>
                    <a:pt x="288" y="322"/>
                  </a:lnTo>
                  <a:cubicBezTo>
                    <a:pt x="1222" y="936"/>
                    <a:pt x="2305" y="1030"/>
                    <a:pt x="3390" y="1030"/>
                  </a:cubicBezTo>
                  <a:cubicBezTo>
                    <a:pt x="3698" y="1030"/>
                    <a:pt x="4005" y="1022"/>
                    <a:pt x="4310" y="1017"/>
                  </a:cubicBezTo>
                  <a:cubicBezTo>
                    <a:pt x="5114" y="1017"/>
                    <a:pt x="5944" y="1017"/>
                    <a:pt x="6696" y="861"/>
                  </a:cubicBezTo>
                  <a:cubicBezTo>
                    <a:pt x="6895" y="818"/>
                    <a:pt x="7022" y="789"/>
                    <a:pt x="7097" y="789"/>
                  </a:cubicBezTo>
                  <a:cubicBezTo>
                    <a:pt x="7247" y="789"/>
                    <a:pt x="7189" y="904"/>
                    <a:pt x="7085" y="1250"/>
                  </a:cubicBezTo>
                  <a:cubicBezTo>
                    <a:pt x="7008" y="1665"/>
                    <a:pt x="6930" y="2054"/>
                    <a:pt x="6826" y="2469"/>
                  </a:cubicBezTo>
                  <a:cubicBezTo>
                    <a:pt x="6649" y="3204"/>
                    <a:pt x="6299" y="4729"/>
                    <a:pt x="5341" y="4729"/>
                  </a:cubicBezTo>
                  <a:cubicBezTo>
                    <a:pt x="5318" y="4729"/>
                    <a:pt x="5294" y="4728"/>
                    <a:pt x="5270" y="4726"/>
                  </a:cubicBezTo>
                  <a:cubicBezTo>
                    <a:pt x="4621" y="4648"/>
                    <a:pt x="3895" y="4156"/>
                    <a:pt x="3376" y="3818"/>
                  </a:cubicBezTo>
                  <a:cubicBezTo>
                    <a:pt x="2082" y="2915"/>
                    <a:pt x="996" y="1714"/>
                    <a:pt x="288" y="322"/>
                  </a:cubicBezTo>
                  <a:close/>
                  <a:moveTo>
                    <a:pt x="102" y="1"/>
                  </a:moveTo>
                  <a:cubicBezTo>
                    <a:pt x="97" y="1"/>
                    <a:pt x="92" y="1"/>
                    <a:pt x="87" y="2"/>
                  </a:cubicBezTo>
                  <a:lnTo>
                    <a:pt x="87" y="2"/>
                  </a:lnTo>
                  <a:cubicBezTo>
                    <a:pt x="86" y="2"/>
                    <a:pt x="85" y="2"/>
                    <a:pt x="84" y="2"/>
                  </a:cubicBezTo>
                  <a:cubicBezTo>
                    <a:pt x="62" y="2"/>
                    <a:pt x="42" y="12"/>
                    <a:pt x="30" y="32"/>
                  </a:cubicBezTo>
                  <a:lnTo>
                    <a:pt x="30" y="32"/>
                  </a:lnTo>
                  <a:cubicBezTo>
                    <a:pt x="4" y="62"/>
                    <a:pt x="1" y="106"/>
                    <a:pt x="30" y="135"/>
                  </a:cubicBezTo>
                  <a:cubicBezTo>
                    <a:pt x="704" y="2080"/>
                    <a:pt x="2598" y="3896"/>
                    <a:pt x="4543" y="4674"/>
                  </a:cubicBezTo>
                  <a:cubicBezTo>
                    <a:pt x="4920" y="4827"/>
                    <a:pt x="5216" y="4920"/>
                    <a:pt x="5468" y="4920"/>
                  </a:cubicBezTo>
                  <a:cubicBezTo>
                    <a:pt x="5857" y="4920"/>
                    <a:pt x="6137" y="4697"/>
                    <a:pt x="6437" y="4130"/>
                  </a:cubicBezTo>
                  <a:cubicBezTo>
                    <a:pt x="7060" y="3014"/>
                    <a:pt x="7189" y="1717"/>
                    <a:pt x="7475" y="550"/>
                  </a:cubicBezTo>
                  <a:cubicBezTo>
                    <a:pt x="7521" y="503"/>
                    <a:pt x="7464" y="416"/>
                    <a:pt x="7378" y="416"/>
                  </a:cubicBezTo>
                  <a:cubicBezTo>
                    <a:pt x="7367" y="416"/>
                    <a:pt x="7356" y="417"/>
                    <a:pt x="7345" y="420"/>
                  </a:cubicBezTo>
                  <a:cubicBezTo>
                    <a:pt x="6300" y="815"/>
                    <a:pt x="5152" y="835"/>
                    <a:pt x="4049" y="835"/>
                  </a:cubicBezTo>
                  <a:cubicBezTo>
                    <a:pt x="3919" y="835"/>
                    <a:pt x="3790" y="835"/>
                    <a:pt x="3661" y="835"/>
                  </a:cubicBezTo>
                  <a:cubicBezTo>
                    <a:pt x="2364" y="835"/>
                    <a:pt x="1275" y="731"/>
                    <a:pt x="133" y="5"/>
                  </a:cubicBezTo>
                  <a:cubicBezTo>
                    <a:pt x="122" y="2"/>
                    <a:pt x="112" y="1"/>
                    <a:pt x="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21"/>
            <p:cNvSpPr/>
            <p:nvPr/>
          </p:nvSpPr>
          <p:spPr>
            <a:xfrm>
              <a:off x="4362875" y="4716375"/>
              <a:ext cx="95800" cy="35150"/>
            </a:xfrm>
            <a:custGeom>
              <a:avLst/>
              <a:gdLst/>
              <a:ahLst/>
              <a:cxnLst/>
              <a:rect l="l" t="t" r="r" b="b"/>
              <a:pathLst>
                <a:path w="3832" h="1406" extrusionOk="0">
                  <a:moveTo>
                    <a:pt x="73" y="1"/>
                  </a:moveTo>
                  <a:cubicBezTo>
                    <a:pt x="14" y="1"/>
                    <a:pt x="1" y="85"/>
                    <a:pt x="70" y="109"/>
                  </a:cubicBezTo>
                  <a:cubicBezTo>
                    <a:pt x="1186" y="835"/>
                    <a:pt x="2483" y="1198"/>
                    <a:pt x="3780" y="1406"/>
                  </a:cubicBezTo>
                  <a:cubicBezTo>
                    <a:pt x="3832" y="1406"/>
                    <a:pt x="3832" y="1354"/>
                    <a:pt x="3780" y="1354"/>
                  </a:cubicBezTo>
                  <a:cubicBezTo>
                    <a:pt x="2457" y="1120"/>
                    <a:pt x="1289" y="627"/>
                    <a:pt x="96" y="5"/>
                  </a:cubicBezTo>
                  <a:cubicBezTo>
                    <a:pt x="88" y="2"/>
                    <a:pt x="80" y="1"/>
                    <a:pt x="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21"/>
            <p:cNvSpPr/>
            <p:nvPr/>
          </p:nvSpPr>
          <p:spPr>
            <a:xfrm>
              <a:off x="4353200" y="4712875"/>
              <a:ext cx="84475" cy="59125"/>
            </a:xfrm>
            <a:custGeom>
              <a:avLst/>
              <a:gdLst/>
              <a:ahLst/>
              <a:cxnLst/>
              <a:rect l="l" t="t" r="r" b="b"/>
              <a:pathLst>
                <a:path w="3379" h="2365" extrusionOk="0">
                  <a:moveTo>
                    <a:pt x="111" y="1"/>
                  </a:moveTo>
                  <a:cubicBezTo>
                    <a:pt x="59" y="1"/>
                    <a:pt x="0" y="72"/>
                    <a:pt x="42" y="93"/>
                  </a:cubicBezTo>
                  <a:cubicBezTo>
                    <a:pt x="872" y="1157"/>
                    <a:pt x="2092" y="1909"/>
                    <a:pt x="3337" y="2350"/>
                  </a:cubicBezTo>
                  <a:cubicBezTo>
                    <a:pt x="3342" y="2360"/>
                    <a:pt x="3347" y="2364"/>
                    <a:pt x="3352" y="2364"/>
                  </a:cubicBezTo>
                  <a:cubicBezTo>
                    <a:pt x="3370" y="2364"/>
                    <a:pt x="3378" y="2298"/>
                    <a:pt x="3337" y="2298"/>
                  </a:cubicBezTo>
                  <a:cubicBezTo>
                    <a:pt x="2066" y="1779"/>
                    <a:pt x="1132" y="975"/>
                    <a:pt x="146" y="15"/>
                  </a:cubicBezTo>
                  <a:cubicBezTo>
                    <a:pt x="136" y="5"/>
                    <a:pt x="124" y="1"/>
                    <a:pt x="1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21"/>
            <p:cNvSpPr/>
            <p:nvPr/>
          </p:nvSpPr>
          <p:spPr>
            <a:xfrm>
              <a:off x="4345175" y="4705450"/>
              <a:ext cx="84325" cy="162175"/>
            </a:xfrm>
            <a:custGeom>
              <a:avLst/>
              <a:gdLst/>
              <a:ahLst/>
              <a:cxnLst/>
              <a:rect l="l" t="t" r="r" b="b"/>
              <a:pathLst>
                <a:path w="3373" h="6487" extrusionOk="0">
                  <a:moveTo>
                    <a:pt x="182" y="1"/>
                  </a:moveTo>
                  <a:cubicBezTo>
                    <a:pt x="182" y="1"/>
                    <a:pt x="182" y="2"/>
                    <a:pt x="182" y="2"/>
                  </a:cubicBezTo>
                  <a:lnTo>
                    <a:pt x="182" y="2"/>
                  </a:lnTo>
                  <a:cubicBezTo>
                    <a:pt x="188" y="1"/>
                    <a:pt x="189" y="1"/>
                    <a:pt x="182" y="1"/>
                  </a:cubicBezTo>
                  <a:close/>
                  <a:moveTo>
                    <a:pt x="182" y="2"/>
                  </a:moveTo>
                  <a:lnTo>
                    <a:pt x="182" y="2"/>
                  </a:lnTo>
                  <a:cubicBezTo>
                    <a:pt x="168" y="5"/>
                    <a:pt x="130" y="16"/>
                    <a:pt x="130" y="53"/>
                  </a:cubicBezTo>
                  <a:cubicBezTo>
                    <a:pt x="259" y="2050"/>
                    <a:pt x="545" y="3944"/>
                    <a:pt x="0" y="5863"/>
                  </a:cubicBezTo>
                  <a:cubicBezTo>
                    <a:pt x="0" y="5889"/>
                    <a:pt x="26" y="5993"/>
                    <a:pt x="52" y="5993"/>
                  </a:cubicBezTo>
                  <a:cubicBezTo>
                    <a:pt x="986" y="6123"/>
                    <a:pt x="1946" y="6278"/>
                    <a:pt x="2854" y="6486"/>
                  </a:cubicBezTo>
                  <a:cubicBezTo>
                    <a:pt x="2905" y="6486"/>
                    <a:pt x="2983" y="6434"/>
                    <a:pt x="2983" y="6408"/>
                  </a:cubicBezTo>
                  <a:cubicBezTo>
                    <a:pt x="3372" y="5371"/>
                    <a:pt x="3295" y="4333"/>
                    <a:pt x="2854" y="3321"/>
                  </a:cubicBezTo>
                  <a:cubicBezTo>
                    <a:pt x="2830" y="3282"/>
                    <a:pt x="2800" y="3267"/>
                    <a:pt x="2770" y="3267"/>
                  </a:cubicBezTo>
                  <a:cubicBezTo>
                    <a:pt x="2699" y="3267"/>
                    <a:pt x="2628" y="3352"/>
                    <a:pt x="2646" y="3425"/>
                  </a:cubicBezTo>
                  <a:cubicBezTo>
                    <a:pt x="2905" y="3970"/>
                    <a:pt x="3035" y="4540"/>
                    <a:pt x="3009" y="5111"/>
                  </a:cubicBezTo>
                  <a:cubicBezTo>
                    <a:pt x="2985" y="5734"/>
                    <a:pt x="2983" y="6158"/>
                    <a:pt x="2411" y="6158"/>
                  </a:cubicBezTo>
                  <a:cubicBezTo>
                    <a:pt x="2364" y="6158"/>
                    <a:pt x="2313" y="6155"/>
                    <a:pt x="2257" y="6149"/>
                  </a:cubicBezTo>
                  <a:cubicBezTo>
                    <a:pt x="1816" y="6097"/>
                    <a:pt x="1323" y="5993"/>
                    <a:pt x="856" y="5889"/>
                  </a:cubicBezTo>
                  <a:cubicBezTo>
                    <a:pt x="285" y="5812"/>
                    <a:pt x="208" y="5838"/>
                    <a:pt x="311" y="5189"/>
                  </a:cubicBezTo>
                  <a:cubicBezTo>
                    <a:pt x="648" y="3503"/>
                    <a:pt x="467" y="1688"/>
                    <a:pt x="182" y="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21"/>
            <p:cNvSpPr/>
            <p:nvPr/>
          </p:nvSpPr>
          <p:spPr>
            <a:xfrm>
              <a:off x="4386025" y="4766500"/>
              <a:ext cx="13000" cy="63175"/>
            </a:xfrm>
            <a:custGeom>
              <a:avLst/>
              <a:gdLst/>
              <a:ahLst/>
              <a:cxnLst/>
              <a:rect l="l" t="t" r="r" b="b"/>
              <a:pathLst>
                <a:path w="520" h="2527" extrusionOk="0">
                  <a:moveTo>
                    <a:pt x="60" y="1"/>
                  </a:moveTo>
                  <a:cubicBezTo>
                    <a:pt x="37" y="1"/>
                    <a:pt x="0" y="31"/>
                    <a:pt x="0" y="49"/>
                  </a:cubicBezTo>
                  <a:cubicBezTo>
                    <a:pt x="312" y="827"/>
                    <a:pt x="467" y="1632"/>
                    <a:pt x="441" y="2488"/>
                  </a:cubicBezTo>
                  <a:cubicBezTo>
                    <a:pt x="415" y="2514"/>
                    <a:pt x="422" y="2526"/>
                    <a:pt x="435" y="2526"/>
                  </a:cubicBezTo>
                  <a:cubicBezTo>
                    <a:pt x="448" y="2526"/>
                    <a:pt x="467" y="2514"/>
                    <a:pt x="467" y="2488"/>
                  </a:cubicBezTo>
                  <a:cubicBezTo>
                    <a:pt x="519" y="1632"/>
                    <a:pt x="389" y="801"/>
                    <a:pt x="78" y="23"/>
                  </a:cubicBezTo>
                  <a:cubicBezTo>
                    <a:pt x="78" y="7"/>
                    <a:pt x="71"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21"/>
            <p:cNvSpPr/>
            <p:nvPr/>
          </p:nvSpPr>
          <p:spPr>
            <a:xfrm>
              <a:off x="4349900" y="4707875"/>
              <a:ext cx="31600" cy="106825"/>
            </a:xfrm>
            <a:custGeom>
              <a:avLst/>
              <a:gdLst/>
              <a:ahLst/>
              <a:cxnLst/>
              <a:rect l="l" t="t" r="r" b="b"/>
              <a:pathLst>
                <a:path w="1264" h="4273" extrusionOk="0">
                  <a:moveTo>
                    <a:pt x="83" y="1"/>
                  </a:moveTo>
                  <a:cubicBezTo>
                    <a:pt x="45" y="1"/>
                    <a:pt x="0" y="49"/>
                    <a:pt x="19" y="85"/>
                  </a:cubicBezTo>
                  <a:cubicBezTo>
                    <a:pt x="745" y="1434"/>
                    <a:pt x="1134" y="2679"/>
                    <a:pt x="1056" y="4236"/>
                  </a:cubicBezTo>
                  <a:cubicBezTo>
                    <a:pt x="1045" y="4259"/>
                    <a:pt x="1054" y="4272"/>
                    <a:pt x="1070" y="4272"/>
                  </a:cubicBezTo>
                  <a:cubicBezTo>
                    <a:pt x="1090" y="4272"/>
                    <a:pt x="1120" y="4253"/>
                    <a:pt x="1134" y="4210"/>
                  </a:cubicBezTo>
                  <a:cubicBezTo>
                    <a:pt x="1264" y="2757"/>
                    <a:pt x="978" y="1227"/>
                    <a:pt x="122" y="34"/>
                  </a:cubicBezTo>
                  <a:cubicBezTo>
                    <a:pt x="114" y="10"/>
                    <a:pt x="99" y="1"/>
                    <a:pt x="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21"/>
            <p:cNvSpPr/>
            <p:nvPr/>
          </p:nvSpPr>
          <p:spPr>
            <a:xfrm>
              <a:off x="4420075" y="4758500"/>
              <a:ext cx="152750" cy="126025"/>
            </a:xfrm>
            <a:custGeom>
              <a:avLst/>
              <a:gdLst/>
              <a:ahLst/>
              <a:cxnLst/>
              <a:rect l="l" t="t" r="r" b="b"/>
              <a:pathLst>
                <a:path w="6110" h="5041" extrusionOk="0">
                  <a:moveTo>
                    <a:pt x="6052" y="1"/>
                  </a:moveTo>
                  <a:cubicBezTo>
                    <a:pt x="6045" y="1"/>
                    <a:pt x="6039" y="2"/>
                    <a:pt x="6031" y="6"/>
                  </a:cubicBezTo>
                  <a:cubicBezTo>
                    <a:pt x="5854" y="21"/>
                    <a:pt x="5672" y="25"/>
                    <a:pt x="5488" y="25"/>
                  </a:cubicBezTo>
                  <a:cubicBezTo>
                    <a:pt x="5293" y="25"/>
                    <a:pt x="5094" y="21"/>
                    <a:pt x="4896" y="21"/>
                  </a:cubicBezTo>
                  <a:cubicBezTo>
                    <a:pt x="4651" y="21"/>
                    <a:pt x="4405" y="28"/>
                    <a:pt x="4164" y="58"/>
                  </a:cubicBezTo>
                  <a:cubicBezTo>
                    <a:pt x="4152" y="55"/>
                    <a:pt x="4142" y="54"/>
                    <a:pt x="4133" y="54"/>
                  </a:cubicBezTo>
                  <a:cubicBezTo>
                    <a:pt x="4061" y="54"/>
                    <a:pt x="4069" y="136"/>
                    <a:pt x="4138" y="136"/>
                  </a:cubicBezTo>
                  <a:cubicBezTo>
                    <a:pt x="4314" y="136"/>
                    <a:pt x="4495" y="132"/>
                    <a:pt x="4676" y="132"/>
                  </a:cubicBezTo>
                  <a:cubicBezTo>
                    <a:pt x="4948" y="132"/>
                    <a:pt x="5222" y="141"/>
                    <a:pt x="5487" y="188"/>
                  </a:cubicBezTo>
                  <a:cubicBezTo>
                    <a:pt x="5902" y="239"/>
                    <a:pt x="5876" y="213"/>
                    <a:pt x="5902" y="654"/>
                  </a:cubicBezTo>
                  <a:cubicBezTo>
                    <a:pt x="5954" y="914"/>
                    <a:pt x="5876" y="1251"/>
                    <a:pt x="5824" y="1511"/>
                  </a:cubicBezTo>
                  <a:cubicBezTo>
                    <a:pt x="5746" y="2029"/>
                    <a:pt x="5642" y="2548"/>
                    <a:pt x="5513" y="3041"/>
                  </a:cubicBezTo>
                  <a:cubicBezTo>
                    <a:pt x="5435" y="3378"/>
                    <a:pt x="5201" y="4546"/>
                    <a:pt x="4916" y="4753"/>
                  </a:cubicBezTo>
                  <a:cubicBezTo>
                    <a:pt x="4829" y="4814"/>
                    <a:pt x="4719" y="4840"/>
                    <a:pt x="4593" y="4840"/>
                  </a:cubicBezTo>
                  <a:cubicBezTo>
                    <a:pt x="3963" y="4840"/>
                    <a:pt x="2940" y="4191"/>
                    <a:pt x="2529" y="3975"/>
                  </a:cubicBezTo>
                  <a:cubicBezTo>
                    <a:pt x="1673" y="3456"/>
                    <a:pt x="895" y="2834"/>
                    <a:pt x="143" y="2133"/>
                  </a:cubicBezTo>
                  <a:cubicBezTo>
                    <a:pt x="123" y="2113"/>
                    <a:pt x="103" y="2105"/>
                    <a:pt x="85" y="2105"/>
                  </a:cubicBezTo>
                  <a:cubicBezTo>
                    <a:pt x="34" y="2105"/>
                    <a:pt x="1" y="2172"/>
                    <a:pt x="39" y="2211"/>
                  </a:cubicBezTo>
                  <a:cubicBezTo>
                    <a:pt x="688" y="3041"/>
                    <a:pt x="1570" y="3638"/>
                    <a:pt x="2452" y="4131"/>
                  </a:cubicBezTo>
                  <a:cubicBezTo>
                    <a:pt x="2789" y="4338"/>
                    <a:pt x="3178" y="4520"/>
                    <a:pt x="3567" y="4675"/>
                  </a:cubicBezTo>
                  <a:cubicBezTo>
                    <a:pt x="3864" y="4799"/>
                    <a:pt x="4396" y="5040"/>
                    <a:pt x="4737" y="5040"/>
                  </a:cubicBezTo>
                  <a:cubicBezTo>
                    <a:pt x="4754" y="5040"/>
                    <a:pt x="4770" y="5040"/>
                    <a:pt x="4786" y="5038"/>
                  </a:cubicBezTo>
                  <a:cubicBezTo>
                    <a:pt x="5253" y="4935"/>
                    <a:pt x="5461" y="3871"/>
                    <a:pt x="5590" y="3482"/>
                  </a:cubicBezTo>
                  <a:cubicBezTo>
                    <a:pt x="5902" y="2393"/>
                    <a:pt x="6083" y="1251"/>
                    <a:pt x="6109" y="84"/>
                  </a:cubicBezTo>
                  <a:cubicBezTo>
                    <a:pt x="6109" y="61"/>
                    <a:pt x="6090" y="1"/>
                    <a:pt x="60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21"/>
            <p:cNvSpPr/>
            <p:nvPr/>
          </p:nvSpPr>
          <p:spPr>
            <a:xfrm>
              <a:off x="4417350" y="4797250"/>
              <a:ext cx="85300" cy="48500"/>
            </a:xfrm>
            <a:custGeom>
              <a:avLst/>
              <a:gdLst/>
              <a:ahLst/>
              <a:cxnLst/>
              <a:rect l="l" t="t" r="r" b="b"/>
              <a:pathLst>
                <a:path w="3412" h="1940" extrusionOk="0">
                  <a:moveTo>
                    <a:pt x="86" y="0"/>
                  </a:moveTo>
                  <a:cubicBezTo>
                    <a:pt x="30" y="0"/>
                    <a:pt x="1" y="94"/>
                    <a:pt x="44" y="116"/>
                  </a:cubicBezTo>
                  <a:cubicBezTo>
                    <a:pt x="1056" y="894"/>
                    <a:pt x="2197" y="1517"/>
                    <a:pt x="3391" y="1932"/>
                  </a:cubicBezTo>
                  <a:cubicBezTo>
                    <a:pt x="3391" y="1937"/>
                    <a:pt x="3392" y="1939"/>
                    <a:pt x="3393" y="1939"/>
                  </a:cubicBezTo>
                  <a:cubicBezTo>
                    <a:pt x="3399" y="1939"/>
                    <a:pt x="3412" y="1901"/>
                    <a:pt x="3391" y="1880"/>
                  </a:cubicBezTo>
                  <a:cubicBezTo>
                    <a:pt x="2197" y="1413"/>
                    <a:pt x="1134" y="791"/>
                    <a:pt x="122" y="12"/>
                  </a:cubicBezTo>
                  <a:cubicBezTo>
                    <a:pt x="109" y="4"/>
                    <a:pt x="97"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21"/>
            <p:cNvSpPr/>
            <p:nvPr/>
          </p:nvSpPr>
          <p:spPr>
            <a:xfrm>
              <a:off x="4499500" y="4810525"/>
              <a:ext cx="24675" cy="5850"/>
            </a:xfrm>
            <a:custGeom>
              <a:avLst/>
              <a:gdLst/>
              <a:ahLst/>
              <a:cxnLst/>
              <a:rect l="l" t="t" r="r" b="b"/>
              <a:pathLst>
                <a:path w="987" h="234" extrusionOk="0">
                  <a:moveTo>
                    <a:pt x="53" y="0"/>
                  </a:moveTo>
                  <a:cubicBezTo>
                    <a:pt x="1" y="0"/>
                    <a:pt x="1" y="26"/>
                    <a:pt x="1" y="78"/>
                  </a:cubicBezTo>
                  <a:cubicBezTo>
                    <a:pt x="260" y="234"/>
                    <a:pt x="649" y="234"/>
                    <a:pt x="961" y="234"/>
                  </a:cubicBezTo>
                  <a:cubicBezTo>
                    <a:pt x="987" y="208"/>
                    <a:pt x="987" y="130"/>
                    <a:pt x="961" y="130"/>
                  </a:cubicBezTo>
                  <a:cubicBezTo>
                    <a:pt x="779" y="104"/>
                    <a:pt x="598" y="104"/>
                    <a:pt x="442" y="78"/>
                  </a:cubicBezTo>
                  <a:cubicBezTo>
                    <a:pt x="312" y="26"/>
                    <a:pt x="183"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21"/>
            <p:cNvSpPr/>
            <p:nvPr/>
          </p:nvSpPr>
          <p:spPr>
            <a:xfrm>
              <a:off x="4339975" y="4833600"/>
              <a:ext cx="110275" cy="92275"/>
            </a:xfrm>
            <a:custGeom>
              <a:avLst/>
              <a:gdLst/>
              <a:ahLst/>
              <a:cxnLst/>
              <a:rect l="l" t="t" r="r" b="b"/>
              <a:pathLst>
                <a:path w="4411" h="3691" extrusionOk="0">
                  <a:moveTo>
                    <a:pt x="4066" y="1"/>
                  </a:moveTo>
                  <a:cubicBezTo>
                    <a:pt x="4045" y="1"/>
                    <a:pt x="4021" y="20"/>
                    <a:pt x="4021" y="63"/>
                  </a:cubicBezTo>
                  <a:cubicBezTo>
                    <a:pt x="4125" y="945"/>
                    <a:pt x="4177" y="1749"/>
                    <a:pt x="4021" y="2631"/>
                  </a:cubicBezTo>
                  <a:cubicBezTo>
                    <a:pt x="3969" y="3020"/>
                    <a:pt x="3969" y="3357"/>
                    <a:pt x="3399" y="3461"/>
                  </a:cubicBezTo>
                  <a:cubicBezTo>
                    <a:pt x="3359" y="3472"/>
                    <a:pt x="3314" y="3477"/>
                    <a:pt x="3265" y="3477"/>
                  </a:cubicBezTo>
                  <a:cubicBezTo>
                    <a:pt x="2966" y="3477"/>
                    <a:pt x="2529" y="3295"/>
                    <a:pt x="2283" y="3228"/>
                  </a:cubicBezTo>
                  <a:cubicBezTo>
                    <a:pt x="1972" y="3176"/>
                    <a:pt x="390" y="3072"/>
                    <a:pt x="234" y="2761"/>
                  </a:cubicBezTo>
                  <a:cubicBezTo>
                    <a:pt x="208" y="2709"/>
                    <a:pt x="545" y="2112"/>
                    <a:pt x="597" y="2009"/>
                  </a:cubicBezTo>
                  <a:cubicBezTo>
                    <a:pt x="727" y="1645"/>
                    <a:pt x="779" y="1334"/>
                    <a:pt x="857" y="945"/>
                  </a:cubicBezTo>
                  <a:cubicBezTo>
                    <a:pt x="857" y="882"/>
                    <a:pt x="809" y="848"/>
                    <a:pt x="760" y="848"/>
                  </a:cubicBezTo>
                  <a:cubicBezTo>
                    <a:pt x="728" y="848"/>
                    <a:pt x="695" y="862"/>
                    <a:pt x="675" y="893"/>
                  </a:cubicBezTo>
                  <a:cubicBezTo>
                    <a:pt x="623" y="1360"/>
                    <a:pt x="545" y="1775"/>
                    <a:pt x="364" y="2164"/>
                  </a:cubicBezTo>
                  <a:cubicBezTo>
                    <a:pt x="286" y="2294"/>
                    <a:pt x="78" y="2553"/>
                    <a:pt x="26" y="2709"/>
                  </a:cubicBezTo>
                  <a:cubicBezTo>
                    <a:pt x="26" y="2787"/>
                    <a:pt x="0" y="2839"/>
                    <a:pt x="78" y="2916"/>
                  </a:cubicBezTo>
                  <a:cubicBezTo>
                    <a:pt x="234" y="3150"/>
                    <a:pt x="805" y="3150"/>
                    <a:pt x="1064" y="3176"/>
                  </a:cubicBezTo>
                  <a:lnTo>
                    <a:pt x="2932" y="3565"/>
                  </a:lnTo>
                  <a:cubicBezTo>
                    <a:pt x="3256" y="3628"/>
                    <a:pt x="3474" y="3690"/>
                    <a:pt x="3635" y="3690"/>
                  </a:cubicBezTo>
                  <a:cubicBezTo>
                    <a:pt x="3874" y="3690"/>
                    <a:pt x="3986" y="3552"/>
                    <a:pt x="4125" y="3072"/>
                  </a:cubicBezTo>
                  <a:cubicBezTo>
                    <a:pt x="4384" y="2060"/>
                    <a:pt x="4410" y="997"/>
                    <a:pt x="4099" y="37"/>
                  </a:cubicBezTo>
                  <a:cubicBezTo>
                    <a:pt x="4099" y="14"/>
                    <a:pt x="4083" y="1"/>
                    <a:pt x="4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21"/>
            <p:cNvSpPr/>
            <p:nvPr/>
          </p:nvSpPr>
          <p:spPr>
            <a:xfrm>
              <a:off x="4421700" y="4829225"/>
              <a:ext cx="11050" cy="65300"/>
            </a:xfrm>
            <a:custGeom>
              <a:avLst/>
              <a:gdLst/>
              <a:ahLst/>
              <a:cxnLst/>
              <a:rect l="l" t="t" r="r" b="b"/>
              <a:pathLst>
                <a:path w="442" h="2612" extrusionOk="0">
                  <a:moveTo>
                    <a:pt x="224" y="1"/>
                  </a:moveTo>
                  <a:cubicBezTo>
                    <a:pt x="216" y="1"/>
                    <a:pt x="208" y="15"/>
                    <a:pt x="208" y="30"/>
                  </a:cubicBezTo>
                  <a:cubicBezTo>
                    <a:pt x="182" y="887"/>
                    <a:pt x="130" y="1691"/>
                    <a:pt x="0" y="2573"/>
                  </a:cubicBezTo>
                  <a:cubicBezTo>
                    <a:pt x="0" y="2599"/>
                    <a:pt x="26" y="2612"/>
                    <a:pt x="52" y="2612"/>
                  </a:cubicBezTo>
                  <a:cubicBezTo>
                    <a:pt x="78" y="2612"/>
                    <a:pt x="104" y="2599"/>
                    <a:pt x="104" y="2573"/>
                  </a:cubicBezTo>
                  <a:cubicBezTo>
                    <a:pt x="363" y="1794"/>
                    <a:pt x="441" y="861"/>
                    <a:pt x="234" y="30"/>
                  </a:cubicBezTo>
                  <a:cubicBezTo>
                    <a:pt x="234" y="9"/>
                    <a:pt x="229" y="1"/>
                    <a:pt x="2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21"/>
            <p:cNvSpPr/>
            <p:nvPr/>
          </p:nvSpPr>
          <p:spPr>
            <a:xfrm>
              <a:off x="4387325" y="4859650"/>
              <a:ext cx="8450" cy="35025"/>
            </a:xfrm>
            <a:custGeom>
              <a:avLst/>
              <a:gdLst/>
              <a:ahLst/>
              <a:cxnLst/>
              <a:rect l="l" t="t" r="r" b="b"/>
              <a:pathLst>
                <a:path w="338" h="1401" extrusionOk="0">
                  <a:moveTo>
                    <a:pt x="221" y="0"/>
                  </a:moveTo>
                  <a:cubicBezTo>
                    <a:pt x="188" y="0"/>
                    <a:pt x="156" y="20"/>
                    <a:pt x="156" y="59"/>
                  </a:cubicBezTo>
                  <a:cubicBezTo>
                    <a:pt x="130" y="474"/>
                    <a:pt x="78" y="889"/>
                    <a:pt x="0" y="1304"/>
                  </a:cubicBezTo>
                  <a:cubicBezTo>
                    <a:pt x="0" y="1367"/>
                    <a:pt x="29" y="1401"/>
                    <a:pt x="63" y="1401"/>
                  </a:cubicBezTo>
                  <a:cubicBezTo>
                    <a:pt x="85" y="1401"/>
                    <a:pt x="109" y="1386"/>
                    <a:pt x="130" y="1356"/>
                  </a:cubicBezTo>
                  <a:cubicBezTo>
                    <a:pt x="286" y="967"/>
                    <a:pt x="337" y="474"/>
                    <a:pt x="286" y="59"/>
                  </a:cubicBezTo>
                  <a:cubicBezTo>
                    <a:pt x="286" y="20"/>
                    <a:pt x="253" y="0"/>
                    <a:pt x="2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21"/>
            <p:cNvSpPr/>
            <p:nvPr/>
          </p:nvSpPr>
          <p:spPr>
            <a:xfrm>
              <a:off x="4437900" y="4872850"/>
              <a:ext cx="83025" cy="34325"/>
            </a:xfrm>
            <a:custGeom>
              <a:avLst/>
              <a:gdLst/>
              <a:ahLst/>
              <a:cxnLst/>
              <a:rect l="l" t="t" r="r" b="b"/>
              <a:pathLst>
                <a:path w="3321" h="1373" extrusionOk="0">
                  <a:moveTo>
                    <a:pt x="2769" y="0"/>
                  </a:moveTo>
                  <a:cubicBezTo>
                    <a:pt x="2748" y="0"/>
                    <a:pt x="2724" y="21"/>
                    <a:pt x="2724" y="49"/>
                  </a:cubicBezTo>
                  <a:cubicBezTo>
                    <a:pt x="2776" y="179"/>
                    <a:pt x="2984" y="750"/>
                    <a:pt x="2958" y="854"/>
                  </a:cubicBezTo>
                  <a:cubicBezTo>
                    <a:pt x="2906" y="983"/>
                    <a:pt x="2128" y="983"/>
                    <a:pt x="1998" y="983"/>
                  </a:cubicBezTo>
                  <a:lnTo>
                    <a:pt x="130" y="1191"/>
                  </a:lnTo>
                  <a:cubicBezTo>
                    <a:pt x="1" y="1191"/>
                    <a:pt x="1" y="1372"/>
                    <a:pt x="130" y="1372"/>
                  </a:cubicBezTo>
                  <a:cubicBezTo>
                    <a:pt x="649" y="1346"/>
                    <a:pt x="1142" y="1269"/>
                    <a:pt x="1661" y="1217"/>
                  </a:cubicBezTo>
                  <a:cubicBezTo>
                    <a:pt x="2050" y="1191"/>
                    <a:pt x="2517" y="1139"/>
                    <a:pt x="2854" y="1061"/>
                  </a:cubicBezTo>
                  <a:cubicBezTo>
                    <a:pt x="3321" y="880"/>
                    <a:pt x="2958" y="413"/>
                    <a:pt x="2802" y="49"/>
                  </a:cubicBezTo>
                  <a:cubicBezTo>
                    <a:pt x="2802" y="14"/>
                    <a:pt x="2786" y="0"/>
                    <a:pt x="27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21"/>
            <p:cNvSpPr/>
            <p:nvPr/>
          </p:nvSpPr>
          <p:spPr>
            <a:xfrm>
              <a:off x="4447625" y="4838125"/>
              <a:ext cx="26800" cy="45725"/>
            </a:xfrm>
            <a:custGeom>
              <a:avLst/>
              <a:gdLst/>
              <a:ahLst/>
              <a:cxnLst/>
              <a:rect l="l" t="t" r="r" b="b"/>
              <a:pathLst>
                <a:path w="1072" h="1829" extrusionOk="0">
                  <a:moveTo>
                    <a:pt x="51" y="1"/>
                  </a:moveTo>
                  <a:cubicBezTo>
                    <a:pt x="27" y="1"/>
                    <a:pt x="1" y="19"/>
                    <a:pt x="1" y="38"/>
                  </a:cubicBezTo>
                  <a:cubicBezTo>
                    <a:pt x="338" y="634"/>
                    <a:pt x="701" y="1179"/>
                    <a:pt x="960" y="1802"/>
                  </a:cubicBezTo>
                  <a:cubicBezTo>
                    <a:pt x="970" y="1820"/>
                    <a:pt x="989" y="1829"/>
                    <a:pt x="1007" y="1829"/>
                  </a:cubicBezTo>
                  <a:cubicBezTo>
                    <a:pt x="1040" y="1829"/>
                    <a:pt x="1072" y="1800"/>
                    <a:pt x="1038" y="1750"/>
                  </a:cubicBezTo>
                  <a:cubicBezTo>
                    <a:pt x="779" y="1153"/>
                    <a:pt x="494" y="531"/>
                    <a:pt x="78" y="12"/>
                  </a:cubicBezTo>
                  <a:cubicBezTo>
                    <a:pt x="71" y="4"/>
                    <a:pt x="61" y="1"/>
                    <a:pt x="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21"/>
            <p:cNvSpPr/>
            <p:nvPr/>
          </p:nvSpPr>
          <p:spPr>
            <a:xfrm>
              <a:off x="4436850" y="4834175"/>
              <a:ext cx="20525" cy="58725"/>
            </a:xfrm>
            <a:custGeom>
              <a:avLst/>
              <a:gdLst/>
              <a:ahLst/>
              <a:cxnLst/>
              <a:rect l="l" t="t" r="r" b="b"/>
              <a:pathLst>
                <a:path w="821" h="2349" extrusionOk="0">
                  <a:moveTo>
                    <a:pt x="71" y="0"/>
                  </a:moveTo>
                  <a:cubicBezTo>
                    <a:pt x="36" y="0"/>
                    <a:pt x="0" y="33"/>
                    <a:pt x="17" y="66"/>
                  </a:cubicBezTo>
                  <a:cubicBezTo>
                    <a:pt x="302" y="792"/>
                    <a:pt x="613" y="1467"/>
                    <a:pt x="691" y="2271"/>
                  </a:cubicBezTo>
                  <a:cubicBezTo>
                    <a:pt x="691" y="2323"/>
                    <a:pt x="723" y="2349"/>
                    <a:pt x="756" y="2349"/>
                  </a:cubicBezTo>
                  <a:cubicBezTo>
                    <a:pt x="788" y="2349"/>
                    <a:pt x="821" y="2323"/>
                    <a:pt x="821" y="2271"/>
                  </a:cubicBezTo>
                  <a:cubicBezTo>
                    <a:pt x="769" y="1493"/>
                    <a:pt x="561" y="689"/>
                    <a:pt x="120" y="40"/>
                  </a:cubicBezTo>
                  <a:cubicBezTo>
                    <a:pt x="111" y="11"/>
                    <a:pt x="91" y="0"/>
                    <a:pt x="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21"/>
            <p:cNvSpPr/>
            <p:nvPr/>
          </p:nvSpPr>
          <p:spPr>
            <a:xfrm>
              <a:off x="4349700" y="4695950"/>
              <a:ext cx="48675" cy="17650"/>
            </a:xfrm>
            <a:custGeom>
              <a:avLst/>
              <a:gdLst/>
              <a:ahLst/>
              <a:cxnLst/>
              <a:rect l="l" t="t" r="r" b="b"/>
              <a:pathLst>
                <a:path w="1947" h="706" extrusionOk="0">
                  <a:moveTo>
                    <a:pt x="1863" y="1"/>
                  </a:moveTo>
                  <a:cubicBezTo>
                    <a:pt x="1838" y="1"/>
                    <a:pt x="1812" y="7"/>
                    <a:pt x="1791" y="18"/>
                  </a:cubicBezTo>
                  <a:cubicBezTo>
                    <a:pt x="1246" y="225"/>
                    <a:pt x="597" y="277"/>
                    <a:pt x="1" y="303"/>
                  </a:cubicBezTo>
                  <a:lnTo>
                    <a:pt x="130" y="536"/>
                  </a:lnTo>
                  <a:cubicBezTo>
                    <a:pt x="406" y="621"/>
                    <a:pt x="664" y="706"/>
                    <a:pt x="947" y="706"/>
                  </a:cubicBezTo>
                  <a:cubicBezTo>
                    <a:pt x="1010" y="706"/>
                    <a:pt x="1075" y="702"/>
                    <a:pt x="1142" y="692"/>
                  </a:cubicBezTo>
                  <a:cubicBezTo>
                    <a:pt x="1505" y="640"/>
                    <a:pt x="1816" y="433"/>
                    <a:pt x="1946" y="121"/>
                  </a:cubicBezTo>
                  <a:lnTo>
                    <a:pt x="1946" y="44"/>
                  </a:lnTo>
                  <a:cubicBezTo>
                    <a:pt x="1931" y="13"/>
                    <a:pt x="1898" y="1"/>
                    <a:pt x="18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21"/>
            <p:cNvSpPr/>
            <p:nvPr/>
          </p:nvSpPr>
          <p:spPr>
            <a:xfrm>
              <a:off x="4349050" y="4704800"/>
              <a:ext cx="42175" cy="40250"/>
            </a:xfrm>
            <a:custGeom>
              <a:avLst/>
              <a:gdLst/>
              <a:ahLst/>
              <a:cxnLst/>
              <a:rect l="l" t="t" r="r" b="b"/>
              <a:pathLst>
                <a:path w="1687" h="1610" extrusionOk="0">
                  <a:moveTo>
                    <a:pt x="53" y="1"/>
                  </a:moveTo>
                  <a:cubicBezTo>
                    <a:pt x="1" y="416"/>
                    <a:pt x="182" y="805"/>
                    <a:pt x="494" y="1090"/>
                  </a:cubicBezTo>
                  <a:cubicBezTo>
                    <a:pt x="779" y="1350"/>
                    <a:pt x="1168" y="1505"/>
                    <a:pt x="1557" y="1609"/>
                  </a:cubicBezTo>
                  <a:cubicBezTo>
                    <a:pt x="1583" y="1609"/>
                    <a:pt x="1661" y="1609"/>
                    <a:pt x="1687" y="1583"/>
                  </a:cubicBezTo>
                  <a:cubicBezTo>
                    <a:pt x="1453" y="1376"/>
                    <a:pt x="1298" y="1064"/>
                    <a:pt x="1090" y="831"/>
                  </a:cubicBezTo>
                  <a:cubicBezTo>
                    <a:pt x="805" y="520"/>
                    <a:pt x="519" y="286"/>
                    <a:pt x="130" y="131"/>
                  </a:cubicBezTo>
                  <a:lnTo>
                    <a:pt x="5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21"/>
            <p:cNvSpPr/>
            <p:nvPr/>
          </p:nvSpPr>
          <p:spPr>
            <a:xfrm>
              <a:off x="4332850" y="4706100"/>
              <a:ext cx="20125" cy="55150"/>
            </a:xfrm>
            <a:custGeom>
              <a:avLst/>
              <a:gdLst/>
              <a:ahLst/>
              <a:cxnLst/>
              <a:rect l="l" t="t" r="r" b="b"/>
              <a:pathLst>
                <a:path w="805" h="2206" extrusionOk="0">
                  <a:moveTo>
                    <a:pt x="675" y="1"/>
                  </a:moveTo>
                  <a:cubicBezTo>
                    <a:pt x="571" y="130"/>
                    <a:pt x="545" y="286"/>
                    <a:pt x="441" y="416"/>
                  </a:cubicBezTo>
                  <a:cubicBezTo>
                    <a:pt x="363" y="520"/>
                    <a:pt x="285" y="623"/>
                    <a:pt x="234" y="753"/>
                  </a:cubicBezTo>
                  <a:cubicBezTo>
                    <a:pt x="0" y="1194"/>
                    <a:pt x="0" y="1765"/>
                    <a:pt x="260" y="2206"/>
                  </a:cubicBezTo>
                  <a:cubicBezTo>
                    <a:pt x="649" y="1609"/>
                    <a:pt x="804" y="909"/>
                    <a:pt x="701" y="234"/>
                  </a:cubicBezTo>
                  <a:lnTo>
                    <a:pt x="6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3" name="Google Shape;1603;p21"/>
          <p:cNvSpPr/>
          <p:nvPr/>
        </p:nvSpPr>
        <p:spPr>
          <a:xfrm>
            <a:off x="599063" y="33502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21"/>
          <p:cNvSpPr/>
          <p:nvPr/>
        </p:nvSpPr>
        <p:spPr>
          <a:xfrm>
            <a:off x="6370700" y="445025"/>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21"/>
          <p:cNvSpPr/>
          <p:nvPr/>
        </p:nvSpPr>
        <p:spPr>
          <a:xfrm>
            <a:off x="2958650" y="1084175"/>
            <a:ext cx="248903"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21"/>
          <p:cNvSpPr/>
          <p:nvPr/>
        </p:nvSpPr>
        <p:spPr>
          <a:xfrm>
            <a:off x="8373688" y="35374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wo columns 1">
  <p:cSld name="CUSTOM_4">
    <p:spTree>
      <p:nvGrpSpPr>
        <p:cNvPr id="1" name="Shape 1607"/>
        <p:cNvGrpSpPr/>
        <p:nvPr/>
      </p:nvGrpSpPr>
      <p:grpSpPr>
        <a:xfrm>
          <a:off x="0" y="0"/>
          <a:ext cx="0" cy="0"/>
          <a:chOff x="0" y="0"/>
          <a:chExt cx="0" cy="0"/>
        </a:xfrm>
      </p:grpSpPr>
      <p:sp>
        <p:nvSpPr>
          <p:cNvPr id="1608" name="Google Shape;1608;p22"/>
          <p:cNvSpPr txBox="1">
            <a:spLocks noGrp="1"/>
          </p:cNvSpPr>
          <p:nvPr>
            <p:ph type="subTitle" idx="1"/>
          </p:nvPr>
        </p:nvSpPr>
        <p:spPr>
          <a:xfrm>
            <a:off x="1290750" y="3113975"/>
            <a:ext cx="2907600" cy="54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200">
                <a:latin typeface="Lily Script One"/>
                <a:ea typeface="Lily Script One"/>
                <a:cs typeface="Lily Script One"/>
                <a:sym typeface="Lily Script One"/>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1609" name="Google Shape;1609;p22"/>
          <p:cNvSpPr txBox="1">
            <a:spLocks noGrp="1"/>
          </p:cNvSpPr>
          <p:nvPr>
            <p:ph type="subTitle" idx="2"/>
          </p:nvPr>
        </p:nvSpPr>
        <p:spPr>
          <a:xfrm>
            <a:off x="4945625" y="3113975"/>
            <a:ext cx="2907600" cy="54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200">
                <a:latin typeface="Lily Script One"/>
                <a:ea typeface="Lily Script One"/>
                <a:cs typeface="Lily Script One"/>
                <a:sym typeface="Lily Script One"/>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1610" name="Google Shape;1610;p22"/>
          <p:cNvSpPr txBox="1">
            <a:spLocks noGrp="1"/>
          </p:cNvSpPr>
          <p:nvPr>
            <p:ph type="subTitle" idx="3"/>
          </p:nvPr>
        </p:nvSpPr>
        <p:spPr>
          <a:xfrm>
            <a:off x="1424700" y="3655175"/>
            <a:ext cx="2639700" cy="62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11" name="Google Shape;1611;p22"/>
          <p:cNvSpPr txBox="1">
            <a:spLocks noGrp="1"/>
          </p:cNvSpPr>
          <p:nvPr>
            <p:ph type="subTitle" idx="4"/>
          </p:nvPr>
        </p:nvSpPr>
        <p:spPr>
          <a:xfrm>
            <a:off x="5079575" y="3655175"/>
            <a:ext cx="2639700" cy="62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12" name="Google Shape;1612;p22"/>
          <p:cNvSpPr txBox="1">
            <a:spLocks noGrp="1"/>
          </p:cNvSpPr>
          <p:nvPr>
            <p:ph type="title"/>
          </p:nvPr>
        </p:nvSpPr>
        <p:spPr>
          <a:xfrm>
            <a:off x="720000" y="445025"/>
            <a:ext cx="7704000" cy="81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613" name="Google Shape;1613;p22"/>
          <p:cNvSpPr/>
          <p:nvPr/>
        </p:nvSpPr>
        <p:spPr>
          <a:xfrm>
            <a:off x="1235138" y="9944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22"/>
          <p:cNvSpPr/>
          <p:nvPr/>
        </p:nvSpPr>
        <p:spPr>
          <a:xfrm>
            <a:off x="8239650" y="4304725"/>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5" name="Google Shape;1615;p22"/>
          <p:cNvGrpSpPr/>
          <p:nvPr/>
        </p:nvGrpSpPr>
        <p:grpSpPr>
          <a:xfrm rot="-1135536">
            <a:off x="-412362" y="3900247"/>
            <a:ext cx="1653489" cy="1407511"/>
            <a:chOff x="3892875" y="1467275"/>
            <a:chExt cx="293425" cy="250700"/>
          </a:xfrm>
        </p:grpSpPr>
        <p:sp>
          <p:nvSpPr>
            <p:cNvPr id="1616" name="Google Shape;1616;p22"/>
            <p:cNvSpPr/>
            <p:nvPr/>
          </p:nvSpPr>
          <p:spPr>
            <a:xfrm>
              <a:off x="3892875" y="1467275"/>
              <a:ext cx="293425" cy="250700"/>
            </a:xfrm>
            <a:custGeom>
              <a:avLst/>
              <a:gdLst/>
              <a:ahLst/>
              <a:cxnLst/>
              <a:rect l="l" t="t" r="r" b="b"/>
              <a:pathLst>
                <a:path w="11737" h="10028" extrusionOk="0">
                  <a:moveTo>
                    <a:pt x="7468" y="264"/>
                  </a:moveTo>
                  <a:cubicBezTo>
                    <a:pt x="7412" y="454"/>
                    <a:pt x="7336" y="653"/>
                    <a:pt x="7275" y="835"/>
                  </a:cubicBezTo>
                  <a:cubicBezTo>
                    <a:pt x="7252" y="882"/>
                    <a:pt x="7332" y="969"/>
                    <a:pt x="7386" y="969"/>
                  </a:cubicBezTo>
                  <a:cubicBezTo>
                    <a:pt x="7393" y="969"/>
                    <a:pt x="7399" y="968"/>
                    <a:pt x="7404" y="965"/>
                  </a:cubicBezTo>
                  <a:cubicBezTo>
                    <a:pt x="7970" y="730"/>
                    <a:pt x="8535" y="601"/>
                    <a:pt x="9120" y="502"/>
                  </a:cubicBezTo>
                  <a:lnTo>
                    <a:pt x="9120" y="502"/>
                  </a:lnTo>
                  <a:cubicBezTo>
                    <a:pt x="9065" y="606"/>
                    <a:pt x="8992" y="700"/>
                    <a:pt x="8909" y="783"/>
                  </a:cubicBezTo>
                  <a:cubicBezTo>
                    <a:pt x="8831" y="861"/>
                    <a:pt x="8935" y="965"/>
                    <a:pt x="9013" y="965"/>
                  </a:cubicBezTo>
                  <a:lnTo>
                    <a:pt x="10310" y="965"/>
                  </a:lnTo>
                  <a:cubicBezTo>
                    <a:pt x="10439" y="965"/>
                    <a:pt x="10601" y="954"/>
                    <a:pt x="10759" y="954"/>
                  </a:cubicBezTo>
                  <a:cubicBezTo>
                    <a:pt x="11076" y="954"/>
                    <a:pt x="11382" y="1000"/>
                    <a:pt x="11399" y="1276"/>
                  </a:cubicBezTo>
                  <a:cubicBezTo>
                    <a:pt x="11425" y="1640"/>
                    <a:pt x="11218" y="2158"/>
                    <a:pt x="11088" y="2470"/>
                  </a:cubicBezTo>
                  <a:cubicBezTo>
                    <a:pt x="10880" y="2988"/>
                    <a:pt x="10647" y="3481"/>
                    <a:pt x="10362" y="3948"/>
                  </a:cubicBezTo>
                  <a:cubicBezTo>
                    <a:pt x="10338" y="3996"/>
                    <a:pt x="10379" y="4107"/>
                    <a:pt x="10465" y="4107"/>
                  </a:cubicBezTo>
                  <a:cubicBezTo>
                    <a:pt x="10473" y="4107"/>
                    <a:pt x="10482" y="4106"/>
                    <a:pt x="10491" y="4104"/>
                  </a:cubicBezTo>
                  <a:cubicBezTo>
                    <a:pt x="10592" y="4066"/>
                    <a:pt x="10680" y="4035"/>
                    <a:pt x="10765" y="4003"/>
                  </a:cubicBezTo>
                  <a:lnTo>
                    <a:pt x="10765" y="4003"/>
                  </a:lnTo>
                  <a:cubicBezTo>
                    <a:pt x="10209" y="5025"/>
                    <a:pt x="9604" y="6005"/>
                    <a:pt x="8624" y="6698"/>
                  </a:cubicBezTo>
                  <a:cubicBezTo>
                    <a:pt x="8520" y="6750"/>
                    <a:pt x="8546" y="6880"/>
                    <a:pt x="8676" y="6880"/>
                  </a:cubicBezTo>
                  <a:lnTo>
                    <a:pt x="8897" y="6939"/>
                  </a:lnTo>
                  <a:lnTo>
                    <a:pt x="8897" y="6939"/>
                  </a:lnTo>
                  <a:cubicBezTo>
                    <a:pt x="8349" y="7570"/>
                    <a:pt x="7688" y="8045"/>
                    <a:pt x="6937" y="8384"/>
                  </a:cubicBezTo>
                  <a:cubicBezTo>
                    <a:pt x="6834" y="8410"/>
                    <a:pt x="6834" y="8540"/>
                    <a:pt x="6886" y="8566"/>
                  </a:cubicBezTo>
                  <a:cubicBezTo>
                    <a:pt x="7119" y="8747"/>
                    <a:pt x="7664" y="8955"/>
                    <a:pt x="7586" y="9266"/>
                  </a:cubicBezTo>
                  <a:cubicBezTo>
                    <a:pt x="7534" y="9422"/>
                    <a:pt x="6704" y="9577"/>
                    <a:pt x="6548" y="9603"/>
                  </a:cubicBezTo>
                  <a:cubicBezTo>
                    <a:pt x="6160" y="9697"/>
                    <a:pt x="5771" y="9749"/>
                    <a:pt x="5382" y="9749"/>
                  </a:cubicBezTo>
                  <a:cubicBezTo>
                    <a:pt x="5019" y="9749"/>
                    <a:pt x="4655" y="9704"/>
                    <a:pt x="4292" y="9603"/>
                  </a:cubicBezTo>
                  <a:cubicBezTo>
                    <a:pt x="3088" y="9328"/>
                    <a:pt x="1619" y="8349"/>
                    <a:pt x="1334" y="7067"/>
                  </a:cubicBezTo>
                  <a:lnTo>
                    <a:pt x="1334" y="7067"/>
                  </a:lnTo>
                  <a:cubicBezTo>
                    <a:pt x="1428" y="7043"/>
                    <a:pt x="1489" y="6916"/>
                    <a:pt x="1386" y="6854"/>
                  </a:cubicBezTo>
                  <a:cubicBezTo>
                    <a:pt x="193" y="6153"/>
                    <a:pt x="660" y="4156"/>
                    <a:pt x="1049" y="3092"/>
                  </a:cubicBezTo>
                  <a:cubicBezTo>
                    <a:pt x="1477" y="1927"/>
                    <a:pt x="2429" y="1110"/>
                    <a:pt x="3564" y="723"/>
                  </a:cubicBezTo>
                  <a:lnTo>
                    <a:pt x="3564" y="723"/>
                  </a:lnTo>
                  <a:cubicBezTo>
                    <a:pt x="3482" y="880"/>
                    <a:pt x="3433" y="1047"/>
                    <a:pt x="3384" y="1276"/>
                  </a:cubicBezTo>
                  <a:cubicBezTo>
                    <a:pt x="3362" y="1362"/>
                    <a:pt x="3430" y="1413"/>
                    <a:pt x="3498" y="1413"/>
                  </a:cubicBezTo>
                  <a:cubicBezTo>
                    <a:pt x="3512" y="1413"/>
                    <a:pt x="3526" y="1411"/>
                    <a:pt x="3539" y="1406"/>
                  </a:cubicBezTo>
                  <a:cubicBezTo>
                    <a:pt x="4785" y="858"/>
                    <a:pt x="6102" y="478"/>
                    <a:pt x="7468" y="264"/>
                  </a:cubicBezTo>
                  <a:close/>
                  <a:moveTo>
                    <a:pt x="7635" y="0"/>
                  </a:moveTo>
                  <a:cubicBezTo>
                    <a:pt x="7627" y="0"/>
                    <a:pt x="7619" y="2"/>
                    <a:pt x="7612" y="5"/>
                  </a:cubicBezTo>
                  <a:cubicBezTo>
                    <a:pt x="6255" y="203"/>
                    <a:pt x="4921" y="564"/>
                    <a:pt x="3656" y="1090"/>
                  </a:cubicBezTo>
                  <a:lnTo>
                    <a:pt x="3656" y="1090"/>
                  </a:lnTo>
                  <a:cubicBezTo>
                    <a:pt x="3706" y="906"/>
                    <a:pt x="3797" y="734"/>
                    <a:pt x="3928" y="602"/>
                  </a:cubicBezTo>
                  <a:cubicBezTo>
                    <a:pt x="3999" y="507"/>
                    <a:pt x="3941" y="391"/>
                    <a:pt x="3851" y="391"/>
                  </a:cubicBezTo>
                  <a:cubicBezTo>
                    <a:pt x="3843" y="391"/>
                    <a:pt x="3834" y="392"/>
                    <a:pt x="3825" y="394"/>
                  </a:cubicBezTo>
                  <a:cubicBezTo>
                    <a:pt x="2346" y="783"/>
                    <a:pt x="1179" y="1821"/>
                    <a:pt x="738" y="3300"/>
                  </a:cubicBezTo>
                  <a:cubicBezTo>
                    <a:pt x="382" y="4393"/>
                    <a:pt x="1" y="6235"/>
                    <a:pt x="1183" y="7016"/>
                  </a:cubicBezTo>
                  <a:lnTo>
                    <a:pt x="1183" y="7016"/>
                  </a:lnTo>
                  <a:cubicBezTo>
                    <a:pt x="1380" y="8272"/>
                    <a:pt x="2563" y="9270"/>
                    <a:pt x="3695" y="9707"/>
                  </a:cubicBezTo>
                  <a:cubicBezTo>
                    <a:pt x="4267" y="9925"/>
                    <a:pt x="4859" y="10027"/>
                    <a:pt x="5450" y="10027"/>
                  </a:cubicBezTo>
                  <a:cubicBezTo>
                    <a:pt x="6332" y="10027"/>
                    <a:pt x="7208" y="9800"/>
                    <a:pt x="8001" y="9396"/>
                  </a:cubicBezTo>
                  <a:cubicBezTo>
                    <a:pt x="8053" y="9344"/>
                    <a:pt x="8053" y="9266"/>
                    <a:pt x="8027" y="9188"/>
                  </a:cubicBezTo>
                  <a:cubicBezTo>
                    <a:pt x="7785" y="8947"/>
                    <a:pt x="7506" y="8742"/>
                    <a:pt x="7222" y="8528"/>
                  </a:cubicBezTo>
                  <a:lnTo>
                    <a:pt x="7222" y="8528"/>
                  </a:lnTo>
                  <a:cubicBezTo>
                    <a:pt x="8011" y="8163"/>
                    <a:pt x="8669" y="7628"/>
                    <a:pt x="9194" y="6983"/>
                  </a:cubicBezTo>
                  <a:cubicBezTo>
                    <a:pt x="9272" y="6931"/>
                    <a:pt x="9220" y="6828"/>
                    <a:pt x="9142" y="6802"/>
                  </a:cubicBezTo>
                  <a:cubicBezTo>
                    <a:pt x="9047" y="6764"/>
                    <a:pt x="8994" y="6743"/>
                    <a:pt x="8952" y="6731"/>
                  </a:cubicBezTo>
                  <a:lnTo>
                    <a:pt x="8952" y="6731"/>
                  </a:lnTo>
                  <a:cubicBezTo>
                    <a:pt x="9924" y="5966"/>
                    <a:pt x="10532" y="4939"/>
                    <a:pt x="11140" y="3845"/>
                  </a:cubicBezTo>
                  <a:cubicBezTo>
                    <a:pt x="11164" y="3774"/>
                    <a:pt x="11123" y="3660"/>
                    <a:pt x="11037" y="3660"/>
                  </a:cubicBezTo>
                  <a:cubicBezTo>
                    <a:pt x="11028" y="3660"/>
                    <a:pt x="11019" y="3661"/>
                    <a:pt x="11010" y="3663"/>
                  </a:cubicBezTo>
                  <a:cubicBezTo>
                    <a:pt x="10922" y="3701"/>
                    <a:pt x="10833" y="3733"/>
                    <a:pt x="10745" y="3764"/>
                  </a:cubicBezTo>
                  <a:lnTo>
                    <a:pt x="10745" y="3764"/>
                  </a:lnTo>
                  <a:cubicBezTo>
                    <a:pt x="11230" y="2878"/>
                    <a:pt x="11548" y="1928"/>
                    <a:pt x="11737" y="913"/>
                  </a:cubicBezTo>
                  <a:cubicBezTo>
                    <a:pt x="11737" y="861"/>
                    <a:pt x="11685" y="783"/>
                    <a:pt x="11633" y="783"/>
                  </a:cubicBezTo>
                  <a:cubicBezTo>
                    <a:pt x="11009" y="747"/>
                    <a:pt x="10411" y="710"/>
                    <a:pt x="9803" y="710"/>
                  </a:cubicBezTo>
                  <a:cubicBezTo>
                    <a:pt x="9628" y="710"/>
                    <a:pt x="9452" y="713"/>
                    <a:pt x="9275" y="720"/>
                  </a:cubicBezTo>
                  <a:lnTo>
                    <a:pt x="9275" y="720"/>
                  </a:lnTo>
                  <a:cubicBezTo>
                    <a:pt x="9334" y="627"/>
                    <a:pt x="9381" y="520"/>
                    <a:pt x="9428" y="394"/>
                  </a:cubicBezTo>
                  <a:cubicBezTo>
                    <a:pt x="9451" y="347"/>
                    <a:pt x="9432" y="235"/>
                    <a:pt x="9350" y="235"/>
                  </a:cubicBezTo>
                  <a:cubicBezTo>
                    <a:pt x="9342" y="235"/>
                    <a:pt x="9333" y="236"/>
                    <a:pt x="9324" y="239"/>
                  </a:cubicBezTo>
                  <a:cubicBezTo>
                    <a:pt x="8714" y="286"/>
                    <a:pt x="8146" y="439"/>
                    <a:pt x="7562" y="660"/>
                  </a:cubicBezTo>
                  <a:lnTo>
                    <a:pt x="7562" y="660"/>
                  </a:lnTo>
                  <a:cubicBezTo>
                    <a:pt x="7616" y="484"/>
                    <a:pt x="7686" y="303"/>
                    <a:pt x="7742" y="135"/>
                  </a:cubicBezTo>
                  <a:cubicBezTo>
                    <a:pt x="7764" y="68"/>
                    <a:pt x="7689" y="0"/>
                    <a:pt x="76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22"/>
            <p:cNvSpPr/>
            <p:nvPr/>
          </p:nvSpPr>
          <p:spPr>
            <a:xfrm>
              <a:off x="3918750" y="1524275"/>
              <a:ext cx="214250" cy="119125"/>
            </a:xfrm>
            <a:custGeom>
              <a:avLst/>
              <a:gdLst/>
              <a:ahLst/>
              <a:cxnLst/>
              <a:rect l="l" t="t" r="r" b="b"/>
              <a:pathLst>
                <a:path w="8570" h="4765" extrusionOk="0">
                  <a:moveTo>
                    <a:pt x="8514" y="1"/>
                  </a:moveTo>
                  <a:cubicBezTo>
                    <a:pt x="8507" y="1"/>
                    <a:pt x="8502" y="3"/>
                    <a:pt x="8497" y="8"/>
                  </a:cubicBezTo>
                  <a:cubicBezTo>
                    <a:pt x="5825" y="1824"/>
                    <a:pt x="2971" y="3225"/>
                    <a:pt x="92" y="4600"/>
                  </a:cubicBezTo>
                  <a:cubicBezTo>
                    <a:pt x="1" y="4622"/>
                    <a:pt x="69" y="4765"/>
                    <a:pt x="157" y="4765"/>
                  </a:cubicBezTo>
                  <a:cubicBezTo>
                    <a:pt x="170" y="4765"/>
                    <a:pt x="183" y="4762"/>
                    <a:pt x="196" y="4755"/>
                  </a:cubicBezTo>
                  <a:cubicBezTo>
                    <a:pt x="3049" y="3380"/>
                    <a:pt x="6058" y="2083"/>
                    <a:pt x="8548" y="60"/>
                  </a:cubicBezTo>
                  <a:cubicBezTo>
                    <a:pt x="8569" y="39"/>
                    <a:pt x="8539" y="1"/>
                    <a:pt x="8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22"/>
            <p:cNvSpPr/>
            <p:nvPr/>
          </p:nvSpPr>
          <p:spPr>
            <a:xfrm>
              <a:off x="3953175" y="1623975"/>
              <a:ext cx="116375" cy="24800"/>
            </a:xfrm>
            <a:custGeom>
              <a:avLst/>
              <a:gdLst/>
              <a:ahLst/>
              <a:cxnLst/>
              <a:rect l="l" t="t" r="r" b="b"/>
              <a:pathLst>
                <a:path w="4655" h="992" extrusionOk="0">
                  <a:moveTo>
                    <a:pt x="89" y="1"/>
                  </a:moveTo>
                  <a:cubicBezTo>
                    <a:pt x="23" y="1"/>
                    <a:pt x="0" y="81"/>
                    <a:pt x="64" y="145"/>
                  </a:cubicBezTo>
                  <a:cubicBezTo>
                    <a:pt x="1106" y="754"/>
                    <a:pt x="2311" y="991"/>
                    <a:pt x="3489" y="991"/>
                  </a:cubicBezTo>
                  <a:cubicBezTo>
                    <a:pt x="3865" y="991"/>
                    <a:pt x="4239" y="967"/>
                    <a:pt x="4603" y="923"/>
                  </a:cubicBezTo>
                  <a:cubicBezTo>
                    <a:pt x="4611" y="927"/>
                    <a:pt x="4617" y="928"/>
                    <a:pt x="4622" y="928"/>
                  </a:cubicBezTo>
                  <a:cubicBezTo>
                    <a:pt x="4654" y="928"/>
                    <a:pt x="4648" y="871"/>
                    <a:pt x="4603" y="871"/>
                  </a:cubicBezTo>
                  <a:cubicBezTo>
                    <a:pt x="4364" y="890"/>
                    <a:pt x="4129" y="900"/>
                    <a:pt x="3897" y="900"/>
                  </a:cubicBezTo>
                  <a:cubicBezTo>
                    <a:pt x="2576" y="900"/>
                    <a:pt x="1378" y="589"/>
                    <a:pt x="141" y="15"/>
                  </a:cubicBezTo>
                  <a:cubicBezTo>
                    <a:pt x="122" y="5"/>
                    <a:pt x="104" y="1"/>
                    <a:pt x="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22"/>
            <p:cNvSpPr/>
            <p:nvPr/>
          </p:nvSpPr>
          <p:spPr>
            <a:xfrm>
              <a:off x="3980225" y="1638075"/>
              <a:ext cx="60450" cy="58450"/>
            </a:xfrm>
            <a:custGeom>
              <a:avLst/>
              <a:gdLst/>
              <a:ahLst/>
              <a:cxnLst/>
              <a:rect l="l" t="t" r="r" b="b"/>
              <a:pathLst>
                <a:path w="2418" h="2338" extrusionOk="0">
                  <a:moveTo>
                    <a:pt x="85" y="0"/>
                  </a:moveTo>
                  <a:cubicBezTo>
                    <a:pt x="47" y="0"/>
                    <a:pt x="1" y="37"/>
                    <a:pt x="19" y="74"/>
                  </a:cubicBezTo>
                  <a:cubicBezTo>
                    <a:pt x="253" y="644"/>
                    <a:pt x="668" y="1111"/>
                    <a:pt x="1109" y="1552"/>
                  </a:cubicBezTo>
                  <a:cubicBezTo>
                    <a:pt x="1446" y="1889"/>
                    <a:pt x="1835" y="2304"/>
                    <a:pt x="2354" y="2330"/>
                  </a:cubicBezTo>
                  <a:cubicBezTo>
                    <a:pt x="2363" y="2335"/>
                    <a:pt x="2372" y="2337"/>
                    <a:pt x="2379" y="2337"/>
                  </a:cubicBezTo>
                  <a:cubicBezTo>
                    <a:pt x="2412" y="2337"/>
                    <a:pt x="2418" y="2295"/>
                    <a:pt x="2354" y="2253"/>
                  </a:cubicBezTo>
                  <a:cubicBezTo>
                    <a:pt x="1316" y="1941"/>
                    <a:pt x="746" y="826"/>
                    <a:pt x="123" y="22"/>
                  </a:cubicBezTo>
                  <a:cubicBezTo>
                    <a:pt x="115" y="6"/>
                    <a:pt x="101" y="0"/>
                    <a:pt x="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22"/>
            <p:cNvSpPr/>
            <p:nvPr/>
          </p:nvSpPr>
          <p:spPr>
            <a:xfrm>
              <a:off x="4021050" y="1580225"/>
              <a:ext cx="107525" cy="17650"/>
            </a:xfrm>
            <a:custGeom>
              <a:avLst/>
              <a:gdLst/>
              <a:ahLst/>
              <a:cxnLst/>
              <a:rect l="l" t="t" r="r" b="b"/>
              <a:pathLst>
                <a:path w="4301" h="706" extrusionOk="0">
                  <a:moveTo>
                    <a:pt x="4275" y="1"/>
                  </a:moveTo>
                  <a:cubicBezTo>
                    <a:pt x="3308" y="287"/>
                    <a:pt x="2378" y="524"/>
                    <a:pt x="1426" y="524"/>
                  </a:cubicBezTo>
                  <a:cubicBezTo>
                    <a:pt x="999" y="524"/>
                    <a:pt x="566" y="477"/>
                    <a:pt x="124" y="364"/>
                  </a:cubicBezTo>
                  <a:cubicBezTo>
                    <a:pt x="116" y="362"/>
                    <a:pt x="109" y="361"/>
                    <a:pt x="102" y="361"/>
                  </a:cubicBezTo>
                  <a:cubicBezTo>
                    <a:pt x="17" y="361"/>
                    <a:pt x="1" y="496"/>
                    <a:pt x="72" y="520"/>
                  </a:cubicBezTo>
                  <a:cubicBezTo>
                    <a:pt x="557" y="647"/>
                    <a:pt x="1031" y="705"/>
                    <a:pt x="1497" y="705"/>
                  </a:cubicBezTo>
                  <a:cubicBezTo>
                    <a:pt x="2453" y="705"/>
                    <a:pt x="3377" y="462"/>
                    <a:pt x="4301" y="79"/>
                  </a:cubicBezTo>
                  <a:cubicBezTo>
                    <a:pt x="4301" y="27"/>
                    <a:pt x="4301" y="1"/>
                    <a:pt x="42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22"/>
            <p:cNvSpPr/>
            <p:nvPr/>
          </p:nvSpPr>
          <p:spPr>
            <a:xfrm>
              <a:off x="4064200" y="1594800"/>
              <a:ext cx="51400" cy="16150"/>
            </a:xfrm>
            <a:custGeom>
              <a:avLst/>
              <a:gdLst/>
              <a:ahLst/>
              <a:cxnLst/>
              <a:rect l="l" t="t" r="r" b="b"/>
              <a:pathLst>
                <a:path w="2056" h="646" extrusionOk="0">
                  <a:moveTo>
                    <a:pt x="104" y="1"/>
                  </a:moveTo>
                  <a:cubicBezTo>
                    <a:pt x="53" y="1"/>
                    <a:pt x="0" y="81"/>
                    <a:pt x="84" y="144"/>
                  </a:cubicBezTo>
                  <a:cubicBezTo>
                    <a:pt x="531" y="421"/>
                    <a:pt x="1118" y="645"/>
                    <a:pt x="1672" y="645"/>
                  </a:cubicBezTo>
                  <a:cubicBezTo>
                    <a:pt x="1794" y="645"/>
                    <a:pt x="1914" y="635"/>
                    <a:pt x="2030" y="611"/>
                  </a:cubicBezTo>
                  <a:cubicBezTo>
                    <a:pt x="2056" y="611"/>
                    <a:pt x="2056" y="559"/>
                    <a:pt x="2030" y="559"/>
                  </a:cubicBezTo>
                  <a:cubicBezTo>
                    <a:pt x="1330" y="456"/>
                    <a:pt x="759" y="352"/>
                    <a:pt x="136" y="15"/>
                  </a:cubicBezTo>
                  <a:cubicBezTo>
                    <a:pt x="127" y="5"/>
                    <a:pt x="115" y="1"/>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22"/>
            <p:cNvSpPr/>
            <p:nvPr/>
          </p:nvSpPr>
          <p:spPr>
            <a:xfrm>
              <a:off x="4084900" y="1567925"/>
              <a:ext cx="34600" cy="25925"/>
            </a:xfrm>
            <a:custGeom>
              <a:avLst/>
              <a:gdLst/>
              <a:ahLst/>
              <a:cxnLst/>
              <a:rect l="l" t="t" r="r" b="b"/>
              <a:pathLst>
                <a:path w="1384" h="1037" extrusionOk="0">
                  <a:moveTo>
                    <a:pt x="1384" y="0"/>
                  </a:moveTo>
                  <a:lnTo>
                    <a:pt x="1384" y="0"/>
                  </a:lnTo>
                  <a:cubicBezTo>
                    <a:pt x="969" y="337"/>
                    <a:pt x="502" y="623"/>
                    <a:pt x="61" y="908"/>
                  </a:cubicBezTo>
                  <a:cubicBezTo>
                    <a:pt x="0" y="948"/>
                    <a:pt x="34" y="1036"/>
                    <a:pt x="76" y="1036"/>
                  </a:cubicBezTo>
                  <a:cubicBezTo>
                    <a:pt x="88" y="1036"/>
                    <a:pt x="101" y="1029"/>
                    <a:pt x="113" y="1012"/>
                  </a:cubicBezTo>
                  <a:cubicBezTo>
                    <a:pt x="554" y="752"/>
                    <a:pt x="969" y="389"/>
                    <a:pt x="13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22"/>
            <p:cNvSpPr/>
            <p:nvPr/>
          </p:nvSpPr>
          <p:spPr>
            <a:xfrm>
              <a:off x="4100025" y="1565975"/>
              <a:ext cx="13000" cy="14925"/>
            </a:xfrm>
            <a:custGeom>
              <a:avLst/>
              <a:gdLst/>
              <a:ahLst/>
              <a:cxnLst/>
              <a:rect l="l" t="t" r="r" b="b"/>
              <a:pathLst>
                <a:path w="520" h="597" extrusionOk="0">
                  <a:moveTo>
                    <a:pt x="519" y="0"/>
                  </a:moveTo>
                  <a:lnTo>
                    <a:pt x="519" y="0"/>
                  </a:lnTo>
                  <a:cubicBezTo>
                    <a:pt x="415" y="78"/>
                    <a:pt x="338" y="208"/>
                    <a:pt x="208" y="312"/>
                  </a:cubicBezTo>
                  <a:cubicBezTo>
                    <a:pt x="130" y="415"/>
                    <a:pt x="26" y="467"/>
                    <a:pt x="0" y="597"/>
                  </a:cubicBezTo>
                  <a:cubicBezTo>
                    <a:pt x="104" y="571"/>
                    <a:pt x="156" y="467"/>
                    <a:pt x="234" y="389"/>
                  </a:cubicBezTo>
                  <a:cubicBezTo>
                    <a:pt x="364" y="286"/>
                    <a:pt x="467" y="156"/>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22"/>
            <p:cNvSpPr/>
            <p:nvPr/>
          </p:nvSpPr>
          <p:spPr>
            <a:xfrm>
              <a:off x="4092900" y="1549750"/>
              <a:ext cx="53125" cy="4975"/>
            </a:xfrm>
            <a:custGeom>
              <a:avLst/>
              <a:gdLst/>
              <a:ahLst/>
              <a:cxnLst/>
              <a:rect l="l" t="t" r="r" b="b"/>
              <a:pathLst>
                <a:path w="2125" h="199" extrusionOk="0">
                  <a:moveTo>
                    <a:pt x="2101" y="53"/>
                  </a:moveTo>
                  <a:cubicBezTo>
                    <a:pt x="2110" y="61"/>
                    <a:pt x="2116" y="64"/>
                    <a:pt x="2119" y="64"/>
                  </a:cubicBezTo>
                  <a:cubicBezTo>
                    <a:pt x="2124" y="64"/>
                    <a:pt x="2119" y="53"/>
                    <a:pt x="2101" y="53"/>
                  </a:cubicBezTo>
                  <a:close/>
                  <a:moveTo>
                    <a:pt x="104" y="1"/>
                  </a:moveTo>
                  <a:cubicBezTo>
                    <a:pt x="0" y="1"/>
                    <a:pt x="0" y="130"/>
                    <a:pt x="104" y="130"/>
                  </a:cubicBezTo>
                  <a:cubicBezTo>
                    <a:pt x="442" y="158"/>
                    <a:pt x="802" y="199"/>
                    <a:pt x="1157" y="199"/>
                  </a:cubicBezTo>
                  <a:cubicBezTo>
                    <a:pt x="1482" y="199"/>
                    <a:pt x="1804" y="164"/>
                    <a:pt x="2101" y="53"/>
                  </a:cubicBezTo>
                  <a:lnTo>
                    <a:pt x="2101" y="53"/>
                  </a:lnTo>
                  <a:cubicBezTo>
                    <a:pt x="1921" y="81"/>
                    <a:pt x="1737" y="92"/>
                    <a:pt x="1550" y="92"/>
                  </a:cubicBezTo>
                  <a:cubicBezTo>
                    <a:pt x="1067" y="92"/>
                    <a:pt x="572" y="1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22"/>
            <p:cNvSpPr/>
            <p:nvPr/>
          </p:nvSpPr>
          <p:spPr>
            <a:xfrm>
              <a:off x="4109325" y="1537425"/>
              <a:ext cx="34825" cy="16975"/>
            </a:xfrm>
            <a:custGeom>
              <a:avLst/>
              <a:gdLst/>
              <a:ahLst/>
              <a:cxnLst/>
              <a:rect l="l" t="t" r="r" b="b"/>
              <a:pathLst>
                <a:path w="1393" h="679" extrusionOk="0">
                  <a:moveTo>
                    <a:pt x="1392" y="1"/>
                  </a:moveTo>
                  <a:cubicBezTo>
                    <a:pt x="951" y="234"/>
                    <a:pt x="536" y="390"/>
                    <a:pt x="95" y="546"/>
                  </a:cubicBezTo>
                  <a:cubicBezTo>
                    <a:pt x="1" y="569"/>
                    <a:pt x="14" y="679"/>
                    <a:pt x="95" y="679"/>
                  </a:cubicBezTo>
                  <a:cubicBezTo>
                    <a:pt x="103" y="679"/>
                    <a:pt x="112" y="678"/>
                    <a:pt x="121" y="675"/>
                  </a:cubicBezTo>
                  <a:cubicBezTo>
                    <a:pt x="614" y="546"/>
                    <a:pt x="1029" y="312"/>
                    <a:pt x="13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22"/>
            <p:cNvSpPr/>
            <p:nvPr/>
          </p:nvSpPr>
          <p:spPr>
            <a:xfrm>
              <a:off x="4006225" y="1625625"/>
              <a:ext cx="68525" cy="21525"/>
            </a:xfrm>
            <a:custGeom>
              <a:avLst/>
              <a:gdLst/>
              <a:ahLst/>
              <a:cxnLst/>
              <a:rect l="l" t="t" r="r" b="b"/>
              <a:pathLst>
                <a:path w="2741" h="861" extrusionOk="0">
                  <a:moveTo>
                    <a:pt x="2741" y="1"/>
                  </a:moveTo>
                  <a:lnTo>
                    <a:pt x="2741" y="1"/>
                  </a:lnTo>
                  <a:cubicBezTo>
                    <a:pt x="1833" y="131"/>
                    <a:pt x="977" y="468"/>
                    <a:pt x="95" y="701"/>
                  </a:cubicBezTo>
                  <a:cubicBezTo>
                    <a:pt x="0" y="748"/>
                    <a:pt x="13" y="860"/>
                    <a:pt x="95" y="860"/>
                  </a:cubicBezTo>
                  <a:cubicBezTo>
                    <a:pt x="103" y="860"/>
                    <a:pt x="111" y="859"/>
                    <a:pt x="121" y="857"/>
                  </a:cubicBezTo>
                  <a:cubicBezTo>
                    <a:pt x="1003" y="597"/>
                    <a:pt x="1885" y="260"/>
                    <a:pt x="27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22"/>
            <p:cNvSpPr/>
            <p:nvPr/>
          </p:nvSpPr>
          <p:spPr>
            <a:xfrm>
              <a:off x="4038000" y="1617850"/>
              <a:ext cx="23125" cy="17700"/>
            </a:xfrm>
            <a:custGeom>
              <a:avLst/>
              <a:gdLst/>
              <a:ahLst/>
              <a:cxnLst/>
              <a:rect l="l" t="t" r="r" b="b"/>
              <a:pathLst>
                <a:path w="925" h="708" extrusionOk="0">
                  <a:moveTo>
                    <a:pt x="925" y="1"/>
                  </a:moveTo>
                  <a:lnTo>
                    <a:pt x="925" y="1"/>
                  </a:lnTo>
                  <a:cubicBezTo>
                    <a:pt x="614" y="156"/>
                    <a:pt x="354" y="364"/>
                    <a:pt x="43" y="597"/>
                  </a:cubicBezTo>
                  <a:cubicBezTo>
                    <a:pt x="0" y="661"/>
                    <a:pt x="63" y="708"/>
                    <a:pt x="115" y="708"/>
                  </a:cubicBezTo>
                  <a:cubicBezTo>
                    <a:pt x="127" y="708"/>
                    <a:pt x="138" y="706"/>
                    <a:pt x="147" y="701"/>
                  </a:cubicBezTo>
                  <a:cubicBezTo>
                    <a:pt x="406" y="442"/>
                    <a:pt x="666" y="208"/>
                    <a:pt x="9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22"/>
            <p:cNvSpPr/>
            <p:nvPr/>
          </p:nvSpPr>
          <p:spPr>
            <a:xfrm>
              <a:off x="3996625" y="1661700"/>
              <a:ext cx="39225" cy="17775"/>
            </a:xfrm>
            <a:custGeom>
              <a:avLst/>
              <a:gdLst/>
              <a:ahLst/>
              <a:cxnLst/>
              <a:rect l="l" t="t" r="r" b="b"/>
              <a:pathLst>
                <a:path w="1569" h="711" extrusionOk="0">
                  <a:moveTo>
                    <a:pt x="109" y="0"/>
                  </a:moveTo>
                  <a:cubicBezTo>
                    <a:pt x="45" y="0"/>
                    <a:pt x="1" y="118"/>
                    <a:pt x="90" y="140"/>
                  </a:cubicBezTo>
                  <a:cubicBezTo>
                    <a:pt x="583" y="374"/>
                    <a:pt x="1049" y="581"/>
                    <a:pt x="1568" y="711"/>
                  </a:cubicBezTo>
                  <a:cubicBezTo>
                    <a:pt x="1049" y="529"/>
                    <a:pt x="608" y="322"/>
                    <a:pt x="142" y="11"/>
                  </a:cubicBezTo>
                  <a:cubicBezTo>
                    <a:pt x="131" y="3"/>
                    <a:pt x="120" y="0"/>
                    <a:pt x="1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22"/>
            <p:cNvSpPr/>
            <p:nvPr/>
          </p:nvSpPr>
          <p:spPr>
            <a:xfrm>
              <a:off x="3958000" y="1628675"/>
              <a:ext cx="19475" cy="59250"/>
            </a:xfrm>
            <a:custGeom>
              <a:avLst/>
              <a:gdLst/>
              <a:ahLst/>
              <a:cxnLst/>
              <a:rect l="l" t="t" r="r" b="b"/>
              <a:pathLst>
                <a:path w="779" h="2370" extrusionOk="0">
                  <a:moveTo>
                    <a:pt x="82" y="0"/>
                  </a:moveTo>
                  <a:cubicBezTo>
                    <a:pt x="45" y="0"/>
                    <a:pt x="0" y="26"/>
                    <a:pt x="0" y="86"/>
                  </a:cubicBezTo>
                  <a:cubicBezTo>
                    <a:pt x="104" y="865"/>
                    <a:pt x="338" y="1669"/>
                    <a:pt x="649" y="2369"/>
                  </a:cubicBezTo>
                  <a:cubicBezTo>
                    <a:pt x="727" y="2369"/>
                    <a:pt x="779" y="2343"/>
                    <a:pt x="753" y="2317"/>
                  </a:cubicBezTo>
                  <a:cubicBezTo>
                    <a:pt x="493" y="1565"/>
                    <a:pt x="338" y="787"/>
                    <a:pt x="130" y="34"/>
                  </a:cubicBezTo>
                  <a:cubicBezTo>
                    <a:pt x="130" y="13"/>
                    <a:pt x="108" y="0"/>
                    <a:pt x="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22"/>
            <p:cNvSpPr/>
            <p:nvPr/>
          </p:nvSpPr>
          <p:spPr>
            <a:xfrm>
              <a:off x="3983525" y="1607250"/>
              <a:ext cx="51000" cy="5625"/>
            </a:xfrm>
            <a:custGeom>
              <a:avLst/>
              <a:gdLst/>
              <a:ahLst/>
              <a:cxnLst/>
              <a:rect l="l" t="t" r="r" b="b"/>
              <a:pathLst>
                <a:path w="2040" h="225" extrusionOk="0">
                  <a:moveTo>
                    <a:pt x="625" y="1"/>
                  </a:moveTo>
                  <a:cubicBezTo>
                    <a:pt x="446" y="1"/>
                    <a:pt x="268" y="18"/>
                    <a:pt x="95" y="61"/>
                  </a:cubicBezTo>
                  <a:cubicBezTo>
                    <a:pt x="0" y="85"/>
                    <a:pt x="13" y="194"/>
                    <a:pt x="95" y="194"/>
                  </a:cubicBezTo>
                  <a:cubicBezTo>
                    <a:pt x="103" y="194"/>
                    <a:pt x="111" y="193"/>
                    <a:pt x="121" y="191"/>
                  </a:cubicBezTo>
                  <a:cubicBezTo>
                    <a:pt x="314" y="141"/>
                    <a:pt x="516" y="123"/>
                    <a:pt x="720" y="123"/>
                  </a:cubicBezTo>
                  <a:cubicBezTo>
                    <a:pt x="1144" y="123"/>
                    <a:pt x="1577" y="199"/>
                    <a:pt x="1963" y="217"/>
                  </a:cubicBezTo>
                  <a:cubicBezTo>
                    <a:pt x="1978" y="222"/>
                    <a:pt x="1991" y="224"/>
                    <a:pt x="2000" y="224"/>
                  </a:cubicBezTo>
                  <a:cubicBezTo>
                    <a:pt x="2039" y="224"/>
                    <a:pt x="2035" y="191"/>
                    <a:pt x="2014" y="191"/>
                  </a:cubicBezTo>
                  <a:cubicBezTo>
                    <a:pt x="1565" y="116"/>
                    <a:pt x="1089" y="1"/>
                    <a:pt x="6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22"/>
            <p:cNvSpPr/>
            <p:nvPr/>
          </p:nvSpPr>
          <p:spPr>
            <a:xfrm>
              <a:off x="3975350" y="1532975"/>
              <a:ext cx="65250" cy="80400"/>
            </a:xfrm>
            <a:custGeom>
              <a:avLst/>
              <a:gdLst/>
              <a:ahLst/>
              <a:cxnLst/>
              <a:rect l="l" t="t" r="r" b="b"/>
              <a:pathLst>
                <a:path w="2610" h="3216" extrusionOk="0">
                  <a:moveTo>
                    <a:pt x="2590" y="0"/>
                  </a:moveTo>
                  <a:cubicBezTo>
                    <a:pt x="2581" y="0"/>
                    <a:pt x="2566" y="6"/>
                    <a:pt x="2549" y="23"/>
                  </a:cubicBezTo>
                  <a:cubicBezTo>
                    <a:pt x="2134" y="490"/>
                    <a:pt x="1745" y="957"/>
                    <a:pt x="1382" y="1476"/>
                  </a:cubicBezTo>
                  <a:cubicBezTo>
                    <a:pt x="993" y="2098"/>
                    <a:pt x="629" y="2643"/>
                    <a:pt x="59" y="3084"/>
                  </a:cubicBezTo>
                  <a:cubicBezTo>
                    <a:pt x="0" y="3143"/>
                    <a:pt x="44" y="3216"/>
                    <a:pt x="102" y="3216"/>
                  </a:cubicBezTo>
                  <a:cubicBezTo>
                    <a:pt x="122" y="3216"/>
                    <a:pt x="143" y="3207"/>
                    <a:pt x="162" y="3188"/>
                  </a:cubicBezTo>
                  <a:cubicBezTo>
                    <a:pt x="1226" y="2358"/>
                    <a:pt x="1771" y="1087"/>
                    <a:pt x="2575" y="23"/>
                  </a:cubicBezTo>
                  <a:cubicBezTo>
                    <a:pt x="2610" y="23"/>
                    <a:pt x="2610" y="0"/>
                    <a:pt x="25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22"/>
            <p:cNvSpPr/>
            <p:nvPr/>
          </p:nvSpPr>
          <p:spPr>
            <a:xfrm>
              <a:off x="3996700" y="1518350"/>
              <a:ext cx="24000" cy="72225"/>
            </a:xfrm>
            <a:custGeom>
              <a:avLst/>
              <a:gdLst/>
              <a:ahLst/>
              <a:cxnLst/>
              <a:rect l="l" t="t" r="r" b="b"/>
              <a:pathLst>
                <a:path w="960" h="2889" extrusionOk="0">
                  <a:moveTo>
                    <a:pt x="910" y="0"/>
                  </a:moveTo>
                  <a:cubicBezTo>
                    <a:pt x="899" y="0"/>
                    <a:pt x="891" y="3"/>
                    <a:pt x="891" y="12"/>
                  </a:cubicBezTo>
                  <a:cubicBezTo>
                    <a:pt x="398" y="894"/>
                    <a:pt x="605" y="1931"/>
                    <a:pt x="35" y="2761"/>
                  </a:cubicBezTo>
                  <a:cubicBezTo>
                    <a:pt x="0" y="2830"/>
                    <a:pt x="46" y="2888"/>
                    <a:pt x="96" y="2888"/>
                  </a:cubicBezTo>
                  <a:cubicBezTo>
                    <a:pt x="121" y="2888"/>
                    <a:pt x="147" y="2874"/>
                    <a:pt x="164" y="2839"/>
                  </a:cubicBezTo>
                  <a:cubicBezTo>
                    <a:pt x="787" y="2035"/>
                    <a:pt x="528" y="920"/>
                    <a:pt x="943" y="12"/>
                  </a:cubicBezTo>
                  <a:cubicBezTo>
                    <a:pt x="960" y="12"/>
                    <a:pt x="931" y="0"/>
                    <a:pt x="9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22"/>
            <p:cNvSpPr/>
            <p:nvPr/>
          </p:nvSpPr>
          <p:spPr>
            <a:xfrm>
              <a:off x="4005975" y="1521875"/>
              <a:ext cx="8875" cy="23700"/>
            </a:xfrm>
            <a:custGeom>
              <a:avLst/>
              <a:gdLst/>
              <a:ahLst/>
              <a:cxnLst/>
              <a:rect l="l" t="t" r="r" b="b"/>
              <a:pathLst>
                <a:path w="355" h="948" extrusionOk="0">
                  <a:moveTo>
                    <a:pt x="1" y="0"/>
                  </a:moveTo>
                  <a:lnTo>
                    <a:pt x="1" y="0"/>
                  </a:lnTo>
                  <a:cubicBezTo>
                    <a:pt x="105" y="286"/>
                    <a:pt x="131" y="597"/>
                    <a:pt x="234" y="908"/>
                  </a:cubicBezTo>
                  <a:cubicBezTo>
                    <a:pt x="244" y="937"/>
                    <a:pt x="264" y="948"/>
                    <a:pt x="284" y="948"/>
                  </a:cubicBezTo>
                  <a:cubicBezTo>
                    <a:pt x="319" y="948"/>
                    <a:pt x="355" y="915"/>
                    <a:pt x="338" y="882"/>
                  </a:cubicBezTo>
                  <a:cubicBezTo>
                    <a:pt x="260" y="597"/>
                    <a:pt x="157" y="2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22"/>
            <p:cNvSpPr/>
            <p:nvPr/>
          </p:nvSpPr>
          <p:spPr>
            <a:xfrm>
              <a:off x="4026700" y="1531325"/>
              <a:ext cx="43975" cy="56525"/>
            </a:xfrm>
            <a:custGeom>
              <a:avLst/>
              <a:gdLst/>
              <a:ahLst/>
              <a:cxnLst/>
              <a:rect l="l" t="t" r="r" b="b"/>
              <a:pathLst>
                <a:path w="1759" h="2261" extrusionOk="0">
                  <a:moveTo>
                    <a:pt x="1706" y="1"/>
                  </a:moveTo>
                  <a:cubicBezTo>
                    <a:pt x="1693" y="1"/>
                    <a:pt x="1678" y="4"/>
                    <a:pt x="1662" y="11"/>
                  </a:cubicBezTo>
                  <a:cubicBezTo>
                    <a:pt x="1066" y="686"/>
                    <a:pt x="547" y="1412"/>
                    <a:pt x="54" y="2164"/>
                  </a:cubicBezTo>
                  <a:cubicBezTo>
                    <a:pt x="0" y="2200"/>
                    <a:pt x="45" y="2261"/>
                    <a:pt x="104" y="2261"/>
                  </a:cubicBezTo>
                  <a:cubicBezTo>
                    <a:pt x="130" y="2261"/>
                    <a:pt x="160" y="2249"/>
                    <a:pt x="184" y="2216"/>
                  </a:cubicBezTo>
                  <a:cubicBezTo>
                    <a:pt x="677" y="1464"/>
                    <a:pt x="1221" y="764"/>
                    <a:pt x="1740" y="37"/>
                  </a:cubicBezTo>
                  <a:cubicBezTo>
                    <a:pt x="1758" y="19"/>
                    <a:pt x="1738" y="1"/>
                    <a:pt x="1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22"/>
            <p:cNvSpPr/>
            <p:nvPr/>
          </p:nvSpPr>
          <p:spPr>
            <a:xfrm>
              <a:off x="4055275" y="1511000"/>
              <a:ext cx="5225" cy="33750"/>
            </a:xfrm>
            <a:custGeom>
              <a:avLst/>
              <a:gdLst/>
              <a:ahLst/>
              <a:cxnLst/>
              <a:rect l="l" t="t" r="r" b="b"/>
              <a:pathLst>
                <a:path w="209" h="1350" extrusionOk="0">
                  <a:moveTo>
                    <a:pt x="39" y="1"/>
                  </a:moveTo>
                  <a:cubicBezTo>
                    <a:pt x="20" y="1"/>
                    <a:pt x="0" y="7"/>
                    <a:pt x="0" y="20"/>
                  </a:cubicBezTo>
                  <a:cubicBezTo>
                    <a:pt x="0" y="435"/>
                    <a:pt x="52" y="850"/>
                    <a:pt x="52" y="1291"/>
                  </a:cubicBezTo>
                  <a:cubicBezTo>
                    <a:pt x="52" y="1330"/>
                    <a:pt x="91" y="1350"/>
                    <a:pt x="130" y="1350"/>
                  </a:cubicBezTo>
                  <a:cubicBezTo>
                    <a:pt x="169" y="1350"/>
                    <a:pt x="208" y="1330"/>
                    <a:pt x="208" y="1291"/>
                  </a:cubicBezTo>
                  <a:cubicBezTo>
                    <a:pt x="182" y="850"/>
                    <a:pt x="130" y="435"/>
                    <a:pt x="78" y="20"/>
                  </a:cubicBezTo>
                  <a:cubicBezTo>
                    <a:pt x="78" y="7"/>
                    <a:pt x="59" y="1"/>
                    <a:pt x="3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22"/>
            <p:cNvSpPr/>
            <p:nvPr/>
          </p:nvSpPr>
          <p:spPr>
            <a:xfrm>
              <a:off x="4076675" y="1508250"/>
              <a:ext cx="35050" cy="55150"/>
            </a:xfrm>
            <a:custGeom>
              <a:avLst/>
              <a:gdLst/>
              <a:ahLst/>
              <a:cxnLst/>
              <a:rect l="l" t="t" r="r" b="b"/>
              <a:pathLst>
                <a:path w="1402" h="2206" extrusionOk="0">
                  <a:moveTo>
                    <a:pt x="1324" y="1"/>
                  </a:moveTo>
                  <a:cubicBezTo>
                    <a:pt x="1038" y="364"/>
                    <a:pt x="779" y="701"/>
                    <a:pt x="519" y="1090"/>
                  </a:cubicBezTo>
                  <a:cubicBezTo>
                    <a:pt x="312" y="1401"/>
                    <a:pt x="1" y="1790"/>
                    <a:pt x="26" y="2128"/>
                  </a:cubicBezTo>
                  <a:cubicBezTo>
                    <a:pt x="26" y="2180"/>
                    <a:pt x="59" y="2206"/>
                    <a:pt x="91" y="2206"/>
                  </a:cubicBezTo>
                  <a:cubicBezTo>
                    <a:pt x="124" y="2206"/>
                    <a:pt x="156" y="2180"/>
                    <a:pt x="156" y="2128"/>
                  </a:cubicBezTo>
                  <a:cubicBezTo>
                    <a:pt x="156" y="1739"/>
                    <a:pt x="545" y="1298"/>
                    <a:pt x="753" y="960"/>
                  </a:cubicBezTo>
                  <a:cubicBezTo>
                    <a:pt x="934" y="649"/>
                    <a:pt x="1168" y="364"/>
                    <a:pt x="1349" y="26"/>
                  </a:cubicBezTo>
                  <a:cubicBezTo>
                    <a:pt x="1401" y="26"/>
                    <a:pt x="1349" y="1"/>
                    <a:pt x="13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22"/>
            <p:cNvSpPr/>
            <p:nvPr/>
          </p:nvSpPr>
          <p:spPr>
            <a:xfrm>
              <a:off x="4092250" y="1498875"/>
              <a:ext cx="9300" cy="34375"/>
            </a:xfrm>
            <a:custGeom>
              <a:avLst/>
              <a:gdLst/>
              <a:ahLst/>
              <a:cxnLst/>
              <a:rect l="l" t="t" r="r" b="b"/>
              <a:pathLst>
                <a:path w="372" h="1375" extrusionOk="0">
                  <a:moveTo>
                    <a:pt x="330" y="1"/>
                  </a:moveTo>
                  <a:cubicBezTo>
                    <a:pt x="320" y="1"/>
                    <a:pt x="311" y="4"/>
                    <a:pt x="311" y="12"/>
                  </a:cubicBezTo>
                  <a:cubicBezTo>
                    <a:pt x="208" y="246"/>
                    <a:pt x="156" y="505"/>
                    <a:pt x="78" y="765"/>
                  </a:cubicBezTo>
                  <a:cubicBezTo>
                    <a:pt x="52" y="946"/>
                    <a:pt x="0" y="1180"/>
                    <a:pt x="52" y="1335"/>
                  </a:cubicBezTo>
                  <a:cubicBezTo>
                    <a:pt x="52" y="1361"/>
                    <a:pt x="58" y="1374"/>
                    <a:pt x="65" y="1374"/>
                  </a:cubicBezTo>
                  <a:cubicBezTo>
                    <a:pt x="71" y="1374"/>
                    <a:pt x="78" y="1361"/>
                    <a:pt x="78" y="1335"/>
                  </a:cubicBezTo>
                  <a:cubicBezTo>
                    <a:pt x="182" y="1154"/>
                    <a:pt x="156" y="920"/>
                    <a:pt x="182" y="739"/>
                  </a:cubicBezTo>
                  <a:cubicBezTo>
                    <a:pt x="208" y="505"/>
                    <a:pt x="285" y="272"/>
                    <a:pt x="337" y="12"/>
                  </a:cubicBezTo>
                  <a:cubicBezTo>
                    <a:pt x="372" y="12"/>
                    <a:pt x="349" y="1"/>
                    <a:pt x="3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22"/>
            <p:cNvSpPr/>
            <p:nvPr/>
          </p:nvSpPr>
          <p:spPr>
            <a:xfrm>
              <a:off x="4082625" y="1502775"/>
              <a:ext cx="55625" cy="43850"/>
            </a:xfrm>
            <a:custGeom>
              <a:avLst/>
              <a:gdLst/>
              <a:ahLst/>
              <a:cxnLst/>
              <a:rect l="l" t="t" r="r" b="b"/>
              <a:pathLst>
                <a:path w="2225" h="1754" extrusionOk="0">
                  <a:moveTo>
                    <a:pt x="2218" y="0"/>
                  </a:moveTo>
                  <a:cubicBezTo>
                    <a:pt x="2215" y="0"/>
                    <a:pt x="2210" y="3"/>
                    <a:pt x="2201" y="12"/>
                  </a:cubicBezTo>
                  <a:cubicBezTo>
                    <a:pt x="2218" y="12"/>
                    <a:pt x="2224" y="0"/>
                    <a:pt x="2218" y="0"/>
                  </a:cubicBezTo>
                  <a:close/>
                  <a:moveTo>
                    <a:pt x="2201" y="12"/>
                  </a:moveTo>
                  <a:lnTo>
                    <a:pt x="2201" y="12"/>
                  </a:lnTo>
                  <a:cubicBezTo>
                    <a:pt x="1501" y="609"/>
                    <a:pt x="800" y="1127"/>
                    <a:pt x="48" y="1620"/>
                  </a:cubicBezTo>
                  <a:cubicBezTo>
                    <a:pt x="1" y="1644"/>
                    <a:pt x="39" y="1753"/>
                    <a:pt x="105" y="1753"/>
                  </a:cubicBezTo>
                  <a:cubicBezTo>
                    <a:pt x="112" y="1753"/>
                    <a:pt x="119" y="1752"/>
                    <a:pt x="126" y="1750"/>
                  </a:cubicBezTo>
                  <a:cubicBezTo>
                    <a:pt x="904" y="1231"/>
                    <a:pt x="1578" y="661"/>
                    <a:pt x="2201"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22"/>
            <p:cNvSpPr/>
            <p:nvPr/>
          </p:nvSpPr>
          <p:spPr>
            <a:xfrm>
              <a:off x="3928350" y="1505500"/>
              <a:ext cx="67175" cy="133950"/>
            </a:xfrm>
            <a:custGeom>
              <a:avLst/>
              <a:gdLst/>
              <a:ahLst/>
              <a:cxnLst/>
              <a:rect l="l" t="t" r="r" b="b"/>
              <a:pathLst>
                <a:path w="2687" h="5358" extrusionOk="0">
                  <a:moveTo>
                    <a:pt x="2605" y="0"/>
                  </a:moveTo>
                  <a:cubicBezTo>
                    <a:pt x="2598" y="0"/>
                    <a:pt x="2592" y="2"/>
                    <a:pt x="2587" y="7"/>
                  </a:cubicBezTo>
                  <a:cubicBezTo>
                    <a:pt x="1939" y="500"/>
                    <a:pt x="1550" y="1200"/>
                    <a:pt x="1290" y="1978"/>
                  </a:cubicBezTo>
                  <a:cubicBezTo>
                    <a:pt x="901" y="3120"/>
                    <a:pt x="668" y="4235"/>
                    <a:pt x="19" y="5273"/>
                  </a:cubicBezTo>
                  <a:cubicBezTo>
                    <a:pt x="1" y="5309"/>
                    <a:pt x="33" y="5358"/>
                    <a:pt x="72" y="5358"/>
                  </a:cubicBezTo>
                  <a:cubicBezTo>
                    <a:pt x="89" y="5358"/>
                    <a:pt x="107" y="5348"/>
                    <a:pt x="123" y="5325"/>
                  </a:cubicBezTo>
                  <a:cubicBezTo>
                    <a:pt x="1498" y="3846"/>
                    <a:pt x="1134" y="1537"/>
                    <a:pt x="2665" y="111"/>
                  </a:cubicBezTo>
                  <a:cubicBezTo>
                    <a:pt x="2686" y="47"/>
                    <a:pt x="2637" y="0"/>
                    <a:pt x="26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22"/>
            <p:cNvSpPr/>
            <p:nvPr/>
          </p:nvSpPr>
          <p:spPr>
            <a:xfrm>
              <a:off x="3944750" y="1552425"/>
              <a:ext cx="51750" cy="56725"/>
            </a:xfrm>
            <a:custGeom>
              <a:avLst/>
              <a:gdLst/>
              <a:ahLst/>
              <a:cxnLst/>
              <a:rect l="l" t="t" r="r" b="b"/>
              <a:pathLst>
                <a:path w="2070" h="2269" extrusionOk="0">
                  <a:moveTo>
                    <a:pt x="2058" y="0"/>
                  </a:moveTo>
                  <a:cubicBezTo>
                    <a:pt x="2052" y="0"/>
                    <a:pt x="2044" y="6"/>
                    <a:pt x="2035" y="23"/>
                  </a:cubicBezTo>
                  <a:cubicBezTo>
                    <a:pt x="2070" y="23"/>
                    <a:pt x="2070" y="0"/>
                    <a:pt x="2058" y="0"/>
                  </a:cubicBezTo>
                  <a:close/>
                  <a:moveTo>
                    <a:pt x="2035" y="23"/>
                  </a:moveTo>
                  <a:lnTo>
                    <a:pt x="2035" y="23"/>
                  </a:lnTo>
                  <a:cubicBezTo>
                    <a:pt x="1490" y="828"/>
                    <a:pt x="790" y="1528"/>
                    <a:pt x="63" y="2151"/>
                  </a:cubicBezTo>
                  <a:cubicBezTo>
                    <a:pt x="0" y="2193"/>
                    <a:pt x="56" y="2269"/>
                    <a:pt x="107" y="2269"/>
                  </a:cubicBezTo>
                  <a:cubicBezTo>
                    <a:pt x="120" y="2269"/>
                    <a:pt x="131" y="2264"/>
                    <a:pt x="141" y="2254"/>
                  </a:cubicBezTo>
                  <a:cubicBezTo>
                    <a:pt x="919" y="1632"/>
                    <a:pt x="1542" y="880"/>
                    <a:pt x="2035" y="2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22"/>
            <p:cNvSpPr/>
            <p:nvPr/>
          </p:nvSpPr>
          <p:spPr>
            <a:xfrm>
              <a:off x="3948925" y="1509950"/>
              <a:ext cx="11050" cy="72600"/>
            </a:xfrm>
            <a:custGeom>
              <a:avLst/>
              <a:gdLst/>
              <a:ahLst/>
              <a:cxnLst/>
              <a:rect l="l" t="t" r="r" b="b"/>
              <a:pathLst>
                <a:path w="442" h="2904" extrusionOk="0">
                  <a:moveTo>
                    <a:pt x="396" y="0"/>
                  </a:moveTo>
                  <a:cubicBezTo>
                    <a:pt x="379" y="0"/>
                    <a:pt x="363" y="13"/>
                    <a:pt x="363" y="36"/>
                  </a:cubicBezTo>
                  <a:cubicBezTo>
                    <a:pt x="78" y="970"/>
                    <a:pt x="0" y="1878"/>
                    <a:pt x="182" y="2838"/>
                  </a:cubicBezTo>
                  <a:cubicBezTo>
                    <a:pt x="182" y="2883"/>
                    <a:pt x="212" y="2904"/>
                    <a:pt x="245" y="2904"/>
                  </a:cubicBezTo>
                  <a:cubicBezTo>
                    <a:pt x="288" y="2904"/>
                    <a:pt x="337" y="2870"/>
                    <a:pt x="337" y="2812"/>
                  </a:cubicBezTo>
                  <a:cubicBezTo>
                    <a:pt x="208" y="1904"/>
                    <a:pt x="286" y="970"/>
                    <a:pt x="441" y="62"/>
                  </a:cubicBezTo>
                  <a:cubicBezTo>
                    <a:pt x="441" y="19"/>
                    <a:pt x="418" y="0"/>
                    <a:pt x="3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22"/>
            <p:cNvSpPr/>
            <p:nvPr/>
          </p:nvSpPr>
          <p:spPr>
            <a:xfrm>
              <a:off x="3939850" y="1527050"/>
              <a:ext cx="13625" cy="23375"/>
            </a:xfrm>
            <a:custGeom>
              <a:avLst/>
              <a:gdLst/>
              <a:ahLst/>
              <a:cxnLst/>
              <a:rect l="l" t="t" r="r" b="b"/>
              <a:pathLst>
                <a:path w="545" h="935" extrusionOk="0">
                  <a:moveTo>
                    <a:pt x="52" y="1"/>
                  </a:moveTo>
                  <a:cubicBezTo>
                    <a:pt x="26" y="1"/>
                    <a:pt x="0" y="27"/>
                    <a:pt x="0" y="27"/>
                  </a:cubicBezTo>
                  <a:cubicBezTo>
                    <a:pt x="78" y="338"/>
                    <a:pt x="208" y="701"/>
                    <a:pt x="519" y="935"/>
                  </a:cubicBezTo>
                  <a:cubicBezTo>
                    <a:pt x="519" y="935"/>
                    <a:pt x="545" y="935"/>
                    <a:pt x="545" y="909"/>
                  </a:cubicBezTo>
                  <a:cubicBezTo>
                    <a:pt x="441" y="572"/>
                    <a:pt x="259"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22"/>
            <p:cNvSpPr/>
            <p:nvPr/>
          </p:nvSpPr>
          <p:spPr>
            <a:xfrm>
              <a:off x="3925575" y="1569850"/>
              <a:ext cx="17525" cy="47700"/>
            </a:xfrm>
            <a:custGeom>
              <a:avLst/>
              <a:gdLst/>
              <a:ahLst/>
              <a:cxnLst/>
              <a:rect l="l" t="t" r="r" b="b"/>
              <a:pathLst>
                <a:path w="701" h="1908" extrusionOk="0">
                  <a:moveTo>
                    <a:pt x="52" y="1"/>
                  </a:moveTo>
                  <a:lnTo>
                    <a:pt x="0" y="27"/>
                  </a:lnTo>
                  <a:cubicBezTo>
                    <a:pt x="0" y="390"/>
                    <a:pt x="104" y="779"/>
                    <a:pt x="208" y="1090"/>
                  </a:cubicBezTo>
                  <a:cubicBezTo>
                    <a:pt x="260" y="1324"/>
                    <a:pt x="338" y="1713"/>
                    <a:pt x="519" y="1869"/>
                  </a:cubicBezTo>
                  <a:cubicBezTo>
                    <a:pt x="545" y="1895"/>
                    <a:pt x="565" y="1908"/>
                    <a:pt x="581" y="1908"/>
                  </a:cubicBezTo>
                  <a:cubicBezTo>
                    <a:pt x="597" y="1908"/>
                    <a:pt x="610" y="1895"/>
                    <a:pt x="623" y="1869"/>
                  </a:cubicBezTo>
                  <a:lnTo>
                    <a:pt x="649" y="1843"/>
                  </a:lnTo>
                  <a:cubicBezTo>
                    <a:pt x="701" y="1817"/>
                    <a:pt x="701" y="1791"/>
                    <a:pt x="649" y="1739"/>
                  </a:cubicBezTo>
                  <a:cubicBezTo>
                    <a:pt x="467" y="1661"/>
                    <a:pt x="338" y="1013"/>
                    <a:pt x="312" y="831"/>
                  </a:cubicBezTo>
                  <a:cubicBezTo>
                    <a:pt x="208" y="546"/>
                    <a:pt x="130"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4" name="Google Shape;1644;p22"/>
          <p:cNvGrpSpPr/>
          <p:nvPr/>
        </p:nvGrpSpPr>
        <p:grpSpPr>
          <a:xfrm rot="3441173">
            <a:off x="8229442" y="2403234"/>
            <a:ext cx="499112" cy="681630"/>
            <a:chOff x="5763200" y="3696675"/>
            <a:chExt cx="215075" cy="293725"/>
          </a:xfrm>
        </p:grpSpPr>
        <p:sp>
          <p:nvSpPr>
            <p:cNvPr id="1645" name="Google Shape;1645;p22"/>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22"/>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7" name="Google Shape;1647;p22"/>
          <p:cNvGrpSpPr/>
          <p:nvPr/>
        </p:nvGrpSpPr>
        <p:grpSpPr>
          <a:xfrm>
            <a:off x="3391458" y="4225013"/>
            <a:ext cx="613683" cy="443177"/>
            <a:chOff x="6084425" y="3496625"/>
            <a:chExt cx="264450" cy="190975"/>
          </a:xfrm>
        </p:grpSpPr>
        <p:sp>
          <p:nvSpPr>
            <p:cNvPr id="1648" name="Google Shape;1648;p22"/>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22"/>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22"/>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51" name="Google Shape;1651;p22"/>
          <p:cNvSpPr/>
          <p:nvPr/>
        </p:nvSpPr>
        <p:spPr>
          <a:xfrm>
            <a:off x="7336425" y="445025"/>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22"/>
          <p:cNvSpPr/>
          <p:nvPr/>
        </p:nvSpPr>
        <p:spPr>
          <a:xfrm>
            <a:off x="6342338" y="45469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22"/>
          <p:cNvSpPr/>
          <p:nvPr/>
        </p:nvSpPr>
        <p:spPr>
          <a:xfrm>
            <a:off x="413725" y="26196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54" name="Google Shape;1654;p22"/>
          <p:cNvGrpSpPr/>
          <p:nvPr/>
        </p:nvGrpSpPr>
        <p:grpSpPr>
          <a:xfrm rot="-1153033" flipH="1">
            <a:off x="7534543" y="-1444059"/>
            <a:ext cx="2384122" cy="4401842"/>
            <a:chOff x="1550950" y="2690625"/>
            <a:chExt cx="566800" cy="1046500"/>
          </a:xfrm>
        </p:grpSpPr>
        <p:sp>
          <p:nvSpPr>
            <p:cNvPr id="1655" name="Google Shape;1655;p22"/>
            <p:cNvSpPr/>
            <p:nvPr/>
          </p:nvSpPr>
          <p:spPr>
            <a:xfrm>
              <a:off x="1550950" y="2690950"/>
              <a:ext cx="329450" cy="1046175"/>
            </a:xfrm>
            <a:custGeom>
              <a:avLst/>
              <a:gdLst/>
              <a:ahLst/>
              <a:cxnLst/>
              <a:rect l="l" t="t" r="r" b="b"/>
              <a:pathLst>
                <a:path w="13178" h="41847" extrusionOk="0">
                  <a:moveTo>
                    <a:pt x="13125" y="1"/>
                  </a:moveTo>
                  <a:cubicBezTo>
                    <a:pt x="13112" y="1"/>
                    <a:pt x="13099" y="10"/>
                    <a:pt x="13090" y="35"/>
                  </a:cubicBezTo>
                  <a:cubicBezTo>
                    <a:pt x="11949" y="1902"/>
                    <a:pt x="11326" y="4237"/>
                    <a:pt x="10911" y="6390"/>
                  </a:cubicBezTo>
                  <a:cubicBezTo>
                    <a:pt x="10392" y="9140"/>
                    <a:pt x="11145" y="11967"/>
                    <a:pt x="11249" y="14717"/>
                  </a:cubicBezTo>
                  <a:cubicBezTo>
                    <a:pt x="11508" y="21358"/>
                    <a:pt x="8992" y="27765"/>
                    <a:pt x="5204" y="33109"/>
                  </a:cubicBezTo>
                  <a:cubicBezTo>
                    <a:pt x="3285" y="35807"/>
                    <a:pt x="898" y="38453"/>
                    <a:pt x="16" y="41696"/>
                  </a:cubicBezTo>
                  <a:cubicBezTo>
                    <a:pt x="0" y="41791"/>
                    <a:pt x="62" y="41847"/>
                    <a:pt x="130" y="41847"/>
                  </a:cubicBezTo>
                  <a:cubicBezTo>
                    <a:pt x="173" y="41847"/>
                    <a:pt x="219" y="41824"/>
                    <a:pt x="250" y="41773"/>
                  </a:cubicBezTo>
                  <a:cubicBezTo>
                    <a:pt x="1339" y="38842"/>
                    <a:pt x="3129" y="36404"/>
                    <a:pt x="4971" y="33913"/>
                  </a:cubicBezTo>
                  <a:cubicBezTo>
                    <a:pt x="6761" y="31449"/>
                    <a:pt x="8291" y="28855"/>
                    <a:pt x="9433" y="26027"/>
                  </a:cubicBezTo>
                  <a:cubicBezTo>
                    <a:pt x="10600" y="23122"/>
                    <a:pt x="11326" y="20009"/>
                    <a:pt x="11456" y="16870"/>
                  </a:cubicBezTo>
                  <a:cubicBezTo>
                    <a:pt x="11534" y="15210"/>
                    <a:pt x="11404" y="13576"/>
                    <a:pt x="11197" y="11967"/>
                  </a:cubicBezTo>
                  <a:cubicBezTo>
                    <a:pt x="11041" y="10489"/>
                    <a:pt x="10782" y="9010"/>
                    <a:pt x="10911" y="7557"/>
                  </a:cubicBezTo>
                  <a:cubicBezTo>
                    <a:pt x="11119" y="5093"/>
                    <a:pt x="11897" y="2240"/>
                    <a:pt x="13142" y="60"/>
                  </a:cubicBezTo>
                  <a:cubicBezTo>
                    <a:pt x="13178" y="43"/>
                    <a:pt x="13153" y="1"/>
                    <a:pt x="131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22"/>
            <p:cNvSpPr/>
            <p:nvPr/>
          </p:nvSpPr>
          <p:spPr>
            <a:xfrm>
              <a:off x="1613150" y="3297125"/>
              <a:ext cx="49125" cy="319375"/>
            </a:xfrm>
            <a:custGeom>
              <a:avLst/>
              <a:gdLst/>
              <a:ahLst/>
              <a:cxnLst/>
              <a:rect l="l" t="t" r="r" b="b"/>
              <a:pathLst>
                <a:path w="1965" h="12775" extrusionOk="0">
                  <a:moveTo>
                    <a:pt x="235" y="0"/>
                  </a:moveTo>
                  <a:cubicBezTo>
                    <a:pt x="171" y="0"/>
                    <a:pt x="106" y="55"/>
                    <a:pt x="122" y="120"/>
                  </a:cubicBezTo>
                  <a:cubicBezTo>
                    <a:pt x="900" y="2143"/>
                    <a:pt x="1290" y="4297"/>
                    <a:pt x="1264" y="6424"/>
                  </a:cubicBezTo>
                  <a:cubicBezTo>
                    <a:pt x="1264" y="8629"/>
                    <a:pt x="745" y="10626"/>
                    <a:pt x="18" y="12701"/>
                  </a:cubicBezTo>
                  <a:cubicBezTo>
                    <a:pt x="0" y="12738"/>
                    <a:pt x="60" y="12775"/>
                    <a:pt x="105" y="12775"/>
                  </a:cubicBezTo>
                  <a:cubicBezTo>
                    <a:pt x="124" y="12775"/>
                    <a:pt x="141" y="12768"/>
                    <a:pt x="148" y="12753"/>
                  </a:cubicBezTo>
                  <a:cubicBezTo>
                    <a:pt x="1964" y="8862"/>
                    <a:pt x="1808" y="4037"/>
                    <a:pt x="330" y="68"/>
                  </a:cubicBezTo>
                  <a:cubicBezTo>
                    <a:pt x="310" y="20"/>
                    <a:pt x="273" y="0"/>
                    <a:pt x="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22"/>
            <p:cNvSpPr/>
            <p:nvPr/>
          </p:nvSpPr>
          <p:spPr>
            <a:xfrm>
              <a:off x="1618800" y="3301400"/>
              <a:ext cx="48650" cy="270800"/>
            </a:xfrm>
            <a:custGeom>
              <a:avLst/>
              <a:gdLst/>
              <a:ahLst/>
              <a:cxnLst/>
              <a:rect l="l" t="t" r="r" b="b"/>
              <a:pathLst>
                <a:path w="1946" h="10832" extrusionOk="0">
                  <a:moveTo>
                    <a:pt x="26" y="1"/>
                  </a:moveTo>
                  <a:cubicBezTo>
                    <a:pt x="26" y="1"/>
                    <a:pt x="0" y="1"/>
                    <a:pt x="0" y="27"/>
                  </a:cubicBezTo>
                  <a:cubicBezTo>
                    <a:pt x="882" y="1739"/>
                    <a:pt x="1738" y="3399"/>
                    <a:pt x="1738" y="5371"/>
                  </a:cubicBezTo>
                  <a:cubicBezTo>
                    <a:pt x="1738" y="7290"/>
                    <a:pt x="1064" y="9002"/>
                    <a:pt x="389" y="10766"/>
                  </a:cubicBezTo>
                  <a:cubicBezTo>
                    <a:pt x="373" y="10799"/>
                    <a:pt x="398" y="10832"/>
                    <a:pt x="432" y="10832"/>
                  </a:cubicBezTo>
                  <a:cubicBezTo>
                    <a:pt x="451" y="10832"/>
                    <a:pt x="474" y="10821"/>
                    <a:pt x="493" y="10792"/>
                  </a:cubicBezTo>
                  <a:cubicBezTo>
                    <a:pt x="1349" y="9106"/>
                    <a:pt x="1946" y="7135"/>
                    <a:pt x="1920" y="5215"/>
                  </a:cubicBezTo>
                  <a:cubicBezTo>
                    <a:pt x="1868" y="3295"/>
                    <a:pt x="1012" y="1609"/>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22"/>
            <p:cNvSpPr/>
            <p:nvPr/>
          </p:nvSpPr>
          <p:spPr>
            <a:xfrm>
              <a:off x="1618800" y="3301150"/>
              <a:ext cx="22700" cy="258400"/>
            </a:xfrm>
            <a:custGeom>
              <a:avLst/>
              <a:gdLst/>
              <a:ahLst/>
              <a:cxnLst/>
              <a:rect l="l" t="t" r="r" b="b"/>
              <a:pathLst>
                <a:path w="908" h="10336" extrusionOk="0">
                  <a:moveTo>
                    <a:pt x="30" y="0"/>
                  </a:moveTo>
                  <a:cubicBezTo>
                    <a:pt x="13" y="0"/>
                    <a:pt x="0" y="19"/>
                    <a:pt x="0" y="37"/>
                  </a:cubicBezTo>
                  <a:cubicBezTo>
                    <a:pt x="311" y="1723"/>
                    <a:pt x="389" y="3305"/>
                    <a:pt x="363" y="5069"/>
                  </a:cubicBezTo>
                  <a:cubicBezTo>
                    <a:pt x="311" y="6807"/>
                    <a:pt x="700" y="8545"/>
                    <a:pt x="571" y="10258"/>
                  </a:cubicBezTo>
                  <a:cubicBezTo>
                    <a:pt x="571" y="10309"/>
                    <a:pt x="616" y="10335"/>
                    <a:pt x="661" y="10335"/>
                  </a:cubicBezTo>
                  <a:cubicBezTo>
                    <a:pt x="707" y="10335"/>
                    <a:pt x="752" y="10309"/>
                    <a:pt x="752" y="10258"/>
                  </a:cubicBezTo>
                  <a:cubicBezTo>
                    <a:pt x="908" y="8416"/>
                    <a:pt x="467" y="6600"/>
                    <a:pt x="545" y="4732"/>
                  </a:cubicBezTo>
                  <a:cubicBezTo>
                    <a:pt x="597" y="3124"/>
                    <a:pt x="545" y="1567"/>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22"/>
            <p:cNvSpPr/>
            <p:nvPr/>
          </p:nvSpPr>
          <p:spPr>
            <a:xfrm>
              <a:off x="1613600" y="3298825"/>
              <a:ext cx="24675" cy="264125"/>
            </a:xfrm>
            <a:custGeom>
              <a:avLst/>
              <a:gdLst/>
              <a:ahLst/>
              <a:cxnLst/>
              <a:rect l="l" t="t" r="r" b="b"/>
              <a:pathLst>
                <a:path w="987" h="10565" extrusionOk="0">
                  <a:moveTo>
                    <a:pt x="156" y="0"/>
                  </a:moveTo>
                  <a:cubicBezTo>
                    <a:pt x="158" y="5"/>
                    <a:pt x="159" y="9"/>
                    <a:pt x="161" y="13"/>
                  </a:cubicBezTo>
                  <a:lnTo>
                    <a:pt x="161" y="13"/>
                  </a:lnTo>
                  <a:cubicBezTo>
                    <a:pt x="173" y="0"/>
                    <a:pt x="198" y="0"/>
                    <a:pt x="156" y="0"/>
                  </a:cubicBezTo>
                  <a:close/>
                  <a:moveTo>
                    <a:pt x="161" y="13"/>
                  </a:moveTo>
                  <a:cubicBezTo>
                    <a:pt x="158" y="17"/>
                    <a:pt x="156" y="21"/>
                    <a:pt x="156" y="26"/>
                  </a:cubicBezTo>
                  <a:cubicBezTo>
                    <a:pt x="156" y="1557"/>
                    <a:pt x="78" y="3061"/>
                    <a:pt x="26" y="4566"/>
                  </a:cubicBezTo>
                  <a:cubicBezTo>
                    <a:pt x="0" y="6589"/>
                    <a:pt x="597" y="8535"/>
                    <a:pt x="779" y="10506"/>
                  </a:cubicBezTo>
                  <a:cubicBezTo>
                    <a:pt x="779" y="10545"/>
                    <a:pt x="805" y="10565"/>
                    <a:pt x="831" y="10565"/>
                  </a:cubicBezTo>
                  <a:cubicBezTo>
                    <a:pt x="857" y="10565"/>
                    <a:pt x="882" y="10545"/>
                    <a:pt x="882" y="10506"/>
                  </a:cubicBezTo>
                  <a:cubicBezTo>
                    <a:pt x="986" y="9443"/>
                    <a:pt x="649" y="8327"/>
                    <a:pt x="441" y="7264"/>
                  </a:cubicBezTo>
                  <a:cubicBezTo>
                    <a:pt x="234" y="6330"/>
                    <a:pt x="156" y="5422"/>
                    <a:pt x="156" y="4436"/>
                  </a:cubicBezTo>
                  <a:cubicBezTo>
                    <a:pt x="156" y="3580"/>
                    <a:pt x="234" y="2672"/>
                    <a:pt x="260" y="1790"/>
                  </a:cubicBezTo>
                  <a:cubicBezTo>
                    <a:pt x="311" y="1198"/>
                    <a:pt x="363" y="555"/>
                    <a:pt x="161"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22"/>
            <p:cNvSpPr/>
            <p:nvPr/>
          </p:nvSpPr>
          <p:spPr>
            <a:xfrm>
              <a:off x="1643050" y="3290025"/>
              <a:ext cx="58125" cy="247600"/>
            </a:xfrm>
            <a:custGeom>
              <a:avLst/>
              <a:gdLst/>
              <a:ahLst/>
              <a:cxnLst/>
              <a:rect l="l" t="t" r="r" b="b"/>
              <a:pathLst>
                <a:path w="2325" h="9904" extrusionOk="0">
                  <a:moveTo>
                    <a:pt x="2105" y="1"/>
                  </a:moveTo>
                  <a:cubicBezTo>
                    <a:pt x="2062" y="1"/>
                    <a:pt x="2013" y="34"/>
                    <a:pt x="2013" y="93"/>
                  </a:cubicBezTo>
                  <a:cubicBezTo>
                    <a:pt x="1961" y="741"/>
                    <a:pt x="1442" y="1649"/>
                    <a:pt x="1235" y="2272"/>
                  </a:cubicBezTo>
                  <a:cubicBezTo>
                    <a:pt x="976" y="3050"/>
                    <a:pt x="768" y="3802"/>
                    <a:pt x="716" y="4606"/>
                  </a:cubicBezTo>
                  <a:cubicBezTo>
                    <a:pt x="716" y="4658"/>
                    <a:pt x="755" y="4684"/>
                    <a:pt x="794" y="4684"/>
                  </a:cubicBezTo>
                  <a:cubicBezTo>
                    <a:pt x="833" y="4684"/>
                    <a:pt x="872" y="4658"/>
                    <a:pt x="872" y="4606"/>
                  </a:cubicBezTo>
                  <a:cubicBezTo>
                    <a:pt x="976" y="3309"/>
                    <a:pt x="1417" y="2038"/>
                    <a:pt x="1935" y="845"/>
                  </a:cubicBezTo>
                  <a:cubicBezTo>
                    <a:pt x="2013" y="715"/>
                    <a:pt x="2039" y="560"/>
                    <a:pt x="2091" y="430"/>
                  </a:cubicBezTo>
                  <a:cubicBezTo>
                    <a:pt x="2154" y="303"/>
                    <a:pt x="2182" y="255"/>
                    <a:pt x="2187" y="255"/>
                  </a:cubicBezTo>
                  <a:cubicBezTo>
                    <a:pt x="2203" y="255"/>
                    <a:pt x="2065" y="602"/>
                    <a:pt x="2065" y="715"/>
                  </a:cubicBezTo>
                  <a:cubicBezTo>
                    <a:pt x="2013" y="1390"/>
                    <a:pt x="2013" y="2116"/>
                    <a:pt x="1961" y="2791"/>
                  </a:cubicBezTo>
                  <a:cubicBezTo>
                    <a:pt x="1909" y="4036"/>
                    <a:pt x="1935" y="5411"/>
                    <a:pt x="1520" y="6604"/>
                  </a:cubicBezTo>
                  <a:cubicBezTo>
                    <a:pt x="1313" y="7201"/>
                    <a:pt x="1002" y="7719"/>
                    <a:pt x="716" y="8264"/>
                  </a:cubicBezTo>
                  <a:cubicBezTo>
                    <a:pt x="483" y="8757"/>
                    <a:pt x="353" y="9328"/>
                    <a:pt x="68" y="9795"/>
                  </a:cubicBezTo>
                  <a:cubicBezTo>
                    <a:pt x="0" y="9839"/>
                    <a:pt x="49" y="9904"/>
                    <a:pt x="97" y="9904"/>
                  </a:cubicBezTo>
                  <a:cubicBezTo>
                    <a:pt x="105" y="9904"/>
                    <a:pt x="112" y="9902"/>
                    <a:pt x="120" y="9898"/>
                  </a:cubicBezTo>
                  <a:cubicBezTo>
                    <a:pt x="353" y="9665"/>
                    <a:pt x="379" y="9509"/>
                    <a:pt x="509" y="9198"/>
                  </a:cubicBezTo>
                  <a:cubicBezTo>
                    <a:pt x="716" y="8731"/>
                    <a:pt x="924" y="8238"/>
                    <a:pt x="1183" y="7771"/>
                  </a:cubicBezTo>
                  <a:cubicBezTo>
                    <a:pt x="1546" y="7097"/>
                    <a:pt x="1806" y="6448"/>
                    <a:pt x="1935" y="5696"/>
                  </a:cubicBezTo>
                  <a:cubicBezTo>
                    <a:pt x="2065" y="4788"/>
                    <a:pt x="2091" y="3854"/>
                    <a:pt x="2169" y="2946"/>
                  </a:cubicBezTo>
                  <a:cubicBezTo>
                    <a:pt x="2221" y="2012"/>
                    <a:pt x="2324" y="1001"/>
                    <a:pt x="2169" y="67"/>
                  </a:cubicBezTo>
                  <a:cubicBezTo>
                    <a:pt x="2169" y="21"/>
                    <a:pt x="2139" y="1"/>
                    <a:pt x="2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22"/>
            <p:cNvSpPr/>
            <p:nvPr/>
          </p:nvSpPr>
          <p:spPr>
            <a:xfrm>
              <a:off x="1590975" y="3480800"/>
              <a:ext cx="398800" cy="168625"/>
            </a:xfrm>
            <a:custGeom>
              <a:avLst/>
              <a:gdLst/>
              <a:ahLst/>
              <a:cxnLst/>
              <a:rect l="l" t="t" r="r" b="b"/>
              <a:pathLst>
                <a:path w="15952" h="6745" extrusionOk="0">
                  <a:moveTo>
                    <a:pt x="15930" y="0"/>
                  </a:moveTo>
                  <a:cubicBezTo>
                    <a:pt x="15927" y="0"/>
                    <a:pt x="15925" y="4"/>
                    <a:pt x="15925" y="11"/>
                  </a:cubicBezTo>
                  <a:cubicBezTo>
                    <a:pt x="10893" y="2682"/>
                    <a:pt x="4278" y="2267"/>
                    <a:pt x="101" y="6496"/>
                  </a:cubicBezTo>
                  <a:cubicBezTo>
                    <a:pt x="1" y="6597"/>
                    <a:pt x="103" y="6744"/>
                    <a:pt x="215" y="6744"/>
                  </a:cubicBezTo>
                  <a:cubicBezTo>
                    <a:pt x="247" y="6744"/>
                    <a:pt x="280" y="6732"/>
                    <a:pt x="309" y="6703"/>
                  </a:cubicBezTo>
                  <a:cubicBezTo>
                    <a:pt x="4511" y="2449"/>
                    <a:pt x="11074" y="3046"/>
                    <a:pt x="15951" y="62"/>
                  </a:cubicBezTo>
                  <a:cubicBezTo>
                    <a:pt x="15951" y="24"/>
                    <a:pt x="15937" y="0"/>
                    <a:pt x="159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22"/>
            <p:cNvSpPr/>
            <p:nvPr/>
          </p:nvSpPr>
          <p:spPr>
            <a:xfrm>
              <a:off x="1700075" y="3481050"/>
              <a:ext cx="291000" cy="98675"/>
            </a:xfrm>
            <a:custGeom>
              <a:avLst/>
              <a:gdLst/>
              <a:ahLst/>
              <a:cxnLst/>
              <a:rect l="l" t="t" r="r" b="b"/>
              <a:pathLst>
                <a:path w="11640" h="3947" extrusionOk="0">
                  <a:moveTo>
                    <a:pt x="11561" y="1"/>
                  </a:moveTo>
                  <a:cubicBezTo>
                    <a:pt x="9486" y="390"/>
                    <a:pt x="7411" y="597"/>
                    <a:pt x="5439" y="1272"/>
                  </a:cubicBezTo>
                  <a:cubicBezTo>
                    <a:pt x="3545" y="1920"/>
                    <a:pt x="1807" y="2828"/>
                    <a:pt x="95" y="3762"/>
                  </a:cubicBezTo>
                  <a:cubicBezTo>
                    <a:pt x="1" y="3833"/>
                    <a:pt x="79" y="3947"/>
                    <a:pt x="152" y="3947"/>
                  </a:cubicBezTo>
                  <a:cubicBezTo>
                    <a:pt x="159" y="3947"/>
                    <a:pt x="166" y="3946"/>
                    <a:pt x="173" y="3944"/>
                  </a:cubicBezTo>
                  <a:cubicBezTo>
                    <a:pt x="1963" y="2932"/>
                    <a:pt x="3805" y="1998"/>
                    <a:pt x="5802" y="1349"/>
                  </a:cubicBezTo>
                  <a:cubicBezTo>
                    <a:pt x="7696" y="701"/>
                    <a:pt x="9719" y="649"/>
                    <a:pt x="11639" y="52"/>
                  </a:cubicBezTo>
                  <a:cubicBezTo>
                    <a:pt x="11587" y="52"/>
                    <a:pt x="11561" y="1"/>
                    <a:pt x="115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22"/>
            <p:cNvSpPr/>
            <p:nvPr/>
          </p:nvSpPr>
          <p:spPr>
            <a:xfrm>
              <a:off x="1708600" y="3479475"/>
              <a:ext cx="283700" cy="95225"/>
            </a:xfrm>
            <a:custGeom>
              <a:avLst/>
              <a:gdLst/>
              <a:ahLst/>
              <a:cxnLst/>
              <a:rect l="l" t="t" r="r" b="b"/>
              <a:pathLst>
                <a:path w="11348" h="3809" extrusionOk="0">
                  <a:moveTo>
                    <a:pt x="11340" y="1"/>
                  </a:moveTo>
                  <a:cubicBezTo>
                    <a:pt x="11337" y="1"/>
                    <a:pt x="11332" y="4"/>
                    <a:pt x="11324" y="12"/>
                  </a:cubicBezTo>
                  <a:cubicBezTo>
                    <a:pt x="10572" y="556"/>
                    <a:pt x="9897" y="1101"/>
                    <a:pt x="9093" y="1542"/>
                  </a:cubicBezTo>
                  <a:cubicBezTo>
                    <a:pt x="8133" y="2009"/>
                    <a:pt x="7096" y="2372"/>
                    <a:pt x="6058" y="2632"/>
                  </a:cubicBezTo>
                  <a:cubicBezTo>
                    <a:pt x="4086" y="3125"/>
                    <a:pt x="2011" y="3021"/>
                    <a:pt x="92" y="3643"/>
                  </a:cubicBezTo>
                  <a:cubicBezTo>
                    <a:pt x="1" y="3666"/>
                    <a:pt x="29" y="3808"/>
                    <a:pt x="90" y="3808"/>
                  </a:cubicBezTo>
                  <a:cubicBezTo>
                    <a:pt x="99" y="3808"/>
                    <a:pt x="108" y="3805"/>
                    <a:pt x="118" y="3799"/>
                  </a:cubicBezTo>
                  <a:cubicBezTo>
                    <a:pt x="2193" y="3150"/>
                    <a:pt x="4398" y="3254"/>
                    <a:pt x="6525" y="2710"/>
                  </a:cubicBezTo>
                  <a:cubicBezTo>
                    <a:pt x="8237" y="2243"/>
                    <a:pt x="10183" y="1438"/>
                    <a:pt x="11324" y="38"/>
                  </a:cubicBezTo>
                  <a:cubicBezTo>
                    <a:pt x="11342" y="19"/>
                    <a:pt x="11348" y="1"/>
                    <a:pt x="113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22"/>
            <p:cNvSpPr/>
            <p:nvPr/>
          </p:nvSpPr>
          <p:spPr>
            <a:xfrm>
              <a:off x="1674175" y="3479175"/>
              <a:ext cx="316900" cy="111125"/>
            </a:xfrm>
            <a:custGeom>
              <a:avLst/>
              <a:gdLst/>
              <a:ahLst/>
              <a:cxnLst/>
              <a:rect l="l" t="t" r="r" b="b"/>
              <a:pathLst>
                <a:path w="12676" h="4445" extrusionOk="0">
                  <a:moveTo>
                    <a:pt x="11643" y="0"/>
                  </a:moveTo>
                  <a:cubicBezTo>
                    <a:pt x="9763" y="0"/>
                    <a:pt x="7773" y="258"/>
                    <a:pt x="6008" y="854"/>
                  </a:cubicBezTo>
                  <a:cubicBezTo>
                    <a:pt x="3881" y="1606"/>
                    <a:pt x="1961" y="3059"/>
                    <a:pt x="68" y="4278"/>
                  </a:cubicBezTo>
                  <a:cubicBezTo>
                    <a:pt x="1" y="4323"/>
                    <a:pt x="49" y="4444"/>
                    <a:pt x="130" y="4444"/>
                  </a:cubicBezTo>
                  <a:cubicBezTo>
                    <a:pt x="143" y="4444"/>
                    <a:pt x="157" y="4441"/>
                    <a:pt x="172" y="4434"/>
                  </a:cubicBezTo>
                  <a:cubicBezTo>
                    <a:pt x="2065" y="3240"/>
                    <a:pt x="3933" y="1814"/>
                    <a:pt x="6086" y="1035"/>
                  </a:cubicBezTo>
                  <a:cubicBezTo>
                    <a:pt x="8213" y="257"/>
                    <a:pt x="10418" y="309"/>
                    <a:pt x="12623" y="76"/>
                  </a:cubicBezTo>
                  <a:cubicBezTo>
                    <a:pt x="12675" y="50"/>
                    <a:pt x="12675" y="24"/>
                    <a:pt x="12623" y="24"/>
                  </a:cubicBezTo>
                  <a:cubicBezTo>
                    <a:pt x="12301" y="8"/>
                    <a:pt x="11974" y="0"/>
                    <a:pt x="116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22"/>
            <p:cNvSpPr/>
            <p:nvPr/>
          </p:nvSpPr>
          <p:spPr>
            <a:xfrm>
              <a:off x="1681650" y="3367775"/>
              <a:ext cx="204600" cy="219175"/>
            </a:xfrm>
            <a:custGeom>
              <a:avLst/>
              <a:gdLst/>
              <a:ahLst/>
              <a:cxnLst/>
              <a:rect l="l" t="t" r="r" b="b"/>
              <a:pathLst>
                <a:path w="8184" h="8767" extrusionOk="0">
                  <a:moveTo>
                    <a:pt x="7676" y="592"/>
                  </a:moveTo>
                  <a:lnTo>
                    <a:pt x="7676" y="592"/>
                  </a:lnTo>
                  <a:cubicBezTo>
                    <a:pt x="7429" y="1172"/>
                    <a:pt x="7293" y="1812"/>
                    <a:pt x="6980" y="2378"/>
                  </a:cubicBezTo>
                  <a:cubicBezTo>
                    <a:pt x="6487" y="3234"/>
                    <a:pt x="5839" y="3987"/>
                    <a:pt x="5087" y="4661"/>
                  </a:cubicBezTo>
                  <a:cubicBezTo>
                    <a:pt x="3815" y="5864"/>
                    <a:pt x="2345" y="6829"/>
                    <a:pt x="972" y="7921"/>
                  </a:cubicBezTo>
                  <a:lnTo>
                    <a:pt x="972" y="7921"/>
                  </a:lnTo>
                  <a:cubicBezTo>
                    <a:pt x="2077" y="6745"/>
                    <a:pt x="2963" y="5311"/>
                    <a:pt x="3997" y="4091"/>
                  </a:cubicBezTo>
                  <a:cubicBezTo>
                    <a:pt x="5106" y="2819"/>
                    <a:pt x="6504" y="1837"/>
                    <a:pt x="7676" y="592"/>
                  </a:cubicBezTo>
                  <a:close/>
                  <a:moveTo>
                    <a:pt x="8079" y="0"/>
                  </a:moveTo>
                  <a:cubicBezTo>
                    <a:pt x="8056" y="0"/>
                    <a:pt x="8034" y="13"/>
                    <a:pt x="8018" y="44"/>
                  </a:cubicBezTo>
                  <a:cubicBezTo>
                    <a:pt x="8011" y="52"/>
                    <a:pt x="8004" y="60"/>
                    <a:pt x="7997" y="68"/>
                  </a:cubicBezTo>
                  <a:lnTo>
                    <a:pt x="7997" y="68"/>
                  </a:lnTo>
                  <a:cubicBezTo>
                    <a:pt x="7985" y="60"/>
                    <a:pt x="7974" y="52"/>
                    <a:pt x="7966" y="44"/>
                  </a:cubicBezTo>
                  <a:cubicBezTo>
                    <a:pt x="7922" y="110"/>
                    <a:pt x="7882" y="177"/>
                    <a:pt x="7844" y="246"/>
                  </a:cubicBezTo>
                  <a:lnTo>
                    <a:pt x="7844" y="246"/>
                  </a:lnTo>
                  <a:cubicBezTo>
                    <a:pt x="6628" y="1619"/>
                    <a:pt x="5134" y="2626"/>
                    <a:pt x="3971" y="3987"/>
                  </a:cubicBezTo>
                  <a:cubicBezTo>
                    <a:pt x="2622" y="5543"/>
                    <a:pt x="1507" y="7229"/>
                    <a:pt x="106" y="8682"/>
                  </a:cubicBezTo>
                  <a:cubicBezTo>
                    <a:pt x="0" y="8724"/>
                    <a:pt x="15" y="8767"/>
                    <a:pt x="53" y="8767"/>
                  </a:cubicBezTo>
                  <a:cubicBezTo>
                    <a:pt x="61" y="8767"/>
                    <a:pt x="71" y="8765"/>
                    <a:pt x="80" y="8760"/>
                  </a:cubicBezTo>
                  <a:cubicBezTo>
                    <a:pt x="176" y="8681"/>
                    <a:pt x="271" y="8600"/>
                    <a:pt x="363" y="8517"/>
                  </a:cubicBezTo>
                  <a:lnTo>
                    <a:pt x="363" y="8517"/>
                  </a:lnTo>
                  <a:cubicBezTo>
                    <a:pt x="381" y="8552"/>
                    <a:pt x="420" y="8576"/>
                    <a:pt x="466" y="8576"/>
                  </a:cubicBezTo>
                  <a:cubicBezTo>
                    <a:pt x="492" y="8576"/>
                    <a:pt x="519" y="8569"/>
                    <a:pt x="547" y="8552"/>
                  </a:cubicBezTo>
                  <a:cubicBezTo>
                    <a:pt x="2155" y="7203"/>
                    <a:pt x="3971" y="6088"/>
                    <a:pt x="5450" y="4635"/>
                  </a:cubicBezTo>
                  <a:cubicBezTo>
                    <a:pt x="6072" y="4013"/>
                    <a:pt x="6643" y="3338"/>
                    <a:pt x="7110" y="2586"/>
                  </a:cubicBezTo>
                  <a:cubicBezTo>
                    <a:pt x="7551" y="1808"/>
                    <a:pt x="7655" y="874"/>
                    <a:pt x="8148" y="122"/>
                  </a:cubicBezTo>
                  <a:cubicBezTo>
                    <a:pt x="8184" y="67"/>
                    <a:pt x="8131" y="0"/>
                    <a:pt x="80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22"/>
            <p:cNvSpPr/>
            <p:nvPr/>
          </p:nvSpPr>
          <p:spPr>
            <a:xfrm>
              <a:off x="1722550" y="3183175"/>
              <a:ext cx="333375" cy="276750"/>
            </a:xfrm>
            <a:custGeom>
              <a:avLst/>
              <a:gdLst/>
              <a:ahLst/>
              <a:cxnLst/>
              <a:rect l="l" t="t" r="r" b="b"/>
              <a:pathLst>
                <a:path w="13335" h="11070" extrusionOk="0">
                  <a:moveTo>
                    <a:pt x="12418" y="1235"/>
                  </a:moveTo>
                  <a:cubicBezTo>
                    <a:pt x="11861" y="2137"/>
                    <a:pt x="11234" y="2966"/>
                    <a:pt x="10377" y="3640"/>
                  </a:cubicBezTo>
                  <a:cubicBezTo>
                    <a:pt x="9132" y="4652"/>
                    <a:pt x="7783" y="5456"/>
                    <a:pt x="6408" y="6286"/>
                  </a:cubicBezTo>
                  <a:cubicBezTo>
                    <a:pt x="5218" y="6981"/>
                    <a:pt x="4004" y="7675"/>
                    <a:pt x="2857" y="8415"/>
                  </a:cubicBezTo>
                  <a:lnTo>
                    <a:pt x="2857" y="8415"/>
                  </a:lnTo>
                  <a:cubicBezTo>
                    <a:pt x="4519" y="6817"/>
                    <a:pt x="6359" y="5486"/>
                    <a:pt x="8302" y="4237"/>
                  </a:cubicBezTo>
                  <a:cubicBezTo>
                    <a:pt x="9733" y="3317"/>
                    <a:pt x="11245" y="2477"/>
                    <a:pt x="12418" y="1235"/>
                  </a:cubicBezTo>
                  <a:close/>
                  <a:moveTo>
                    <a:pt x="13188" y="0"/>
                  </a:moveTo>
                  <a:cubicBezTo>
                    <a:pt x="13153" y="0"/>
                    <a:pt x="13118" y="17"/>
                    <a:pt x="13101" y="61"/>
                  </a:cubicBezTo>
                  <a:cubicBezTo>
                    <a:pt x="11830" y="2136"/>
                    <a:pt x="9443" y="3225"/>
                    <a:pt x="7497" y="4522"/>
                  </a:cubicBezTo>
                  <a:cubicBezTo>
                    <a:pt x="5578" y="5794"/>
                    <a:pt x="3684" y="7194"/>
                    <a:pt x="2128" y="8880"/>
                  </a:cubicBezTo>
                  <a:cubicBezTo>
                    <a:pt x="2120" y="8888"/>
                    <a:pt x="2115" y="8896"/>
                    <a:pt x="2111" y="8905"/>
                  </a:cubicBezTo>
                  <a:lnTo>
                    <a:pt x="2111" y="8905"/>
                  </a:lnTo>
                  <a:cubicBezTo>
                    <a:pt x="1280" y="9474"/>
                    <a:pt x="462" y="10147"/>
                    <a:pt x="1" y="11008"/>
                  </a:cubicBezTo>
                  <a:cubicBezTo>
                    <a:pt x="20" y="11046"/>
                    <a:pt x="39" y="11070"/>
                    <a:pt x="68" y="11070"/>
                  </a:cubicBezTo>
                  <a:cubicBezTo>
                    <a:pt x="78" y="11070"/>
                    <a:pt x="90" y="11066"/>
                    <a:pt x="104" y="11059"/>
                  </a:cubicBezTo>
                  <a:cubicBezTo>
                    <a:pt x="2050" y="8725"/>
                    <a:pt x="4851" y="7480"/>
                    <a:pt x="7420" y="5923"/>
                  </a:cubicBezTo>
                  <a:cubicBezTo>
                    <a:pt x="8587" y="5223"/>
                    <a:pt x="9754" y="4496"/>
                    <a:pt x="10766" y="3614"/>
                  </a:cubicBezTo>
                  <a:cubicBezTo>
                    <a:pt x="11907" y="2655"/>
                    <a:pt x="12608" y="1435"/>
                    <a:pt x="13282" y="138"/>
                  </a:cubicBezTo>
                  <a:lnTo>
                    <a:pt x="13282" y="138"/>
                  </a:lnTo>
                  <a:cubicBezTo>
                    <a:pt x="13282" y="138"/>
                    <a:pt x="13282" y="138"/>
                    <a:pt x="13282" y="138"/>
                  </a:cubicBezTo>
                  <a:cubicBezTo>
                    <a:pt x="13334" y="69"/>
                    <a:pt x="13259" y="0"/>
                    <a:pt x="131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22"/>
            <p:cNvSpPr/>
            <p:nvPr/>
          </p:nvSpPr>
          <p:spPr>
            <a:xfrm>
              <a:off x="1778775" y="3182250"/>
              <a:ext cx="275850" cy="224075"/>
            </a:xfrm>
            <a:custGeom>
              <a:avLst/>
              <a:gdLst/>
              <a:ahLst/>
              <a:cxnLst/>
              <a:rect l="l" t="t" r="r" b="b"/>
              <a:pathLst>
                <a:path w="11034" h="8963" extrusionOk="0">
                  <a:moveTo>
                    <a:pt x="10988" y="0"/>
                  </a:moveTo>
                  <a:cubicBezTo>
                    <a:pt x="10981" y="0"/>
                    <a:pt x="10968" y="7"/>
                    <a:pt x="10955" y="20"/>
                  </a:cubicBezTo>
                  <a:cubicBezTo>
                    <a:pt x="10566" y="1369"/>
                    <a:pt x="10229" y="2588"/>
                    <a:pt x="9321" y="3729"/>
                  </a:cubicBezTo>
                  <a:cubicBezTo>
                    <a:pt x="8543" y="4689"/>
                    <a:pt x="7505" y="5390"/>
                    <a:pt x="6364" y="5934"/>
                  </a:cubicBezTo>
                  <a:cubicBezTo>
                    <a:pt x="4289" y="6946"/>
                    <a:pt x="2006" y="7517"/>
                    <a:pt x="86" y="8788"/>
                  </a:cubicBezTo>
                  <a:cubicBezTo>
                    <a:pt x="0" y="8831"/>
                    <a:pt x="57" y="8963"/>
                    <a:pt x="137" y="8963"/>
                  </a:cubicBezTo>
                  <a:cubicBezTo>
                    <a:pt x="154" y="8963"/>
                    <a:pt x="172" y="8957"/>
                    <a:pt x="190" y="8943"/>
                  </a:cubicBezTo>
                  <a:cubicBezTo>
                    <a:pt x="2343" y="7517"/>
                    <a:pt x="4989" y="6972"/>
                    <a:pt x="7220" y="5701"/>
                  </a:cubicBezTo>
                  <a:cubicBezTo>
                    <a:pt x="9165" y="4611"/>
                    <a:pt x="11033" y="2432"/>
                    <a:pt x="10981" y="20"/>
                  </a:cubicBezTo>
                  <a:cubicBezTo>
                    <a:pt x="10994" y="7"/>
                    <a:pt x="10994" y="0"/>
                    <a:pt x="109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22"/>
            <p:cNvSpPr/>
            <p:nvPr/>
          </p:nvSpPr>
          <p:spPr>
            <a:xfrm>
              <a:off x="1790950" y="3181175"/>
              <a:ext cx="262200" cy="212375"/>
            </a:xfrm>
            <a:custGeom>
              <a:avLst/>
              <a:gdLst/>
              <a:ahLst/>
              <a:cxnLst/>
              <a:rect l="l" t="t" r="r" b="b"/>
              <a:pathLst>
                <a:path w="10488" h="8495" extrusionOk="0">
                  <a:moveTo>
                    <a:pt x="10420" y="1"/>
                  </a:moveTo>
                  <a:cubicBezTo>
                    <a:pt x="10408" y="1"/>
                    <a:pt x="10398" y="4"/>
                    <a:pt x="10391" y="11"/>
                  </a:cubicBezTo>
                  <a:cubicBezTo>
                    <a:pt x="9846" y="945"/>
                    <a:pt x="8263" y="1464"/>
                    <a:pt x="7355" y="1982"/>
                  </a:cubicBezTo>
                  <a:cubicBezTo>
                    <a:pt x="6396" y="2501"/>
                    <a:pt x="5462" y="3046"/>
                    <a:pt x="4606" y="3694"/>
                  </a:cubicBezTo>
                  <a:cubicBezTo>
                    <a:pt x="2894" y="5043"/>
                    <a:pt x="1441" y="6678"/>
                    <a:pt x="40" y="8338"/>
                  </a:cubicBezTo>
                  <a:cubicBezTo>
                    <a:pt x="1" y="8416"/>
                    <a:pt x="66" y="8495"/>
                    <a:pt x="122" y="8495"/>
                  </a:cubicBezTo>
                  <a:cubicBezTo>
                    <a:pt x="140" y="8495"/>
                    <a:pt x="157" y="8487"/>
                    <a:pt x="170" y="8468"/>
                  </a:cubicBezTo>
                  <a:cubicBezTo>
                    <a:pt x="1726" y="6600"/>
                    <a:pt x="3387" y="4732"/>
                    <a:pt x="5410" y="3357"/>
                  </a:cubicBezTo>
                  <a:cubicBezTo>
                    <a:pt x="6370" y="2657"/>
                    <a:pt x="7433" y="2112"/>
                    <a:pt x="8471" y="1567"/>
                  </a:cubicBezTo>
                  <a:cubicBezTo>
                    <a:pt x="9171" y="1204"/>
                    <a:pt x="10209" y="841"/>
                    <a:pt x="10468" y="63"/>
                  </a:cubicBezTo>
                  <a:cubicBezTo>
                    <a:pt x="10487" y="25"/>
                    <a:pt x="10451" y="1"/>
                    <a:pt x="10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22"/>
            <p:cNvSpPr/>
            <p:nvPr/>
          </p:nvSpPr>
          <p:spPr>
            <a:xfrm>
              <a:off x="1824925" y="3140800"/>
              <a:ext cx="102575" cy="212650"/>
            </a:xfrm>
            <a:custGeom>
              <a:avLst/>
              <a:gdLst/>
              <a:ahLst/>
              <a:cxnLst/>
              <a:rect l="l" t="t" r="r" b="b"/>
              <a:pathLst>
                <a:path w="4103" h="8506" extrusionOk="0">
                  <a:moveTo>
                    <a:pt x="3273" y="354"/>
                  </a:moveTo>
                  <a:cubicBezTo>
                    <a:pt x="3273" y="354"/>
                    <a:pt x="3273" y="354"/>
                    <a:pt x="3273" y="355"/>
                  </a:cubicBezTo>
                  <a:cubicBezTo>
                    <a:pt x="3272" y="355"/>
                    <a:pt x="3272" y="356"/>
                    <a:pt x="3272" y="356"/>
                  </a:cubicBezTo>
                  <a:lnTo>
                    <a:pt x="3272" y="356"/>
                  </a:lnTo>
                  <a:cubicBezTo>
                    <a:pt x="3272" y="355"/>
                    <a:pt x="3272" y="354"/>
                    <a:pt x="3273" y="354"/>
                  </a:cubicBezTo>
                  <a:close/>
                  <a:moveTo>
                    <a:pt x="2806" y="5776"/>
                  </a:moveTo>
                  <a:cubicBezTo>
                    <a:pt x="2788" y="5776"/>
                    <a:pt x="2794" y="5788"/>
                    <a:pt x="2800" y="5788"/>
                  </a:cubicBezTo>
                  <a:cubicBezTo>
                    <a:pt x="2803" y="5788"/>
                    <a:pt x="2806" y="5785"/>
                    <a:pt x="2806" y="5776"/>
                  </a:cubicBezTo>
                  <a:close/>
                  <a:moveTo>
                    <a:pt x="3289" y="1"/>
                  </a:moveTo>
                  <a:cubicBezTo>
                    <a:pt x="3262" y="1"/>
                    <a:pt x="3233" y="21"/>
                    <a:pt x="3221" y="69"/>
                  </a:cubicBezTo>
                  <a:cubicBezTo>
                    <a:pt x="2935" y="1548"/>
                    <a:pt x="2443" y="2923"/>
                    <a:pt x="1872" y="4324"/>
                  </a:cubicBezTo>
                  <a:cubicBezTo>
                    <a:pt x="1275" y="5673"/>
                    <a:pt x="756" y="7073"/>
                    <a:pt x="56" y="8370"/>
                  </a:cubicBezTo>
                  <a:cubicBezTo>
                    <a:pt x="0" y="8445"/>
                    <a:pt x="78" y="8506"/>
                    <a:pt x="145" y="8506"/>
                  </a:cubicBezTo>
                  <a:cubicBezTo>
                    <a:pt x="172" y="8506"/>
                    <a:pt x="197" y="8496"/>
                    <a:pt x="212" y="8474"/>
                  </a:cubicBezTo>
                  <a:cubicBezTo>
                    <a:pt x="756" y="7489"/>
                    <a:pt x="1197" y="6451"/>
                    <a:pt x="1612" y="5413"/>
                  </a:cubicBezTo>
                  <a:cubicBezTo>
                    <a:pt x="2105" y="4220"/>
                    <a:pt x="2650" y="3053"/>
                    <a:pt x="3013" y="1782"/>
                  </a:cubicBezTo>
                  <a:cubicBezTo>
                    <a:pt x="3065" y="1496"/>
                    <a:pt x="3143" y="1237"/>
                    <a:pt x="3195" y="951"/>
                  </a:cubicBezTo>
                  <a:cubicBezTo>
                    <a:pt x="3195" y="922"/>
                    <a:pt x="3220" y="728"/>
                    <a:pt x="3241" y="568"/>
                  </a:cubicBezTo>
                  <a:lnTo>
                    <a:pt x="3241" y="568"/>
                  </a:lnTo>
                  <a:cubicBezTo>
                    <a:pt x="3245" y="1015"/>
                    <a:pt x="3459" y="1918"/>
                    <a:pt x="3480" y="2067"/>
                  </a:cubicBezTo>
                  <a:cubicBezTo>
                    <a:pt x="3688" y="3416"/>
                    <a:pt x="3454" y="4583"/>
                    <a:pt x="2806" y="5776"/>
                  </a:cubicBezTo>
                  <a:cubicBezTo>
                    <a:pt x="4103" y="3961"/>
                    <a:pt x="3584" y="2119"/>
                    <a:pt x="3351" y="69"/>
                  </a:cubicBezTo>
                  <a:cubicBezTo>
                    <a:pt x="3351" y="28"/>
                    <a:pt x="3321" y="1"/>
                    <a:pt x="3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22"/>
            <p:cNvSpPr/>
            <p:nvPr/>
          </p:nvSpPr>
          <p:spPr>
            <a:xfrm>
              <a:off x="1554725" y="3035750"/>
              <a:ext cx="230750" cy="307025"/>
            </a:xfrm>
            <a:custGeom>
              <a:avLst/>
              <a:gdLst/>
              <a:ahLst/>
              <a:cxnLst/>
              <a:rect l="l" t="t" r="r" b="b"/>
              <a:pathLst>
                <a:path w="9230" h="12281" extrusionOk="0">
                  <a:moveTo>
                    <a:pt x="86" y="0"/>
                  </a:moveTo>
                  <a:cubicBezTo>
                    <a:pt x="42" y="0"/>
                    <a:pt x="1" y="55"/>
                    <a:pt x="21" y="95"/>
                  </a:cubicBezTo>
                  <a:cubicBezTo>
                    <a:pt x="1914" y="1937"/>
                    <a:pt x="4145" y="3363"/>
                    <a:pt x="5909" y="5361"/>
                  </a:cubicBezTo>
                  <a:cubicBezTo>
                    <a:pt x="7621" y="7307"/>
                    <a:pt x="8685" y="9615"/>
                    <a:pt x="9048" y="12183"/>
                  </a:cubicBezTo>
                  <a:cubicBezTo>
                    <a:pt x="9048" y="12248"/>
                    <a:pt x="9094" y="12281"/>
                    <a:pt x="9139" y="12281"/>
                  </a:cubicBezTo>
                  <a:cubicBezTo>
                    <a:pt x="9184" y="12281"/>
                    <a:pt x="9230" y="12248"/>
                    <a:pt x="9230" y="12183"/>
                  </a:cubicBezTo>
                  <a:cubicBezTo>
                    <a:pt x="8970" y="9771"/>
                    <a:pt x="8037" y="7644"/>
                    <a:pt x="6506" y="5750"/>
                  </a:cubicBezTo>
                  <a:cubicBezTo>
                    <a:pt x="4690" y="3493"/>
                    <a:pt x="2226" y="1963"/>
                    <a:pt x="125" y="17"/>
                  </a:cubicBezTo>
                  <a:cubicBezTo>
                    <a:pt x="113" y="5"/>
                    <a:pt x="99"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22"/>
            <p:cNvSpPr/>
            <p:nvPr/>
          </p:nvSpPr>
          <p:spPr>
            <a:xfrm>
              <a:off x="1560575" y="3040900"/>
              <a:ext cx="206175" cy="223350"/>
            </a:xfrm>
            <a:custGeom>
              <a:avLst/>
              <a:gdLst/>
              <a:ahLst/>
              <a:cxnLst/>
              <a:rect l="l" t="t" r="r" b="b"/>
              <a:pathLst>
                <a:path w="8247" h="8934" extrusionOk="0">
                  <a:moveTo>
                    <a:pt x="17" y="1"/>
                  </a:moveTo>
                  <a:cubicBezTo>
                    <a:pt x="11" y="1"/>
                    <a:pt x="1" y="45"/>
                    <a:pt x="20" y="45"/>
                  </a:cubicBezTo>
                  <a:cubicBezTo>
                    <a:pt x="1810" y="1056"/>
                    <a:pt x="3574" y="1990"/>
                    <a:pt x="5027" y="3521"/>
                  </a:cubicBezTo>
                  <a:cubicBezTo>
                    <a:pt x="6454" y="5077"/>
                    <a:pt x="7232" y="6971"/>
                    <a:pt x="8062" y="8890"/>
                  </a:cubicBezTo>
                  <a:cubicBezTo>
                    <a:pt x="8070" y="8921"/>
                    <a:pt x="8090" y="8933"/>
                    <a:pt x="8114" y="8933"/>
                  </a:cubicBezTo>
                  <a:cubicBezTo>
                    <a:pt x="8172" y="8933"/>
                    <a:pt x="8247" y="8860"/>
                    <a:pt x="8192" y="8787"/>
                  </a:cubicBezTo>
                  <a:cubicBezTo>
                    <a:pt x="7362" y="6841"/>
                    <a:pt x="6583" y="4947"/>
                    <a:pt x="5105" y="3391"/>
                  </a:cubicBezTo>
                  <a:cubicBezTo>
                    <a:pt x="3730" y="1860"/>
                    <a:pt x="1862" y="849"/>
                    <a:pt x="20" y="19"/>
                  </a:cubicBezTo>
                  <a:cubicBezTo>
                    <a:pt x="20" y="6"/>
                    <a:pt x="19" y="1"/>
                    <a:pt x="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22"/>
            <p:cNvSpPr/>
            <p:nvPr/>
          </p:nvSpPr>
          <p:spPr>
            <a:xfrm>
              <a:off x="1556525" y="3036825"/>
              <a:ext cx="205975" cy="216400"/>
            </a:xfrm>
            <a:custGeom>
              <a:avLst/>
              <a:gdLst/>
              <a:ahLst/>
              <a:cxnLst/>
              <a:rect l="l" t="t" r="r" b="b"/>
              <a:pathLst>
                <a:path w="8239" h="8656" extrusionOk="0">
                  <a:moveTo>
                    <a:pt x="1" y="0"/>
                  </a:moveTo>
                  <a:lnTo>
                    <a:pt x="1" y="0"/>
                  </a:lnTo>
                  <a:cubicBezTo>
                    <a:pt x="986" y="1634"/>
                    <a:pt x="2491" y="2802"/>
                    <a:pt x="3892" y="4073"/>
                  </a:cubicBezTo>
                  <a:cubicBezTo>
                    <a:pt x="5448" y="5500"/>
                    <a:pt x="6771" y="7004"/>
                    <a:pt x="8068" y="8638"/>
                  </a:cubicBezTo>
                  <a:cubicBezTo>
                    <a:pt x="8080" y="8650"/>
                    <a:pt x="8096" y="8655"/>
                    <a:pt x="8112" y="8655"/>
                  </a:cubicBezTo>
                  <a:cubicBezTo>
                    <a:pt x="8169" y="8655"/>
                    <a:pt x="8238" y="8595"/>
                    <a:pt x="8198" y="8535"/>
                  </a:cubicBezTo>
                  <a:cubicBezTo>
                    <a:pt x="7031" y="6952"/>
                    <a:pt x="5656" y="5551"/>
                    <a:pt x="4203" y="4228"/>
                  </a:cubicBezTo>
                  <a:cubicBezTo>
                    <a:pt x="2750" y="2854"/>
                    <a:pt x="1168" y="16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22"/>
            <p:cNvSpPr/>
            <p:nvPr/>
          </p:nvSpPr>
          <p:spPr>
            <a:xfrm>
              <a:off x="1555225" y="3035650"/>
              <a:ext cx="200300" cy="208250"/>
            </a:xfrm>
            <a:custGeom>
              <a:avLst/>
              <a:gdLst/>
              <a:ahLst/>
              <a:cxnLst/>
              <a:rect l="l" t="t" r="r" b="b"/>
              <a:pathLst>
                <a:path w="8012" h="8330" extrusionOk="0">
                  <a:moveTo>
                    <a:pt x="64" y="0"/>
                  </a:moveTo>
                  <a:cubicBezTo>
                    <a:pt x="41" y="0"/>
                    <a:pt x="1" y="43"/>
                    <a:pt x="1" y="99"/>
                  </a:cubicBezTo>
                  <a:cubicBezTo>
                    <a:pt x="753" y="1733"/>
                    <a:pt x="2076" y="3004"/>
                    <a:pt x="3321" y="4275"/>
                  </a:cubicBezTo>
                  <a:cubicBezTo>
                    <a:pt x="4022" y="5028"/>
                    <a:pt x="4800" y="5598"/>
                    <a:pt x="5604" y="6247"/>
                  </a:cubicBezTo>
                  <a:cubicBezTo>
                    <a:pt x="6434" y="6895"/>
                    <a:pt x="7135" y="7674"/>
                    <a:pt x="7913" y="8322"/>
                  </a:cubicBezTo>
                  <a:cubicBezTo>
                    <a:pt x="7918" y="8327"/>
                    <a:pt x="7925" y="8329"/>
                    <a:pt x="7932" y="8329"/>
                  </a:cubicBezTo>
                  <a:cubicBezTo>
                    <a:pt x="7965" y="8329"/>
                    <a:pt x="8012" y="8291"/>
                    <a:pt x="7991" y="8270"/>
                  </a:cubicBezTo>
                  <a:cubicBezTo>
                    <a:pt x="6719" y="6766"/>
                    <a:pt x="5007" y="5754"/>
                    <a:pt x="3607" y="4405"/>
                  </a:cubicBezTo>
                  <a:cubicBezTo>
                    <a:pt x="2284" y="3108"/>
                    <a:pt x="883" y="1733"/>
                    <a:pt x="79" y="21"/>
                  </a:cubicBezTo>
                  <a:cubicBezTo>
                    <a:pt x="79" y="7"/>
                    <a:pt x="73" y="0"/>
                    <a:pt x="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22"/>
            <p:cNvSpPr/>
            <p:nvPr/>
          </p:nvSpPr>
          <p:spPr>
            <a:xfrm>
              <a:off x="1643100" y="2987925"/>
              <a:ext cx="112550" cy="254975"/>
            </a:xfrm>
            <a:custGeom>
              <a:avLst/>
              <a:gdLst/>
              <a:ahLst/>
              <a:cxnLst/>
              <a:rect l="l" t="t" r="r" b="b"/>
              <a:pathLst>
                <a:path w="4502" h="10199" extrusionOk="0">
                  <a:moveTo>
                    <a:pt x="65" y="1"/>
                  </a:moveTo>
                  <a:cubicBezTo>
                    <a:pt x="35" y="1"/>
                    <a:pt x="1" y="30"/>
                    <a:pt x="40" y="88"/>
                  </a:cubicBezTo>
                  <a:cubicBezTo>
                    <a:pt x="559" y="1256"/>
                    <a:pt x="1025" y="2397"/>
                    <a:pt x="1285" y="3616"/>
                  </a:cubicBezTo>
                  <a:cubicBezTo>
                    <a:pt x="1518" y="4654"/>
                    <a:pt x="2011" y="5458"/>
                    <a:pt x="2426" y="6444"/>
                  </a:cubicBezTo>
                  <a:cubicBezTo>
                    <a:pt x="2434" y="6475"/>
                    <a:pt x="2451" y="6487"/>
                    <a:pt x="2471" y="6487"/>
                  </a:cubicBezTo>
                  <a:cubicBezTo>
                    <a:pt x="2516" y="6487"/>
                    <a:pt x="2574" y="6420"/>
                    <a:pt x="2556" y="6366"/>
                  </a:cubicBezTo>
                  <a:cubicBezTo>
                    <a:pt x="2245" y="5666"/>
                    <a:pt x="1778" y="5017"/>
                    <a:pt x="1596" y="4265"/>
                  </a:cubicBezTo>
                  <a:cubicBezTo>
                    <a:pt x="1415" y="3642"/>
                    <a:pt x="1363" y="3046"/>
                    <a:pt x="1155" y="2423"/>
                  </a:cubicBezTo>
                  <a:cubicBezTo>
                    <a:pt x="974" y="1800"/>
                    <a:pt x="688" y="1178"/>
                    <a:pt x="377" y="607"/>
                  </a:cubicBezTo>
                  <a:cubicBezTo>
                    <a:pt x="305" y="462"/>
                    <a:pt x="184" y="277"/>
                    <a:pt x="195" y="277"/>
                  </a:cubicBezTo>
                  <a:cubicBezTo>
                    <a:pt x="203" y="277"/>
                    <a:pt x="295" y="393"/>
                    <a:pt x="559" y="737"/>
                  </a:cubicBezTo>
                  <a:cubicBezTo>
                    <a:pt x="766" y="1022"/>
                    <a:pt x="974" y="1308"/>
                    <a:pt x="1207" y="1645"/>
                  </a:cubicBezTo>
                  <a:cubicBezTo>
                    <a:pt x="2011" y="2864"/>
                    <a:pt x="2660" y="4187"/>
                    <a:pt x="3282" y="5536"/>
                  </a:cubicBezTo>
                  <a:cubicBezTo>
                    <a:pt x="3957" y="7015"/>
                    <a:pt x="4190" y="8571"/>
                    <a:pt x="4476" y="10179"/>
                  </a:cubicBezTo>
                  <a:cubicBezTo>
                    <a:pt x="4463" y="10192"/>
                    <a:pt x="4469" y="10199"/>
                    <a:pt x="4479" y="10199"/>
                  </a:cubicBezTo>
                  <a:cubicBezTo>
                    <a:pt x="4489" y="10199"/>
                    <a:pt x="4502" y="10192"/>
                    <a:pt x="4502" y="10179"/>
                  </a:cubicBezTo>
                  <a:cubicBezTo>
                    <a:pt x="4138" y="6418"/>
                    <a:pt x="2504" y="2942"/>
                    <a:pt x="92" y="11"/>
                  </a:cubicBezTo>
                  <a:cubicBezTo>
                    <a:pt x="85" y="4"/>
                    <a:pt x="7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22"/>
            <p:cNvSpPr/>
            <p:nvPr/>
          </p:nvSpPr>
          <p:spPr>
            <a:xfrm>
              <a:off x="1821625" y="2907175"/>
              <a:ext cx="250500" cy="292100"/>
            </a:xfrm>
            <a:custGeom>
              <a:avLst/>
              <a:gdLst/>
              <a:ahLst/>
              <a:cxnLst/>
              <a:rect l="l" t="t" r="r" b="b"/>
              <a:pathLst>
                <a:path w="10020" h="11684" extrusionOk="0">
                  <a:moveTo>
                    <a:pt x="9975" y="1"/>
                  </a:moveTo>
                  <a:cubicBezTo>
                    <a:pt x="9958" y="1"/>
                    <a:pt x="9942" y="15"/>
                    <a:pt x="9942" y="50"/>
                  </a:cubicBezTo>
                  <a:cubicBezTo>
                    <a:pt x="8930" y="2670"/>
                    <a:pt x="7114" y="4589"/>
                    <a:pt x="5039" y="6405"/>
                  </a:cubicBezTo>
                  <a:cubicBezTo>
                    <a:pt x="3301" y="7910"/>
                    <a:pt x="1200" y="9466"/>
                    <a:pt x="58" y="11516"/>
                  </a:cubicBezTo>
                  <a:cubicBezTo>
                    <a:pt x="1" y="11592"/>
                    <a:pt x="85" y="11683"/>
                    <a:pt x="154" y="11683"/>
                  </a:cubicBezTo>
                  <a:cubicBezTo>
                    <a:pt x="178" y="11683"/>
                    <a:pt x="201" y="11672"/>
                    <a:pt x="214" y="11645"/>
                  </a:cubicBezTo>
                  <a:cubicBezTo>
                    <a:pt x="1070" y="10686"/>
                    <a:pt x="1848" y="9674"/>
                    <a:pt x="2782" y="8766"/>
                  </a:cubicBezTo>
                  <a:cubicBezTo>
                    <a:pt x="3716" y="7858"/>
                    <a:pt x="4728" y="7002"/>
                    <a:pt x="5687" y="6146"/>
                  </a:cubicBezTo>
                  <a:cubicBezTo>
                    <a:pt x="7607" y="4382"/>
                    <a:pt x="9164" y="2540"/>
                    <a:pt x="10020" y="50"/>
                  </a:cubicBezTo>
                  <a:cubicBezTo>
                    <a:pt x="10020" y="21"/>
                    <a:pt x="9996" y="1"/>
                    <a:pt x="99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22"/>
            <p:cNvSpPr/>
            <p:nvPr/>
          </p:nvSpPr>
          <p:spPr>
            <a:xfrm>
              <a:off x="1904550" y="2906425"/>
              <a:ext cx="168875" cy="202175"/>
            </a:xfrm>
            <a:custGeom>
              <a:avLst/>
              <a:gdLst/>
              <a:ahLst/>
              <a:cxnLst/>
              <a:rect l="l" t="t" r="r" b="b"/>
              <a:pathLst>
                <a:path w="6755" h="8087" extrusionOk="0">
                  <a:moveTo>
                    <a:pt x="6681" y="1"/>
                  </a:moveTo>
                  <a:cubicBezTo>
                    <a:pt x="6664" y="1"/>
                    <a:pt x="6651" y="10"/>
                    <a:pt x="6651" y="28"/>
                  </a:cubicBezTo>
                  <a:cubicBezTo>
                    <a:pt x="6184" y="1792"/>
                    <a:pt x="5483" y="3452"/>
                    <a:pt x="4186" y="4749"/>
                  </a:cubicBezTo>
                  <a:cubicBezTo>
                    <a:pt x="2967" y="5968"/>
                    <a:pt x="1463" y="6876"/>
                    <a:pt x="88" y="7888"/>
                  </a:cubicBezTo>
                  <a:cubicBezTo>
                    <a:pt x="0" y="7932"/>
                    <a:pt x="61" y="8087"/>
                    <a:pt x="128" y="8087"/>
                  </a:cubicBezTo>
                  <a:cubicBezTo>
                    <a:pt x="141" y="8087"/>
                    <a:pt x="153" y="8082"/>
                    <a:pt x="166" y="8070"/>
                  </a:cubicBezTo>
                  <a:cubicBezTo>
                    <a:pt x="1670" y="7006"/>
                    <a:pt x="3252" y="6046"/>
                    <a:pt x="4524" y="4671"/>
                  </a:cubicBezTo>
                  <a:cubicBezTo>
                    <a:pt x="5691" y="3400"/>
                    <a:pt x="6469" y="1766"/>
                    <a:pt x="6754" y="80"/>
                  </a:cubicBezTo>
                  <a:cubicBezTo>
                    <a:pt x="6754" y="30"/>
                    <a:pt x="6711" y="1"/>
                    <a:pt x="66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22"/>
            <p:cNvSpPr/>
            <p:nvPr/>
          </p:nvSpPr>
          <p:spPr>
            <a:xfrm>
              <a:off x="1900275" y="2905625"/>
              <a:ext cx="173550" cy="202850"/>
            </a:xfrm>
            <a:custGeom>
              <a:avLst/>
              <a:gdLst/>
              <a:ahLst/>
              <a:cxnLst/>
              <a:rect l="l" t="t" r="r" b="b"/>
              <a:pathLst>
                <a:path w="6942" h="8114" extrusionOk="0">
                  <a:moveTo>
                    <a:pt x="6890" y="1"/>
                  </a:moveTo>
                  <a:cubicBezTo>
                    <a:pt x="6884" y="1"/>
                    <a:pt x="6879" y="3"/>
                    <a:pt x="6874" y="8"/>
                  </a:cubicBezTo>
                  <a:cubicBezTo>
                    <a:pt x="4176" y="2265"/>
                    <a:pt x="2516" y="5430"/>
                    <a:pt x="77" y="7946"/>
                  </a:cubicBezTo>
                  <a:cubicBezTo>
                    <a:pt x="0" y="8023"/>
                    <a:pt x="80" y="8114"/>
                    <a:pt x="147" y="8114"/>
                  </a:cubicBezTo>
                  <a:cubicBezTo>
                    <a:pt x="171" y="8114"/>
                    <a:pt x="193" y="8103"/>
                    <a:pt x="207" y="8076"/>
                  </a:cubicBezTo>
                  <a:cubicBezTo>
                    <a:pt x="1374" y="6882"/>
                    <a:pt x="2360" y="5507"/>
                    <a:pt x="3346" y="4184"/>
                  </a:cubicBezTo>
                  <a:cubicBezTo>
                    <a:pt x="3916" y="3432"/>
                    <a:pt x="4435" y="2706"/>
                    <a:pt x="5032" y="2005"/>
                  </a:cubicBezTo>
                  <a:cubicBezTo>
                    <a:pt x="5654" y="1357"/>
                    <a:pt x="6329" y="760"/>
                    <a:pt x="6900" y="60"/>
                  </a:cubicBezTo>
                  <a:cubicBezTo>
                    <a:pt x="6942" y="39"/>
                    <a:pt x="6916" y="1"/>
                    <a:pt x="6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22"/>
            <p:cNvSpPr/>
            <p:nvPr/>
          </p:nvSpPr>
          <p:spPr>
            <a:xfrm>
              <a:off x="1887150" y="2906450"/>
              <a:ext cx="185625" cy="214375"/>
            </a:xfrm>
            <a:custGeom>
              <a:avLst/>
              <a:gdLst/>
              <a:ahLst/>
              <a:cxnLst/>
              <a:rect l="l" t="t" r="r" b="b"/>
              <a:pathLst>
                <a:path w="7425" h="8575" extrusionOk="0">
                  <a:moveTo>
                    <a:pt x="7399" y="1"/>
                  </a:moveTo>
                  <a:cubicBezTo>
                    <a:pt x="5816" y="779"/>
                    <a:pt x="4415" y="2076"/>
                    <a:pt x="3378" y="3477"/>
                  </a:cubicBezTo>
                  <a:cubicBezTo>
                    <a:pt x="2807" y="4229"/>
                    <a:pt x="2418" y="5033"/>
                    <a:pt x="1925" y="5812"/>
                  </a:cubicBezTo>
                  <a:cubicBezTo>
                    <a:pt x="1380" y="6720"/>
                    <a:pt x="706" y="7550"/>
                    <a:pt x="57" y="8432"/>
                  </a:cubicBezTo>
                  <a:cubicBezTo>
                    <a:pt x="0" y="8489"/>
                    <a:pt x="55" y="8574"/>
                    <a:pt x="119" y="8574"/>
                  </a:cubicBezTo>
                  <a:cubicBezTo>
                    <a:pt x="142" y="8574"/>
                    <a:pt x="166" y="8563"/>
                    <a:pt x="187" y="8535"/>
                  </a:cubicBezTo>
                  <a:cubicBezTo>
                    <a:pt x="732" y="7861"/>
                    <a:pt x="1277" y="7135"/>
                    <a:pt x="1769" y="6382"/>
                  </a:cubicBezTo>
                  <a:cubicBezTo>
                    <a:pt x="2288" y="5604"/>
                    <a:pt x="2677" y="4774"/>
                    <a:pt x="3196" y="3996"/>
                  </a:cubicBezTo>
                  <a:cubicBezTo>
                    <a:pt x="4312" y="2336"/>
                    <a:pt x="5868" y="1246"/>
                    <a:pt x="7425" y="27"/>
                  </a:cubicBezTo>
                  <a:cubicBezTo>
                    <a:pt x="7425" y="27"/>
                    <a:pt x="7425" y="1"/>
                    <a:pt x="7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22"/>
            <p:cNvSpPr/>
            <p:nvPr/>
          </p:nvSpPr>
          <p:spPr>
            <a:xfrm>
              <a:off x="1876000" y="3021300"/>
              <a:ext cx="241750" cy="118825"/>
            </a:xfrm>
            <a:custGeom>
              <a:avLst/>
              <a:gdLst/>
              <a:ahLst/>
              <a:cxnLst/>
              <a:rect l="l" t="t" r="r" b="b"/>
              <a:pathLst>
                <a:path w="9670" h="4753" extrusionOk="0">
                  <a:moveTo>
                    <a:pt x="9570" y="0"/>
                  </a:moveTo>
                  <a:cubicBezTo>
                    <a:pt x="9556" y="0"/>
                    <a:pt x="9542" y="7"/>
                    <a:pt x="9531" y="24"/>
                  </a:cubicBezTo>
                  <a:cubicBezTo>
                    <a:pt x="8182" y="829"/>
                    <a:pt x="6599" y="880"/>
                    <a:pt x="5147" y="1347"/>
                  </a:cubicBezTo>
                  <a:cubicBezTo>
                    <a:pt x="3772" y="1788"/>
                    <a:pt x="2553" y="2489"/>
                    <a:pt x="1385" y="3293"/>
                  </a:cubicBezTo>
                  <a:cubicBezTo>
                    <a:pt x="1299" y="3336"/>
                    <a:pt x="1356" y="3468"/>
                    <a:pt x="1437" y="3468"/>
                  </a:cubicBezTo>
                  <a:cubicBezTo>
                    <a:pt x="1453" y="3468"/>
                    <a:pt x="1471" y="3462"/>
                    <a:pt x="1489" y="3449"/>
                  </a:cubicBezTo>
                  <a:cubicBezTo>
                    <a:pt x="2786" y="2541"/>
                    <a:pt x="4213" y="1788"/>
                    <a:pt x="5769" y="1373"/>
                  </a:cubicBezTo>
                  <a:cubicBezTo>
                    <a:pt x="6899" y="1063"/>
                    <a:pt x="8048" y="923"/>
                    <a:pt x="9086" y="453"/>
                  </a:cubicBezTo>
                  <a:lnTo>
                    <a:pt x="9086" y="453"/>
                  </a:lnTo>
                  <a:cubicBezTo>
                    <a:pt x="7765" y="1578"/>
                    <a:pt x="6173" y="2343"/>
                    <a:pt x="4498" y="2878"/>
                  </a:cubicBezTo>
                  <a:cubicBezTo>
                    <a:pt x="2864" y="3397"/>
                    <a:pt x="1411" y="3604"/>
                    <a:pt x="62" y="4720"/>
                  </a:cubicBezTo>
                  <a:cubicBezTo>
                    <a:pt x="0" y="4720"/>
                    <a:pt x="54" y="4753"/>
                    <a:pt x="91" y="4753"/>
                  </a:cubicBezTo>
                  <a:cubicBezTo>
                    <a:pt x="101" y="4753"/>
                    <a:pt x="109" y="4751"/>
                    <a:pt x="114" y="4746"/>
                  </a:cubicBezTo>
                  <a:cubicBezTo>
                    <a:pt x="996" y="4071"/>
                    <a:pt x="1878" y="3656"/>
                    <a:pt x="2968" y="3345"/>
                  </a:cubicBezTo>
                  <a:cubicBezTo>
                    <a:pt x="3850" y="3137"/>
                    <a:pt x="4680" y="2904"/>
                    <a:pt x="5536" y="2619"/>
                  </a:cubicBezTo>
                  <a:cubicBezTo>
                    <a:pt x="7007" y="2070"/>
                    <a:pt x="8335" y="1329"/>
                    <a:pt x="9472" y="259"/>
                  </a:cubicBezTo>
                  <a:lnTo>
                    <a:pt x="9472" y="259"/>
                  </a:lnTo>
                  <a:cubicBezTo>
                    <a:pt x="9518" y="233"/>
                    <a:pt x="9563" y="207"/>
                    <a:pt x="9609" y="180"/>
                  </a:cubicBezTo>
                  <a:cubicBezTo>
                    <a:pt x="9601" y="173"/>
                    <a:pt x="9594" y="162"/>
                    <a:pt x="9587" y="149"/>
                  </a:cubicBezTo>
                  <a:lnTo>
                    <a:pt x="9587" y="149"/>
                  </a:lnTo>
                  <a:cubicBezTo>
                    <a:pt x="9594" y="142"/>
                    <a:pt x="9601" y="135"/>
                    <a:pt x="9609" y="128"/>
                  </a:cubicBezTo>
                  <a:cubicBezTo>
                    <a:pt x="9669" y="88"/>
                    <a:pt x="9620" y="0"/>
                    <a:pt x="95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22"/>
            <p:cNvSpPr/>
            <p:nvPr/>
          </p:nvSpPr>
          <p:spPr>
            <a:xfrm>
              <a:off x="1618800" y="2825400"/>
              <a:ext cx="219300" cy="252450"/>
            </a:xfrm>
            <a:custGeom>
              <a:avLst/>
              <a:gdLst/>
              <a:ahLst/>
              <a:cxnLst/>
              <a:rect l="l" t="t" r="r" b="b"/>
              <a:pathLst>
                <a:path w="8772" h="10098" extrusionOk="0">
                  <a:moveTo>
                    <a:pt x="0" y="0"/>
                  </a:moveTo>
                  <a:cubicBezTo>
                    <a:pt x="1219" y="1790"/>
                    <a:pt x="2879" y="3087"/>
                    <a:pt x="4436" y="4540"/>
                  </a:cubicBezTo>
                  <a:cubicBezTo>
                    <a:pt x="6122" y="6122"/>
                    <a:pt x="7419" y="8042"/>
                    <a:pt x="8586" y="10065"/>
                  </a:cubicBezTo>
                  <a:cubicBezTo>
                    <a:pt x="8609" y="10088"/>
                    <a:pt x="8636" y="10098"/>
                    <a:pt x="8662" y="10098"/>
                  </a:cubicBezTo>
                  <a:cubicBezTo>
                    <a:pt x="8722" y="10098"/>
                    <a:pt x="8771" y="10043"/>
                    <a:pt x="8716" y="9988"/>
                  </a:cubicBezTo>
                  <a:cubicBezTo>
                    <a:pt x="7678" y="8146"/>
                    <a:pt x="6485" y="6330"/>
                    <a:pt x="4955" y="4825"/>
                  </a:cubicBezTo>
                  <a:cubicBezTo>
                    <a:pt x="3294" y="3191"/>
                    <a:pt x="1453" y="1894"/>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22"/>
            <p:cNvSpPr/>
            <p:nvPr/>
          </p:nvSpPr>
          <p:spPr>
            <a:xfrm>
              <a:off x="1617675" y="2822675"/>
              <a:ext cx="163075" cy="171800"/>
            </a:xfrm>
            <a:custGeom>
              <a:avLst/>
              <a:gdLst/>
              <a:ahLst/>
              <a:cxnLst/>
              <a:rect l="l" t="t" r="r" b="b"/>
              <a:pathLst>
                <a:path w="6523" h="6872" extrusionOk="0">
                  <a:moveTo>
                    <a:pt x="84" y="0"/>
                  </a:moveTo>
                  <a:cubicBezTo>
                    <a:pt x="52" y="0"/>
                    <a:pt x="0" y="65"/>
                    <a:pt x="45" y="109"/>
                  </a:cubicBezTo>
                  <a:cubicBezTo>
                    <a:pt x="797" y="1303"/>
                    <a:pt x="2094" y="2081"/>
                    <a:pt x="3158" y="2963"/>
                  </a:cubicBezTo>
                  <a:cubicBezTo>
                    <a:pt x="4481" y="4026"/>
                    <a:pt x="5544" y="5298"/>
                    <a:pt x="6323" y="6828"/>
                  </a:cubicBezTo>
                  <a:cubicBezTo>
                    <a:pt x="6345" y="6858"/>
                    <a:pt x="6373" y="6871"/>
                    <a:pt x="6399" y="6871"/>
                  </a:cubicBezTo>
                  <a:cubicBezTo>
                    <a:pt x="6463" y="6871"/>
                    <a:pt x="6523" y="6798"/>
                    <a:pt x="6504" y="6724"/>
                  </a:cubicBezTo>
                  <a:cubicBezTo>
                    <a:pt x="5752" y="5323"/>
                    <a:pt x="4766" y="4104"/>
                    <a:pt x="3573" y="3067"/>
                  </a:cubicBezTo>
                  <a:cubicBezTo>
                    <a:pt x="2380" y="2055"/>
                    <a:pt x="1212" y="1147"/>
                    <a:pt x="97" y="6"/>
                  </a:cubicBezTo>
                  <a:cubicBezTo>
                    <a:pt x="93" y="2"/>
                    <a:pt x="89" y="0"/>
                    <a:pt x="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22"/>
            <p:cNvSpPr/>
            <p:nvPr/>
          </p:nvSpPr>
          <p:spPr>
            <a:xfrm>
              <a:off x="1620075" y="2828550"/>
              <a:ext cx="165175" cy="171025"/>
            </a:xfrm>
            <a:custGeom>
              <a:avLst/>
              <a:gdLst/>
              <a:ahLst/>
              <a:cxnLst/>
              <a:rect l="l" t="t" r="r" b="b"/>
              <a:pathLst>
                <a:path w="6607" h="6841" extrusionOk="0">
                  <a:moveTo>
                    <a:pt x="38" y="0"/>
                  </a:moveTo>
                  <a:cubicBezTo>
                    <a:pt x="18" y="0"/>
                    <a:pt x="1" y="15"/>
                    <a:pt x="1" y="30"/>
                  </a:cubicBezTo>
                  <a:cubicBezTo>
                    <a:pt x="753" y="1327"/>
                    <a:pt x="1635" y="2754"/>
                    <a:pt x="2802" y="3765"/>
                  </a:cubicBezTo>
                  <a:cubicBezTo>
                    <a:pt x="3996" y="4803"/>
                    <a:pt x="5293" y="5711"/>
                    <a:pt x="6434" y="6827"/>
                  </a:cubicBezTo>
                  <a:cubicBezTo>
                    <a:pt x="6454" y="6836"/>
                    <a:pt x="6472" y="6840"/>
                    <a:pt x="6489" y="6840"/>
                  </a:cubicBezTo>
                  <a:cubicBezTo>
                    <a:pt x="6563" y="6840"/>
                    <a:pt x="6606" y="6760"/>
                    <a:pt x="6564" y="6697"/>
                  </a:cubicBezTo>
                  <a:cubicBezTo>
                    <a:pt x="5578" y="5581"/>
                    <a:pt x="4411" y="4803"/>
                    <a:pt x="3243" y="3921"/>
                  </a:cubicBezTo>
                  <a:cubicBezTo>
                    <a:pt x="1921" y="2883"/>
                    <a:pt x="1013" y="1405"/>
                    <a:pt x="79" y="30"/>
                  </a:cubicBezTo>
                  <a:cubicBezTo>
                    <a:pt x="68" y="8"/>
                    <a:pt x="52" y="0"/>
                    <a:pt x="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22"/>
            <p:cNvSpPr/>
            <p:nvPr/>
          </p:nvSpPr>
          <p:spPr>
            <a:xfrm>
              <a:off x="1620075" y="2825550"/>
              <a:ext cx="176950" cy="190250"/>
            </a:xfrm>
            <a:custGeom>
              <a:avLst/>
              <a:gdLst/>
              <a:ahLst/>
              <a:cxnLst/>
              <a:rect l="l" t="t" r="r" b="b"/>
              <a:pathLst>
                <a:path w="7078" h="7610" extrusionOk="0">
                  <a:moveTo>
                    <a:pt x="20" y="1"/>
                  </a:moveTo>
                  <a:cubicBezTo>
                    <a:pt x="14" y="1"/>
                    <a:pt x="1" y="7"/>
                    <a:pt x="1" y="20"/>
                  </a:cubicBezTo>
                  <a:cubicBezTo>
                    <a:pt x="27" y="7"/>
                    <a:pt x="27" y="1"/>
                    <a:pt x="20" y="1"/>
                  </a:cubicBezTo>
                  <a:close/>
                  <a:moveTo>
                    <a:pt x="1" y="20"/>
                  </a:moveTo>
                  <a:lnTo>
                    <a:pt x="1" y="20"/>
                  </a:lnTo>
                  <a:cubicBezTo>
                    <a:pt x="1298" y="1265"/>
                    <a:pt x="3114" y="1681"/>
                    <a:pt x="4359" y="3003"/>
                  </a:cubicBezTo>
                  <a:cubicBezTo>
                    <a:pt x="5007" y="3704"/>
                    <a:pt x="5500" y="4508"/>
                    <a:pt x="5889" y="5338"/>
                  </a:cubicBezTo>
                  <a:cubicBezTo>
                    <a:pt x="6227" y="6090"/>
                    <a:pt x="6382" y="6972"/>
                    <a:pt x="6953" y="7595"/>
                  </a:cubicBezTo>
                  <a:cubicBezTo>
                    <a:pt x="6958" y="7605"/>
                    <a:pt x="6966" y="7609"/>
                    <a:pt x="6976" y="7609"/>
                  </a:cubicBezTo>
                  <a:cubicBezTo>
                    <a:pt x="7015" y="7609"/>
                    <a:pt x="7078" y="7538"/>
                    <a:pt x="7057" y="7517"/>
                  </a:cubicBezTo>
                  <a:cubicBezTo>
                    <a:pt x="6564" y="6739"/>
                    <a:pt x="6330" y="5831"/>
                    <a:pt x="5941" y="5027"/>
                  </a:cubicBezTo>
                  <a:cubicBezTo>
                    <a:pt x="5578" y="4275"/>
                    <a:pt x="5137" y="3600"/>
                    <a:pt x="4592" y="2978"/>
                  </a:cubicBezTo>
                  <a:cubicBezTo>
                    <a:pt x="3321" y="1551"/>
                    <a:pt x="1480" y="1162"/>
                    <a:pt x="1"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22"/>
            <p:cNvSpPr/>
            <p:nvPr/>
          </p:nvSpPr>
          <p:spPr>
            <a:xfrm>
              <a:off x="1705850" y="2772175"/>
              <a:ext cx="66650" cy="188150"/>
            </a:xfrm>
            <a:custGeom>
              <a:avLst/>
              <a:gdLst/>
              <a:ahLst/>
              <a:cxnLst/>
              <a:rect l="l" t="t" r="r" b="b"/>
              <a:pathLst>
                <a:path w="2666" h="7526" extrusionOk="0">
                  <a:moveTo>
                    <a:pt x="71" y="1"/>
                  </a:moveTo>
                  <a:cubicBezTo>
                    <a:pt x="25" y="1"/>
                    <a:pt x="1" y="74"/>
                    <a:pt x="20" y="132"/>
                  </a:cubicBezTo>
                  <a:cubicBezTo>
                    <a:pt x="435" y="1092"/>
                    <a:pt x="720" y="2129"/>
                    <a:pt x="850" y="3193"/>
                  </a:cubicBezTo>
                  <a:cubicBezTo>
                    <a:pt x="954" y="4023"/>
                    <a:pt x="1006" y="4853"/>
                    <a:pt x="1343" y="5605"/>
                  </a:cubicBezTo>
                  <a:cubicBezTo>
                    <a:pt x="1353" y="5647"/>
                    <a:pt x="1384" y="5664"/>
                    <a:pt x="1416" y="5664"/>
                  </a:cubicBezTo>
                  <a:cubicBezTo>
                    <a:pt x="1464" y="5664"/>
                    <a:pt x="1514" y="5626"/>
                    <a:pt x="1499" y="5579"/>
                  </a:cubicBezTo>
                  <a:cubicBezTo>
                    <a:pt x="1110" y="4542"/>
                    <a:pt x="1084" y="3400"/>
                    <a:pt x="850" y="2337"/>
                  </a:cubicBezTo>
                  <a:cubicBezTo>
                    <a:pt x="726" y="1767"/>
                    <a:pt x="602" y="1221"/>
                    <a:pt x="365" y="721"/>
                  </a:cubicBezTo>
                  <a:lnTo>
                    <a:pt x="365" y="721"/>
                  </a:lnTo>
                  <a:cubicBezTo>
                    <a:pt x="421" y="833"/>
                    <a:pt x="446" y="876"/>
                    <a:pt x="452" y="876"/>
                  </a:cubicBezTo>
                  <a:cubicBezTo>
                    <a:pt x="463" y="876"/>
                    <a:pt x="398" y="711"/>
                    <a:pt x="328" y="561"/>
                  </a:cubicBezTo>
                  <a:lnTo>
                    <a:pt x="328" y="561"/>
                  </a:lnTo>
                  <a:cubicBezTo>
                    <a:pt x="496" y="749"/>
                    <a:pt x="748" y="990"/>
                    <a:pt x="798" y="1040"/>
                  </a:cubicBezTo>
                  <a:cubicBezTo>
                    <a:pt x="1732" y="2129"/>
                    <a:pt x="1940" y="3297"/>
                    <a:pt x="2017" y="4723"/>
                  </a:cubicBezTo>
                  <a:cubicBezTo>
                    <a:pt x="2069" y="5709"/>
                    <a:pt x="2199" y="6617"/>
                    <a:pt x="2588" y="7525"/>
                  </a:cubicBezTo>
                  <a:cubicBezTo>
                    <a:pt x="2614" y="7473"/>
                    <a:pt x="2666" y="7473"/>
                    <a:pt x="2666" y="7447"/>
                  </a:cubicBezTo>
                  <a:cubicBezTo>
                    <a:pt x="2199" y="6020"/>
                    <a:pt x="2355" y="4620"/>
                    <a:pt x="2095" y="3167"/>
                  </a:cubicBezTo>
                  <a:cubicBezTo>
                    <a:pt x="1862" y="1870"/>
                    <a:pt x="1006" y="936"/>
                    <a:pt x="124" y="28"/>
                  </a:cubicBezTo>
                  <a:cubicBezTo>
                    <a:pt x="104" y="9"/>
                    <a:pt x="86" y="1"/>
                    <a:pt x="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22"/>
            <p:cNvSpPr/>
            <p:nvPr/>
          </p:nvSpPr>
          <p:spPr>
            <a:xfrm>
              <a:off x="1822425" y="2691975"/>
              <a:ext cx="57100" cy="250025"/>
            </a:xfrm>
            <a:custGeom>
              <a:avLst/>
              <a:gdLst/>
              <a:ahLst/>
              <a:cxnLst/>
              <a:rect l="l" t="t" r="r" b="b"/>
              <a:pathLst>
                <a:path w="2284" h="10001" extrusionOk="0">
                  <a:moveTo>
                    <a:pt x="2257" y="0"/>
                  </a:moveTo>
                  <a:cubicBezTo>
                    <a:pt x="2244" y="0"/>
                    <a:pt x="2231" y="7"/>
                    <a:pt x="2231" y="19"/>
                  </a:cubicBezTo>
                  <a:cubicBezTo>
                    <a:pt x="1868" y="1317"/>
                    <a:pt x="1246" y="2562"/>
                    <a:pt x="986" y="3885"/>
                  </a:cubicBezTo>
                  <a:cubicBezTo>
                    <a:pt x="805" y="4715"/>
                    <a:pt x="519" y="5571"/>
                    <a:pt x="390" y="6453"/>
                  </a:cubicBezTo>
                  <a:cubicBezTo>
                    <a:pt x="312" y="6920"/>
                    <a:pt x="338" y="7387"/>
                    <a:pt x="312" y="7854"/>
                  </a:cubicBezTo>
                  <a:cubicBezTo>
                    <a:pt x="260" y="8554"/>
                    <a:pt x="78" y="9228"/>
                    <a:pt x="0" y="9903"/>
                  </a:cubicBezTo>
                  <a:cubicBezTo>
                    <a:pt x="0" y="9966"/>
                    <a:pt x="48" y="10000"/>
                    <a:pt x="85" y="10000"/>
                  </a:cubicBezTo>
                  <a:cubicBezTo>
                    <a:pt x="110" y="10000"/>
                    <a:pt x="130" y="9986"/>
                    <a:pt x="130" y="9955"/>
                  </a:cubicBezTo>
                  <a:cubicBezTo>
                    <a:pt x="286" y="8943"/>
                    <a:pt x="441" y="8009"/>
                    <a:pt x="467" y="6972"/>
                  </a:cubicBezTo>
                  <a:cubicBezTo>
                    <a:pt x="545" y="5934"/>
                    <a:pt x="908" y="4922"/>
                    <a:pt x="1116" y="3911"/>
                  </a:cubicBezTo>
                  <a:cubicBezTo>
                    <a:pt x="1427" y="2588"/>
                    <a:pt x="2024" y="1342"/>
                    <a:pt x="2283" y="19"/>
                  </a:cubicBezTo>
                  <a:cubicBezTo>
                    <a:pt x="2283" y="7"/>
                    <a:pt x="2270" y="0"/>
                    <a:pt x="22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22"/>
            <p:cNvSpPr/>
            <p:nvPr/>
          </p:nvSpPr>
          <p:spPr>
            <a:xfrm>
              <a:off x="1806200" y="2690625"/>
              <a:ext cx="74625" cy="251375"/>
            </a:xfrm>
            <a:custGeom>
              <a:avLst/>
              <a:gdLst/>
              <a:ahLst/>
              <a:cxnLst/>
              <a:rect l="l" t="t" r="r" b="b"/>
              <a:pathLst>
                <a:path w="2985" h="10055" extrusionOk="0">
                  <a:moveTo>
                    <a:pt x="2934" y="0"/>
                  </a:moveTo>
                  <a:cubicBezTo>
                    <a:pt x="2924" y="0"/>
                    <a:pt x="2914" y="6"/>
                    <a:pt x="2906" y="22"/>
                  </a:cubicBezTo>
                  <a:cubicBezTo>
                    <a:pt x="1998" y="1111"/>
                    <a:pt x="1220" y="2512"/>
                    <a:pt x="701" y="3861"/>
                  </a:cubicBezTo>
                  <a:cubicBezTo>
                    <a:pt x="1" y="5780"/>
                    <a:pt x="79" y="8063"/>
                    <a:pt x="598" y="10009"/>
                  </a:cubicBezTo>
                  <a:cubicBezTo>
                    <a:pt x="608" y="10040"/>
                    <a:pt x="634" y="10054"/>
                    <a:pt x="661" y="10054"/>
                  </a:cubicBezTo>
                  <a:cubicBezTo>
                    <a:pt x="702" y="10054"/>
                    <a:pt x="743" y="10020"/>
                    <a:pt x="727" y="9957"/>
                  </a:cubicBezTo>
                  <a:cubicBezTo>
                    <a:pt x="286" y="7985"/>
                    <a:pt x="157" y="5780"/>
                    <a:pt x="883" y="3835"/>
                  </a:cubicBezTo>
                  <a:cubicBezTo>
                    <a:pt x="1402" y="2512"/>
                    <a:pt x="2232" y="1267"/>
                    <a:pt x="2984" y="73"/>
                  </a:cubicBezTo>
                  <a:cubicBezTo>
                    <a:pt x="2984" y="37"/>
                    <a:pt x="2958" y="0"/>
                    <a:pt x="2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22"/>
            <p:cNvSpPr/>
            <p:nvPr/>
          </p:nvSpPr>
          <p:spPr>
            <a:xfrm>
              <a:off x="1823300" y="2693825"/>
              <a:ext cx="57525" cy="259325"/>
            </a:xfrm>
            <a:custGeom>
              <a:avLst/>
              <a:gdLst/>
              <a:ahLst/>
              <a:cxnLst/>
              <a:rect l="l" t="t" r="r" b="b"/>
              <a:pathLst>
                <a:path w="2301" h="10373" extrusionOk="0">
                  <a:moveTo>
                    <a:pt x="2231" y="0"/>
                  </a:moveTo>
                  <a:cubicBezTo>
                    <a:pt x="2225" y="0"/>
                    <a:pt x="2222" y="6"/>
                    <a:pt x="2222" y="23"/>
                  </a:cubicBezTo>
                  <a:cubicBezTo>
                    <a:pt x="2041" y="802"/>
                    <a:pt x="2093" y="1606"/>
                    <a:pt x="2041" y="2384"/>
                  </a:cubicBezTo>
                  <a:cubicBezTo>
                    <a:pt x="1937" y="3318"/>
                    <a:pt x="1729" y="4304"/>
                    <a:pt x="1548" y="5211"/>
                  </a:cubicBezTo>
                  <a:cubicBezTo>
                    <a:pt x="1159" y="6950"/>
                    <a:pt x="432" y="8584"/>
                    <a:pt x="17" y="10296"/>
                  </a:cubicBezTo>
                  <a:cubicBezTo>
                    <a:pt x="1" y="10329"/>
                    <a:pt x="48" y="10373"/>
                    <a:pt x="91" y="10373"/>
                  </a:cubicBezTo>
                  <a:cubicBezTo>
                    <a:pt x="115" y="10373"/>
                    <a:pt x="138" y="10359"/>
                    <a:pt x="147" y="10322"/>
                  </a:cubicBezTo>
                  <a:cubicBezTo>
                    <a:pt x="640" y="8610"/>
                    <a:pt x="1288" y="6950"/>
                    <a:pt x="1677" y="5237"/>
                  </a:cubicBezTo>
                  <a:cubicBezTo>
                    <a:pt x="1859" y="4433"/>
                    <a:pt x="1989" y="3603"/>
                    <a:pt x="2093" y="2799"/>
                  </a:cubicBezTo>
                  <a:cubicBezTo>
                    <a:pt x="2222" y="1865"/>
                    <a:pt x="2118" y="931"/>
                    <a:pt x="2300" y="23"/>
                  </a:cubicBezTo>
                  <a:cubicBezTo>
                    <a:pt x="2265" y="23"/>
                    <a:pt x="2242" y="0"/>
                    <a:pt x="2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22"/>
            <p:cNvSpPr/>
            <p:nvPr/>
          </p:nvSpPr>
          <p:spPr>
            <a:xfrm>
              <a:off x="1821125" y="2715150"/>
              <a:ext cx="53200" cy="223825"/>
            </a:xfrm>
            <a:custGeom>
              <a:avLst/>
              <a:gdLst/>
              <a:ahLst/>
              <a:cxnLst/>
              <a:rect l="l" t="t" r="r" b="b"/>
              <a:pathLst>
                <a:path w="2128" h="8953" extrusionOk="0">
                  <a:moveTo>
                    <a:pt x="2128" y="0"/>
                  </a:moveTo>
                  <a:lnTo>
                    <a:pt x="2128" y="0"/>
                  </a:lnTo>
                  <a:cubicBezTo>
                    <a:pt x="2024" y="545"/>
                    <a:pt x="1816" y="1116"/>
                    <a:pt x="1687" y="1635"/>
                  </a:cubicBezTo>
                  <a:cubicBezTo>
                    <a:pt x="1505" y="2309"/>
                    <a:pt x="1401" y="3010"/>
                    <a:pt x="1298" y="3710"/>
                  </a:cubicBezTo>
                  <a:cubicBezTo>
                    <a:pt x="1142" y="4618"/>
                    <a:pt x="1012" y="5552"/>
                    <a:pt x="727" y="6434"/>
                  </a:cubicBezTo>
                  <a:cubicBezTo>
                    <a:pt x="467" y="7238"/>
                    <a:pt x="78" y="8016"/>
                    <a:pt x="1" y="8898"/>
                  </a:cubicBezTo>
                  <a:cubicBezTo>
                    <a:pt x="1" y="8930"/>
                    <a:pt x="40" y="8952"/>
                    <a:pt x="77" y="8952"/>
                  </a:cubicBezTo>
                  <a:cubicBezTo>
                    <a:pt x="99" y="8952"/>
                    <a:pt x="120" y="8944"/>
                    <a:pt x="130" y="8924"/>
                  </a:cubicBezTo>
                  <a:cubicBezTo>
                    <a:pt x="312" y="8016"/>
                    <a:pt x="701" y="7238"/>
                    <a:pt x="960" y="6356"/>
                  </a:cubicBezTo>
                  <a:cubicBezTo>
                    <a:pt x="1246" y="5422"/>
                    <a:pt x="1375" y="4436"/>
                    <a:pt x="1531" y="3502"/>
                  </a:cubicBezTo>
                  <a:cubicBezTo>
                    <a:pt x="1661" y="2335"/>
                    <a:pt x="2050" y="1168"/>
                    <a:pt x="2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22"/>
            <p:cNvSpPr/>
            <p:nvPr/>
          </p:nvSpPr>
          <p:spPr>
            <a:xfrm>
              <a:off x="1830425" y="2758425"/>
              <a:ext cx="131050" cy="173650"/>
            </a:xfrm>
            <a:custGeom>
              <a:avLst/>
              <a:gdLst/>
              <a:ahLst/>
              <a:cxnLst/>
              <a:rect l="l" t="t" r="r" b="b"/>
              <a:pathLst>
                <a:path w="5242" h="6946" extrusionOk="0">
                  <a:moveTo>
                    <a:pt x="5138" y="0"/>
                  </a:moveTo>
                  <a:cubicBezTo>
                    <a:pt x="5115" y="0"/>
                    <a:pt x="5092" y="10"/>
                    <a:pt x="5076" y="33"/>
                  </a:cubicBezTo>
                  <a:cubicBezTo>
                    <a:pt x="4479" y="1149"/>
                    <a:pt x="3468" y="1771"/>
                    <a:pt x="2482" y="2550"/>
                  </a:cubicBezTo>
                  <a:cubicBezTo>
                    <a:pt x="1652" y="3198"/>
                    <a:pt x="1003" y="4054"/>
                    <a:pt x="562" y="5014"/>
                  </a:cubicBezTo>
                  <a:cubicBezTo>
                    <a:pt x="544" y="5087"/>
                    <a:pt x="604" y="5161"/>
                    <a:pt x="658" y="5161"/>
                  </a:cubicBezTo>
                  <a:cubicBezTo>
                    <a:pt x="681" y="5161"/>
                    <a:pt x="703" y="5148"/>
                    <a:pt x="718" y="5118"/>
                  </a:cubicBezTo>
                  <a:cubicBezTo>
                    <a:pt x="1315" y="3717"/>
                    <a:pt x="2326" y="2939"/>
                    <a:pt x="3494" y="2031"/>
                  </a:cubicBezTo>
                  <a:cubicBezTo>
                    <a:pt x="3909" y="1720"/>
                    <a:pt x="4298" y="1356"/>
                    <a:pt x="4635" y="967"/>
                  </a:cubicBezTo>
                  <a:cubicBezTo>
                    <a:pt x="4686" y="904"/>
                    <a:pt x="4793" y="783"/>
                    <a:pt x="4889" y="662"/>
                  </a:cubicBezTo>
                  <a:lnTo>
                    <a:pt x="4889" y="662"/>
                  </a:lnTo>
                  <a:lnTo>
                    <a:pt x="4739" y="1071"/>
                  </a:lnTo>
                  <a:cubicBezTo>
                    <a:pt x="3727" y="3406"/>
                    <a:pt x="926" y="4495"/>
                    <a:pt x="18" y="6934"/>
                  </a:cubicBezTo>
                  <a:cubicBezTo>
                    <a:pt x="0" y="6934"/>
                    <a:pt x="29" y="6945"/>
                    <a:pt x="58" y="6945"/>
                  </a:cubicBezTo>
                  <a:cubicBezTo>
                    <a:pt x="72" y="6945"/>
                    <a:pt x="87" y="6942"/>
                    <a:pt x="95" y="6934"/>
                  </a:cubicBezTo>
                  <a:cubicBezTo>
                    <a:pt x="952" y="5533"/>
                    <a:pt x="2015" y="4469"/>
                    <a:pt x="3182" y="3302"/>
                  </a:cubicBezTo>
                  <a:cubicBezTo>
                    <a:pt x="4142" y="2316"/>
                    <a:pt x="4817" y="1460"/>
                    <a:pt x="5206" y="85"/>
                  </a:cubicBezTo>
                  <a:cubicBezTo>
                    <a:pt x="5242" y="49"/>
                    <a:pt x="5190" y="0"/>
                    <a:pt x="51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22"/>
            <p:cNvSpPr/>
            <p:nvPr/>
          </p:nvSpPr>
          <p:spPr>
            <a:xfrm>
              <a:off x="1899700" y="2909375"/>
              <a:ext cx="57000" cy="197925"/>
            </a:xfrm>
            <a:custGeom>
              <a:avLst/>
              <a:gdLst/>
              <a:ahLst/>
              <a:cxnLst/>
              <a:rect l="l" t="t" r="r" b="b"/>
              <a:pathLst>
                <a:path w="2280" h="7917" extrusionOk="0">
                  <a:moveTo>
                    <a:pt x="1994" y="1"/>
                  </a:moveTo>
                  <a:cubicBezTo>
                    <a:pt x="1968" y="1"/>
                    <a:pt x="1942" y="14"/>
                    <a:pt x="1942" y="40"/>
                  </a:cubicBezTo>
                  <a:cubicBezTo>
                    <a:pt x="1812" y="896"/>
                    <a:pt x="1683" y="1674"/>
                    <a:pt x="1267" y="2452"/>
                  </a:cubicBezTo>
                  <a:cubicBezTo>
                    <a:pt x="1008" y="2945"/>
                    <a:pt x="749" y="3360"/>
                    <a:pt x="567" y="3879"/>
                  </a:cubicBezTo>
                  <a:cubicBezTo>
                    <a:pt x="126" y="5150"/>
                    <a:pt x="22" y="6577"/>
                    <a:pt x="22" y="7900"/>
                  </a:cubicBezTo>
                  <a:cubicBezTo>
                    <a:pt x="1" y="7910"/>
                    <a:pt x="6" y="7917"/>
                    <a:pt x="20" y="7917"/>
                  </a:cubicBezTo>
                  <a:cubicBezTo>
                    <a:pt x="39" y="7917"/>
                    <a:pt x="74" y="7904"/>
                    <a:pt x="74" y="7874"/>
                  </a:cubicBezTo>
                  <a:cubicBezTo>
                    <a:pt x="178" y="6369"/>
                    <a:pt x="230" y="4787"/>
                    <a:pt x="878" y="3412"/>
                  </a:cubicBezTo>
                  <a:cubicBezTo>
                    <a:pt x="1112" y="2945"/>
                    <a:pt x="1423" y="2556"/>
                    <a:pt x="1631" y="2063"/>
                  </a:cubicBezTo>
                  <a:cubicBezTo>
                    <a:pt x="1838" y="1596"/>
                    <a:pt x="1916" y="1129"/>
                    <a:pt x="2020" y="636"/>
                  </a:cubicBezTo>
                  <a:cubicBezTo>
                    <a:pt x="2035" y="517"/>
                    <a:pt x="2032" y="244"/>
                    <a:pt x="2038" y="244"/>
                  </a:cubicBezTo>
                  <a:cubicBezTo>
                    <a:pt x="2042" y="244"/>
                    <a:pt x="2050" y="395"/>
                    <a:pt x="2072" y="870"/>
                  </a:cubicBezTo>
                  <a:cubicBezTo>
                    <a:pt x="2124" y="1181"/>
                    <a:pt x="2072" y="1518"/>
                    <a:pt x="2072" y="1830"/>
                  </a:cubicBezTo>
                  <a:cubicBezTo>
                    <a:pt x="2020" y="2504"/>
                    <a:pt x="1864" y="3204"/>
                    <a:pt x="1631" y="3801"/>
                  </a:cubicBezTo>
                  <a:cubicBezTo>
                    <a:pt x="1397" y="4424"/>
                    <a:pt x="1112" y="4942"/>
                    <a:pt x="956" y="5591"/>
                  </a:cubicBezTo>
                  <a:cubicBezTo>
                    <a:pt x="775" y="6317"/>
                    <a:pt x="489" y="6914"/>
                    <a:pt x="178" y="7614"/>
                  </a:cubicBezTo>
                  <a:cubicBezTo>
                    <a:pt x="142" y="7650"/>
                    <a:pt x="181" y="7699"/>
                    <a:pt x="217" y="7699"/>
                  </a:cubicBezTo>
                  <a:cubicBezTo>
                    <a:pt x="233" y="7699"/>
                    <a:pt x="248" y="7690"/>
                    <a:pt x="256" y="7666"/>
                  </a:cubicBezTo>
                  <a:cubicBezTo>
                    <a:pt x="593" y="7121"/>
                    <a:pt x="852" y="6525"/>
                    <a:pt x="1008" y="5876"/>
                  </a:cubicBezTo>
                  <a:cubicBezTo>
                    <a:pt x="1216" y="5176"/>
                    <a:pt x="1475" y="4527"/>
                    <a:pt x="1734" y="3853"/>
                  </a:cubicBezTo>
                  <a:cubicBezTo>
                    <a:pt x="2175" y="2608"/>
                    <a:pt x="2279" y="1337"/>
                    <a:pt x="2046" y="40"/>
                  </a:cubicBezTo>
                  <a:cubicBezTo>
                    <a:pt x="2046" y="14"/>
                    <a:pt x="2020" y="1"/>
                    <a:pt x="19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22"/>
            <p:cNvSpPr/>
            <p:nvPr/>
          </p:nvSpPr>
          <p:spPr>
            <a:xfrm>
              <a:off x="1551075" y="3412150"/>
              <a:ext cx="65800" cy="215500"/>
            </a:xfrm>
            <a:custGeom>
              <a:avLst/>
              <a:gdLst/>
              <a:ahLst/>
              <a:cxnLst/>
              <a:rect l="l" t="t" r="r" b="b"/>
              <a:pathLst>
                <a:path w="2632" h="8620" extrusionOk="0">
                  <a:moveTo>
                    <a:pt x="108" y="1"/>
                  </a:moveTo>
                  <a:cubicBezTo>
                    <a:pt x="55" y="1"/>
                    <a:pt x="0" y="56"/>
                    <a:pt x="37" y="111"/>
                  </a:cubicBezTo>
                  <a:cubicBezTo>
                    <a:pt x="400" y="811"/>
                    <a:pt x="297" y="1693"/>
                    <a:pt x="426" y="2445"/>
                  </a:cubicBezTo>
                  <a:cubicBezTo>
                    <a:pt x="556" y="3146"/>
                    <a:pt x="763" y="3872"/>
                    <a:pt x="997" y="4546"/>
                  </a:cubicBezTo>
                  <a:cubicBezTo>
                    <a:pt x="1464" y="5869"/>
                    <a:pt x="2164" y="7115"/>
                    <a:pt x="2216" y="8541"/>
                  </a:cubicBezTo>
                  <a:cubicBezTo>
                    <a:pt x="2216" y="8593"/>
                    <a:pt x="2255" y="8619"/>
                    <a:pt x="2294" y="8619"/>
                  </a:cubicBezTo>
                  <a:cubicBezTo>
                    <a:pt x="2333" y="8619"/>
                    <a:pt x="2372" y="8593"/>
                    <a:pt x="2372" y="8541"/>
                  </a:cubicBezTo>
                  <a:cubicBezTo>
                    <a:pt x="2372" y="7244"/>
                    <a:pt x="1775" y="5999"/>
                    <a:pt x="1282" y="4832"/>
                  </a:cubicBezTo>
                  <a:cubicBezTo>
                    <a:pt x="971" y="4131"/>
                    <a:pt x="763" y="3405"/>
                    <a:pt x="634" y="2679"/>
                  </a:cubicBezTo>
                  <a:cubicBezTo>
                    <a:pt x="516" y="2043"/>
                    <a:pt x="505" y="1407"/>
                    <a:pt x="407" y="790"/>
                  </a:cubicBezTo>
                  <a:lnTo>
                    <a:pt x="407" y="790"/>
                  </a:lnTo>
                  <a:cubicBezTo>
                    <a:pt x="533" y="977"/>
                    <a:pt x="673" y="1162"/>
                    <a:pt x="738" y="1278"/>
                  </a:cubicBezTo>
                  <a:cubicBezTo>
                    <a:pt x="1127" y="2030"/>
                    <a:pt x="1412" y="2757"/>
                    <a:pt x="1671" y="3587"/>
                  </a:cubicBezTo>
                  <a:cubicBezTo>
                    <a:pt x="2164" y="5039"/>
                    <a:pt x="2372" y="6570"/>
                    <a:pt x="2424" y="8126"/>
                  </a:cubicBezTo>
                  <a:cubicBezTo>
                    <a:pt x="2424" y="8169"/>
                    <a:pt x="2463" y="8188"/>
                    <a:pt x="2498" y="8188"/>
                  </a:cubicBezTo>
                  <a:cubicBezTo>
                    <a:pt x="2527" y="8188"/>
                    <a:pt x="2553" y="8176"/>
                    <a:pt x="2553" y="8152"/>
                  </a:cubicBezTo>
                  <a:cubicBezTo>
                    <a:pt x="2631" y="5299"/>
                    <a:pt x="1671" y="2445"/>
                    <a:pt x="167" y="33"/>
                  </a:cubicBezTo>
                  <a:cubicBezTo>
                    <a:pt x="152" y="10"/>
                    <a:pt x="130" y="1"/>
                    <a:pt x="1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Numbers and text">
  <p:cSld name="BLANK_1_1_1_1_1_1">
    <p:spTree>
      <p:nvGrpSpPr>
        <p:cNvPr id="1" name="Shape 1692"/>
        <p:cNvGrpSpPr/>
        <p:nvPr/>
      </p:nvGrpSpPr>
      <p:grpSpPr>
        <a:xfrm>
          <a:off x="0" y="0"/>
          <a:ext cx="0" cy="0"/>
          <a:chOff x="0" y="0"/>
          <a:chExt cx="0" cy="0"/>
        </a:xfrm>
      </p:grpSpPr>
      <p:sp>
        <p:nvSpPr>
          <p:cNvPr id="1693" name="Google Shape;1693;p23"/>
          <p:cNvSpPr txBox="1">
            <a:spLocks noGrp="1"/>
          </p:cNvSpPr>
          <p:nvPr>
            <p:ph type="title" hasCustomPrompt="1"/>
          </p:nvPr>
        </p:nvSpPr>
        <p:spPr>
          <a:xfrm>
            <a:off x="2080275" y="1059550"/>
            <a:ext cx="4983600" cy="82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50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694" name="Google Shape;1694;p23"/>
          <p:cNvSpPr txBox="1">
            <a:spLocks noGrp="1"/>
          </p:cNvSpPr>
          <p:nvPr>
            <p:ph type="subTitle" idx="1"/>
          </p:nvPr>
        </p:nvSpPr>
        <p:spPr>
          <a:xfrm>
            <a:off x="2507707" y="1887859"/>
            <a:ext cx="4128600" cy="540600"/>
          </a:xfrm>
          <a:prstGeom prst="rect">
            <a:avLst/>
          </a:prstGeom>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0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95" name="Google Shape;1695;p23"/>
          <p:cNvSpPr txBox="1">
            <a:spLocks noGrp="1"/>
          </p:cNvSpPr>
          <p:nvPr>
            <p:ph type="title" idx="2" hasCustomPrompt="1"/>
          </p:nvPr>
        </p:nvSpPr>
        <p:spPr>
          <a:xfrm>
            <a:off x="2080275" y="2833730"/>
            <a:ext cx="4983600" cy="82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50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696" name="Google Shape;1696;p23"/>
          <p:cNvSpPr txBox="1">
            <a:spLocks noGrp="1"/>
          </p:cNvSpPr>
          <p:nvPr>
            <p:ph type="subTitle" idx="3"/>
          </p:nvPr>
        </p:nvSpPr>
        <p:spPr>
          <a:xfrm>
            <a:off x="1695225" y="3662025"/>
            <a:ext cx="5753700" cy="540600"/>
          </a:xfrm>
          <a:prstGeom prst="rect">
            <a:avLst/>
          </a:prstGeom>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0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697" name="Google Shape;1697;p23"/>
          <p:cNvGrpSpPr/>
          <p:nvPr/>
        </p:nvGrpSpPr>
        <p:grpSpPr>
          <a:xfrm rot="-8586902">
            <a:off x="7103367" y="1458735"/>
            <a:ext cx="3302139" cy="3845226"/>
            <a:chOff x="4821350" y="2446300"/>
            <a:chExt cx="529700" cy="616825"/>
          </a:xfrm>
        </p:grpSpPr>
        <p:sp>
          <p:nvSpPr>
            <p:cNvPr id="1698" name="Google Shape;1698;p23"/>
            <p:cNvSpPr/>
            <p:nvPr/>
          </p:nvSpPr>
          <p:spPr>
            <a:xfrm>
              <a:off x="4914275" y="2446300"/>
              <a:ext cx="436125" cy="550325"/>
            </a:xfrm>
            <a:custGeom>
              <a:avLst/>
              <a:gdLst/>
              <a:ahLst/>
              <a:cxnLst/>
              <a:rect l="l" t="t" r="r" b="b"/>
              <a:pathLst>
                <a:path w="17445" h="22013" extrusionOk="0">
                  <a:moveTo>
                    <a:pt x="137" y="1"/>
                  </a:moveTo>
                  <a:cubicBezTo>
                    <a:pt x="57" y="1"/>
                    <a:pt x="1" y="81"/>
                    <a:pt x="64" y="145"/>
                  </a:cubicBezTo>
                  <a:cubicBezTo>
                    <a:pt x="2995" y="3076"/>
                    <a:pt x="3851" y="7330"/>
                    <a:pt x="5070" y="11118"/>
                  </a:cubicBezTo>
                  <a:cubicBezTo>
                    <a:pt x="5667" y="12856"/>
                    <a:pt x="6316" y="14542"/>
                    <a:pt x="7405" y="16046"/>
                  </a:cubicBezTo>
                  <a:cubicBezTo>
                    <a:pt x="8521" y="17577"/>
                    <a:pt x="9921" y="18770"/>
                    <a:pt x="11478" y="19834"/>
                  </a:cubicBezTo>
                  <a:cubicBezTo>
                    <a:pt x="13216" y="21027"/>
                    <a:pt x="15187" y="21883"/>
                    <a:pt x="17340" y="22013"/>
                  </a:cubicBezTo>
                  <a:cubicBezTo>
                    <a:pt x="17444" y="22013"/>
                    <a:pt x="17444" y="21883"/>
                    <a:pt x="17340" y="21857"/>
                  </a:cubicBezTo>
                  <a:cubicBezTo>
                    <a:pt x="13346" y="21546"/>
                    <a:pt x="9480" y="18692"/>
                    <a:pt x="7327" y="15450"/>
                  </a:cubicBezTo>
                  <a:cubicBezTo>
                    <a:pt x="5200" y="12337"/>
                    <a:pt x="4733" y="8420"/>
                    <a:pt x="3358" y="4996"/>
                  </a:cubicBezTo>
                  <a:cubicBezTo>
                    <a:pt x="2606" y="3128"/>
                    <a:pt x="1672" y="1364"/>
                    <a:pt x="194" y="15"/>
                  </a:cubicBezTo>
                  <a:cubicBezTo>
                    <a:pt x="174" y="5"/>
                    <a:pt x="155" y="1"/>
                    <a:pt x="1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23"/>
            <p:cNvSpPr/>
            <p:nvPr/>
          </p:nvSpPr>
          <p:spPr>
            <a:xfrm>
              <a:off x="4821350" y="2505725"/>
              <a:ext cx="145525" cy="173875"/>
            </a:xfrm>
            <a:custGeom>
              <a:avLst/>
              <a:gdLst/>
              <a:ahLst/>
              <a:cxnLst/>
              <a:rect l="l" t="t" r="r" b="b"/>
              <a:pathLst>
                <a:path w="5821" h="6955" extrusionOk="0">
                  <a:moveTo>
                    <a:pt x="5613" y="309"/>
                  </a:moveTo>
                  <a:lnTo>
                    <a:pt x="5613" y="309"/>
                  </a:lnTo>
                  <a:cubicBezTo>
                    <a:pt x="5540" y="911"/>
                    <a:pt x="5614" y="1531"/>
                    <a:pt x="5545" y="2152"/>
                  </a:cubicBezTo>
                  <a:cubicBezTo>
                    <a:pt x="5493" y="3085"/>
                    <a:pt x="5156" y="4045"/>
                    <a:pt x="4559" y="4772"/>
                  </a:cubicBezTo>
                  <a:cubicBezTo>
                    <a:pt x="3544" y="5980"/>
                    <a:pt x="1877" y="6175"/>
                    <a:pt x="437" y="6615"/>
                  </a:cubicBezTo>
                  <a:lnTo>
                    <a:pt x="437" y="6615"/>
                  </a:lnTo>
                  <a:cubicBezTo>
                    <a:pt x="697" y="6088"/>
                    <a:pt x="715" y="5538"/>
                    <a:pt x="824" y="4953"/>
                  </a:cubicBezTo>
                  <a:cubicBezTo>
                    <a:pt x="979" y="3967"/>
                    <a:pt x="1317" y="3060"/>
                    <a:pt x="1965" y="2281"/>
                  </a:cubicBezTo>
                  <a:cubicBezTo>
                    <a:pt x="2562" y="1581"/>
                    <a:pt x="3314" y="1244"/>
                    <a:pt x="4196" y="984"/>
                  </a:cubicBezTo>
                  <a:cubicBezTo>
                    <a:pt x="4708" y="821"/>
                    <a:pt x="5199" y="659"/>
                    <a:pt x="5613" y="309"/>
                  </a:cubicBezTo>
                  <a:close/>
                  <a:moveTo>
                    <a:pt x="5652" y="1"/>
                  </a:moveTo>
                  <a:cubicBezTo>
                    <a:pt x="5626" y="1"/>
                    <a:pt x="5598" y="8"/>
                    <a:pt x="5571" y="24"/>
                  </a:cubicBezTo>
                  <a:cubicBezTo>
                    <a:pt x="4844" y="595"/>
                    <a:pt x="3937" y="699"/>
                    <a:pt x="3106" y="1088"/>
                  </a:cubicBezTo>
                  <a:cubicBezTo>
                    <a:pt x="2510" y="1347"/>
                    <a:pt x="2017" y="1788"/>
                    <a:pt x="1628" y="2307"/>
                  </a:cubicBezTo>
                  <a:cubicBezTo>
                    <a:pt x="1239" y="2826"/>
                    <a:pt x="953" y="3397"/>
                    <a:pt x="772" y="3993"/>
                  </a:cubicBezTo>
                  <a:cubicBezTo>
                    <a:pt x="512" y="4901"/>
                    <a:pt x="616" y="5991"/>
                    <a:pt x="71" y="6769"/>
                  </a:cubicBezTo>
                  <a:cubicBezTo>
                    <a:pt x="0" y="6840"/>
                    <a:pt x="80" y="6954"/>
                    <a:pt x="174" y="6954"/>
                  </a:cubicBezTo>
                  <a:cubicBezTo>
                    <a:pt x="183" y="6954"/>
                    <a:pt x="192" y="6953"/>
                    <a:pt x="201" y="6951"/>
                  </a:cubicBezTo>
                  <a:cubicBezTo>
                    <a:pt x="1758" y="6406"/>
                    <a:pt x="3573" y="6250"/>
                    <a:pt x="4715" y="4901"/>
                  </a:cubicBezTo>
                  <a:cubicBezTo>
                    <a:pt x="5156" y="4383"/>
                    <a:pt x="5441" y="3786"/>
                    <a:pt x="5623" y="3137"/>
                  </a:cubicBezTo>
                  <a:cubicBezTo>
                    <a:pt x="5820" y="2173"/>
                    <a:pt x="5594" y="1209"/>
                    <a:pt x="5685" y="245"/>
                  </a:cubicBezTo>
                  <a:lnTo>
                    <a:pt x="5685" y="245"/>
                  </a:lnTo>
                  <a:cubicBezTo>
                    <a:pt x="5708" y="224"/>
                    <a:pt x="5730" y="202"/>
                    <a:pt x="5752" y="180"/>
                  </a:cubicBezTo>
                  <a:cubicBezTo>
                    <a:pt x="5814" y="98"/>
                    <a:pt x="5746" y="1"/>
                    <a:pt x="56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23"/>
            <p:cNvSpPr/>
            <p:nvPr/>
          </p:nvSpPr>
          <p:spPr>
            <a:xfrm>
              <a:off x="4822725" y="2505550"/>
              <a:ext cx="143500" cy="170900"/>
            </a:xfrm>
            <a:custGeom>
              <a:avLst/>
              <a:gdLst/>
              <a:ahLst/>
              <a:cxnLst/>
              <a:rect l="l" t="t" r="r" b="b"/>
              <a:pathLst>
                <a:path w="5740" h="6836" extrusionOk="0">
                  <a:moveTo>
                    <a:pt x="5648" y="1"/>
                  </a:moveTo>
                  <a:cubicBezTo>
                    <a:pt x="5619" y="1"/>
                    <a:pt x="5588" y="18"/>
                    <a:pt x="5568" y="57"/>
                  </a:cubicBezTo>
                  <a:cubicBezTo>
                    <a:pt x="4738" y="1484"/>
                    <a:pt x="3882" y="2807"/>
                    <a:pt x="2714" y="4000"/>
                  </a:cubicBezTo>
                  <a:cubicBezTo>
                    <a:pt x="1806" y="4934"/>
                    <a:pt x="1158" y="6024"/>
                    <a:pt x="42" y="6776"/>
                  </a:cubicBezTo>
                  <a:cubicBezTo>
                    <a:pt x="0" y="6797"/>
                    <a:pt x="26" y="6835"/>
                    <a:pt x="79" y="6835"/>
                  </a:cubicBezTo>
                  <a:cubicBezTo>
                    <a:pt x="91" y="6835"/>
                    <a:pt x="105" y="6833"/>
                    <a:pt x="120" y="6828"/>
                  </a:cubicBezTo>
                  <a:cubicBezTo>
                    <a:pt x="1339" y="6205"/>
                    <a:pt x="2014" y="4986"/>
                    <a:pt x="2974" y="4052"/>
                  </a:cubicBezTo>
                  <a:cubicBezTo>
                    <a:pt x="4063" y="2937"/>
                    <a:pt x="5179" y="1588"/>
                    <a:pt x="5723" y="109"/>
                  </a:cubicBezTo>
                  <a:cubicBezTo>
                    <a:pt x="5739" y="45"/>
                    <a:pt x="5696" y="1"/>
                    <a:pt x="5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23"/>
            <p:cNvSpPr/>
            <p:nvPr/>
          </p:nvSpPr>
          <p:spPr>
            <a:xfrm>
              <a:off x="4959975" y="2504800"/>
              <a:ext cx="200900" cy="31600"/>
            </a:xfrm>
            <a:custGeom>
              <a:avLst/>
              <a:gdLst/>
              <a:ahLst/>
              <a:cxnLst/>
              <a:rect l="l" t="t" r="r" b="b"/>
              <a:pathLst>
                <a:path w="8036" h="1264" extrusionOk="0">
                  <a:moveTo>
                    <a:pt x="528" y="1"/>
                  </a:moveTo>
                  <a:cubicBezTo>
                    <a:pt x="413" y="1"/>
                    <a:pt x="298" y="3"/>
                    <a:pt x="181" y="10"/>
                  </a:cubicBezTo>
                  <a:cubicBezTo>
                    <a:pt x="9" y="10"/>
                    <a:pt x="0" y="245"/>
                    <a:pt x="157" y="245"/>
                  </a:cubicBezTo>
                  <a:cubicBezTo>
                    <a:pt x="165" y="245"/>
                    <a:pt x="173" y="244"/>
                    <a:pt x="181" y="243"/>
                  </a:cubicBezTo>
                  <a:cubicBezTo>
                    <a:pt x="404" y="221"/>
                    <a:pt x="627" y="211"/>
                    <a:pt x="848" y="211"/>
                  </a:cubicBezTo>
                  <a:cubicBezTo>
                    <a:pt x="3115" y="211"/>
                    <a:pt x="5320" y="1263"/>
                    <a:pt x="7634" y="1263"/>
                  </a:cubicBezTo>
                  <a:cubicBezTo>
                    <a:pt x="7753" y="1263"/>
                    <a:pt x="7871" y="1261"/>
                    <a:pt x="7990" y="1255"/>
                  </a:cubicBezTo>
                  <a:cubicBezTo>
                    <a:pt x="7993" y="1258"/>
                    <a:pt x="7995" y="1259"/>
                    <a:pt x="7998" y="1259"/>
                  </a:cubicBezTo>
                  <a:cubicBezTo>
                    <a:pt x="8020" y="1259"/>
                    <a:pt x="8036" y="1177"/>
                    <a:pt x="7990" y="1177"/>
                  </a:cubicBezTo>
                  <a:cubicBezTo>
                    <a:pt x="6796" y="1177"/>
                    <a:pt x="5577" y="969"/>
                    <a:pt x="4410" y="710"/>
                  </a:cubicBezTo>
                  <a:cubicBezTo>
                    <a:pt x="3095" y="399"/>
                    <a:pt x="1869" y="1"/>
                    <a:pt x="5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23"/>
            <p:cNvSpPr/>
            <p:nvPr/>
          </p:nvSpPr>
          <p:spPr>
            <a:xfrm>
              <a:off x="4964175" y="2476625"/>
              <a:ext cx="197500" cy="87850"/>
            </a:xfrm>
            <a:custGeom>
              <a:avLst/>
              <a:gdLst/>
              <a:ahLst/>
              <a:cxnLst/>
              <a:rect l="l" t="t" r="r" b="b"/>
              <a:pathLst>
                <a:path w="7900" h="3514" extrusionOk="0">
                  <a:moveTo>
                    <a:pt x="3323" y="261"/>
                  </a:moveTo>
                  <a:cubicBezTo>
                    <a:pt x="3691" y="261"/>
                    <a:pt x="4073" y="315"/>
                    <a:pt x="4475" y="436"/>
                  </a:cubicBezTo>
                  <a:cubicBezTo>
                    <a:pt x="5253" y="670"/>
                    <a:pt x="5902" y="1033"/>
                    <a:pt x="6525" y="1604"/>
                  </a:cubicBezTo>
                  <a:cubicBezTo>
                    <a:pt x="6843" y="1858"/>
                    <a:pt x="7126" y="2130"/>
                    <a:pt x="7475" y="2348"/>
                  </a:cubicBezTo>
                  <a:lnTo>
                    <a:pt x="7475" y="2348"/>
                  </a:lnTo>
                  <a:cubicBezTo>
                    <a:pt x="6881" y="2526"/>
                    <a:pt x="6333" y="2830"/>
                    <a:pt x="5746" y="3056"/>
                  </a:cubicBezTo>
                  <a:cubicBezTo>
                    <a:pt x="5318" y="3225"/>
                    <a:pt x="4903" y="3296"/>
                    <a:pt x="4485" y="3296"/>
                  </a:cubicBezTo>
                  <a:cubicBezTo>
                    <a:pt x="4067" y="3296"/>
                    <a:pt x="3645" y="3225"/>
                    <a:pt x="3204" y="3108"/>
                  </a:cubicBezTo>
                  <a:cubicBezTo>
                    <a:pt x="2530" y="2927"/>
                    <a:pt x="1881" y="2641"/>
                    <a:pt x="1285" y="2200"/>
                  </a:cubicBezTo>
                  <a:cubicBezTo>
                    <a:pt x="927" y="1954"/>
                    <a:pt x="647" y="1516"/>
                    <a:pt x="261" y="1317"/>
                  </a:cubicBezTo>
                  <a:lnTo>
                    <a:pt x="261" y="1317"/>
                  </a:lnTo>
                  <a:cubicBezTo>
                    <a:pt x="1264" y="735"/>
                    <a:pt x="2231" y="261"/>
                    <a:pt x="3323" y="261"/>
                  </a:cubicBezTo>
                  <a:close/>
                  <a:moveTo>
                    <a:pt x="3280" y="0"/>
                  </a:moveTo>
                  <a:cubicBezTo>
                    <a:pt x="2108" y="0"/>
                    <a:pt x="1051" y="520"/>
                    <a:pt x="65" y="1163"/>
                  </a:cubicBezTo>
                  <a:cubicBezTo>
                    <a:pt x="18" y="1191"/>
                    <a:pt x="5" y="1233"/>
                    <a:pt x="13" y="1273"/>
                  </a:cubicBezTo>
                  <a:lnTo>
                    <a:pt x="13" y="1273"/>
                  </a:lnTo>
                  <a:cubicBezTo>
                    <a:pt x="0" y="1299"/>
                    <a:pt x="1" y="1331"/>
                    <a:pt x="39" y="1344"/>
                  </a:cubicBezTo>
                  <a:cubicBezTo>
                    <a:pt x="610" y="1707"/>
                    <a:pt x="1051" y="2278"/>
                    <a:pt x="1622" y="2667"/>
                  </a:cubicBezTo>
                  <a:cubicBezTo>
                    <a:pt x="2192" y="3030"/>
                    <a:pt x="2841" y="3290"/>
                    <a:pt x="3541" y="3419"/>
                  </a:cubicBezTo>
                  <a:cubicBezTo>
                    <a:pt x="3826" y="3481"/>
                    <a:pt x="4123" y="3514"/>
                    <a:pt x="4423" y="3514"/>
                  </a:cubicBezTo>
                  <a:cubicBezTo>
                    <a:pt x="4751" y="3514"/>
                    <a:pt x="5084" y="3475"/>
                    <a:pt x="5409" y="3393"/>
                  </a:cubicBezTo>
                  <a:cubicBezTo>
                    <a:pt x="6213" y="3160"/>
                    <a:pt x="6966" y="2667"/>
                    <a:pt x="7822" y="2486"/>
                  </a:cubicBezTo>
                  <a:cubicBezTo>
                    <a:pt x="7874" y="2434"/>
                    <a:pt x="7899" y="2356"/>
                    <a:pt x="7848" y="2278"/>
                  </a:cubicBezTo>
                  <a:cubicBezTo>
                    <a:pt x="7173" y="1967"/>
                    <a:pt x="6680" y="1344"/>
                    <a:pt x="6058" y="929"/>
                  </a:cubicBezTo>
                  <a:cubicBezTo>
                    <a:pt x="5435" y="488"/>
                    <a:pt x="4761" y="203"/>
                    <a:pt x="4034" y="73"/>
                  </a:cubicBezTo>
                  <a:cubicBezTo>
                    <a:pt x="3777" y="23"/>
                    <a:pt x="3526" y="0"/>
                    <a:pt x="3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23"/>
            <p:cNvSpPr/>
            <p:nvPr/>
          </p:nvSpPr>
          <p:spPr>
            <a:xfrm>
              <a:off x="4881125" y="2608700"/>
              <a:ext cx="132675" cy="202550"/>
            </a:xfrm>
            <a:custGeom>
              <a:avLst/>
              <a:gdLst/>
              <a:ahLst/>
              <a:cxnLst/>
              <a:rect l="l" t="t" r="r" b="b"/>
              <a:pathLst>
                <a:path w="5307" h="8102" extrusionOk="0">
                  <a:moveTo>
                    <a:pt x="5154" y="1"/>
                  </a:moveTo>
                  <a:cubicBezTo>
                    <a:pt x="5124" y="1"/>
                    <a:pt x="5087" y="26"/>
                    <a:pt x="5073" y="82"/>
                  </a:cubicBezTo>
                  <a:cubicBezTo>
                    <a:pt x="4918" y="1794"/>
                    <a:pt x="4529" y="3350"/>
                    <a:pt x="3569" y="4803"/>
                  </a:cubicBezTo>
                  <a:cubicBezTo>
                    <a:pt x="2687" y="6178"/>
                    <a:pt x="1468" y="7112"/>
                    <a:pt x="93" y="7968"/>
                  </a:cubicBezTo>
                  <a:cubicBezTo>
                    <a:pt x="0" y="8014"/>
                    <a:pt x="73" y="8102"/>
                    <a:pt x="126" y="8102"/>
                  </a:cubicBezTo>
                  <a:cubicBezTo>
                    <a:pt x="133" y="8102"/>
                    <a:pt x="139" y="8100"/>
                    <a:pt x="145" y="8098"/>
                  </a:cubicBezTo>
                  <a:cubicBezTo>
                    <a:pt x="3154" y="6801"/>
                    <a:pt x="5307" y="3325"/>
                    <a:pt x="5203" y="56"/>
                  </a:cubicBezTo>
                  <a:cubicBezTo>
                    <a:pt x="5203" y="20"/>
                    <a:pt x="5181" y="1"/>
                    <a:pt x="51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23"/>
            <p:cNvSpPr/>
            <p:nvPr/>
          </p:nvSpPr>
          <p:spPr>
            <a:xfrm>
              <a:off x="4881500" y="2616525"/>
              <a:ext cx="158250" cy="195275"/>
            </a:xfrm>
            <a:custGeom>
              <a:avLst/>
              <a:gdLst/>
              <a:ahLst/>
              <a:cxnLst/>
              <a:rect l="l" t="t" r="r" b="b"/>
              <a:pathLst>
                <a:path w="6330" h="7811" extrusionOk="0">
                  <a:moveTo>
                    <a:pt x="104" y="7603"/>
                  </a:moveTo>
                  <a:cubicBezTo>
                    <a:pt x="107" y="7605"/>
                    <a:pt x="109" y="7606"/>
                    <a:pt x="112" y="7608"/>
                  </a:cubicBezTo>
                  <a:lnTo>
                    <a:pt x="112" y="7608"/>
                  </a:lnTo>
                  <a:cubicBezTo>
                    <a:pt x="109" y="7606"/>
                    <a:pt x="106" y="7605"/>
                    <a:pt x="104" y="7603"/>
                  </a:cubicBezTo>
                  <a:close/>
                  <a:moveTo>
                    <a:pt x="5205" y="277"/>
                  </a:moveTo>
                  <a:lnTo>
                    <a:pt x="5205" y="277"/>
                  </a:lnTo>
                  <a:cubicBezTo>
                    <a:pt x="5455" y="2364"/>
                    <a:pt x="6158" y="4632"/>
                    <a:pt x="4332" y="6280"/>
                  </a:cubicBezTo>
                  <a:cubicBezTo>
                    <a:pt x="3554" y="6955"/>
                    <a:pt x="2620" y="7214"/>
                    <a:pt x="1660" y="7396"/>
                  </a:cubicBezTo>
                  <a:cubicBezTo>
                    <a:pt x="1375" y="7447"/>
                    <a:pt x="1064" y="7473"/>
                    <a:pt x="778" y="7525"/>
                  </a:cubicBezTo>
                  <a:cubicBezTo>
                    <a:pt x="678" y="7545"/>
                    <a:pt x="406" y="7628"/>
                    <a:pt x="229" y="7628"/>
                  </a:cubicBezTo>
                  <a:cubicBezTo>
                    <a:pt x="207" y="7628"/>
                    <a:pt x="186" y="7626"/>
                    <a:pt x="168" y="7624"/>
                  </a:cubicBezTo>
                  <a:lnTo>
                    <a:pt x="168" y="7624"/>
                  </a:lnTo>
                  <a:cubicBezTo>
                    <a:pt x="168" y="7624"/>
                    <a:pt x="169" y="7624"/>
                    <a:pt x="170" y="7624"/>
                  </a:cubicBezTo>
                  <a:cubicBezTo>
                    <a:pt x="294" y="7624"/>
                    <a:pt x="325" y="7364"/>
                    <a:pt x="415" y="7162"/>
                  </a:cubicBezTo>
                  <a:cubicBezTo>
                    <a:pt x="545" y="6903"/>
                    <a:pt x="649" y="6643"/>
                    <a:pt x="752" y="6358"/>
                  </a:cubicBezTo>
                  <a:cubicBezTo>
                    <a:pt x="1090" y="5372"/>
                    <a:pt x="1297" y="4412"/>
                    <a:pt x="1816" y="3453"/>
                  </a:cubicBezTo>
                  <a:cubicBezTo>
                    <a:pt x="2309" y="2596"/>
                    <a:pt x="2957" y="2104"/>
                    <a:pt x="3761" y="1585"/>
                  </a:cubicBezTo>
                  <a:cubicBezTo>
                    <a:pt x="4289" y="1225"/>
                    <a:pt x="4838" y="844"/>
                    <a:pt x="5205" y="277"/>
                  </a:cubicBezTo>
                  <a:close/>
                  <a:moveTo>
                    <a:pt x="5208" y="1"/>
                  </a:moveTo>
                  <a:cubicBezTo>
                    <a:pt x="5191" y="1"/>
                    <a:pt x="5175" y="9"/>
                    <a:pt x="5162" y="28"/>
                  </a:cubicBezTo>
                  <a:cubicBezTo>
                    <a:pt x="4099" y="1325"/>
                    <a:pt x="2464" y="1844"/>
                    <a:pt x="1608" y="3375"/>
                  </a:cubicBezTo>
                  <a:cubicBezTo>
                    <a:pt x="1141" y="4205"/>
                    <a:pt x="960" y="5061"/>
                    <a:pt x="675" y="5969"/>
                  </a:cubicBezTo>
                  <a:cubicBezTo>
                    <a:pt x="493" y="6514"/>
                    <a:pt x="104" y="7084"/>
                    <a:pt x="0" y="7681"/>
                  </a:cubicBezTo>
                  <a:cubicBezTo>
                    <a:pt x="0" y="7733"/>
                    <a:pt x="26" y="7811"/>
                    <a:pt x="130" y="7811"/>
                  </a:cubicBezTo>
                  <a:cubicBezTo>
                    <a:pt x="1712" y="7551"/>
                    <a:pt x="3476" y="7447"/>
                    <a:pt x="4669" y="6254"/>
                  </a:cubicBezTo>
                  <a:cubicBezTo>
                    <a:pt x="6330" y="4568"/>
                    <a:pt x="5707" y="2207"/>
                    <a:pt x="5292" y="132"/>
                  </a:cubicBezTo>
                  <a:cubicBezTo>
                    <a:pt x="5311" y="74"/>
                    <a:pt x="5258" y="1"/>
                    <a:pt x="5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23"/>
            <p:cNvSpPr/>
            <p:nvPr/>
          </p:nvSpPr>
          <p:spPr>
            <a:xfrm>
              <a:off x="4978225" y="2769300"/>
              <a:ext cx="88775" cy="198325"/>
            </a:xfrm>
            <a:custGeom>
              <a:avLst/>
              <a:gdLst/>
              <a:ahLst/>
              <a:cxnLst/>
              <a:rect l="l" t="t" r="r" b="b"/>
              <a:pathLst>
                <a:path w="3551" h="7933" extrusionOk="0">
                  <a:moveTo>
                    <a:pt x="3242" y="0"/>
                  </a:moveTo>
                  <a:cubicBezTo>
                    <a:pt x="3226" y="0"/>
                    <a:pt x="3213" y="13"/>
                    <a:pt x="3213" y="39"/>
                  </a:cubicBezTo>
                  <a:cubicBezTo>
                    <a:pt x="3161" y="3023"/>
                    <a:pt x="2305" y="5824"/>
                    <a:pt x="22" y="7848"/>
                  </a:cubicBezTo>
                  <a:cubicBezTo>
                    <a:pt x="1" y="7890"/>
                    <a:pt x="14" y="7932"/>
                    <a:pt x="62" y="7932"/>
                  </a:cubicBezTo>
                  <a:cubicBezTo>
                    <a:pt x="73" y="7932"/>
                    <a:pt x="86" y="7930"/>
                    <a:pt x="100" y="7925"/>
                  </a:cubicBezTo>
                  <a:cubicBezTo>
                    <a:pt x="2435" y="6213"/>
                    <a:pt x="3550" y="2867"/>
                    <a:pt x="3291" y="39"/>
                  </a:cubicBezTo>
                  <a:cubicBezTo>
                    <a:pt x="3278" y="13"/>
                    <a:pt x="3258" y="0"/>
                    <a:pt x="32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23"/>
            <p:cNvSpPr/>
            <p:nvPr/>
          </p:nvSpPr>
          <p:spPr>
            <a:xfrm>
              <a:off x="4976825" y="2765425"/>
              <a:ext cx="128425" cy="202850"/>
            </a:xfrm>
            <a:custGeom>
              <a:avLst/>
              <a:gdLst/>
              <a:ahLst/>
              <a:cxnLst/>
              <a:rect l="l" t="t" r="r" b="b"/>
              <a:pathLst>
                <a:path w="5137" h="8114" extrusionOk="0">
                  <a:moveTo>
                    <a:pt x="3244" y="247"/>
                  </a:moveTo>
                  <a:lnTo>
                    <a:pt x="3244" y="247"/>
                  </a:lnTo>
                  <a:cubicBezTo>
                    <a:pt x="3877" y="2064"/>
                    <a:pt x="4946" y="3905"/>
                    <a:pt x="3736" y="5746"/>
                  </a:cubicBezTo>
                  <a:cubicBezTo>
                    <a:pt x="3191" y="6576"/>
                    <a:pt x="2361" y="7043"/>
                    <a:pt x="1453" y="7406"/>
                  </a:cubicBezTo>
                  <a:cubicBezTo>
                    <a:pt x="1329" y="7431"/>
                    <a:pt x="260" y="7928"/>
                    <a:pt x="95" y="7928"/>
                  </a:cubicBezTo>
                  <a:cubicBezTo>
                    <a:pt x="93" y="7928"/>
                    <a:pt x="91" y="7928"/>
                    <a:pt x="89" y="7928"/>
                  </a:cubicBezTo>
                  <a:lnTo>
                    <a:pt x="89" y="7928"/>
                  </a:lnTo>
                  <a:cubicBezTo>
                    <a:pt x="199" y="7915"/>
                    <a:pt x="441" y="6676"/>
                    <a:pt x="441" y="6576"/>
                  </a:cubicBezTo>
                  <a:cubicBezTo>
                    <a:pt x="571" y="5590"/>
                    <a:pt x="519" y="4604"/>
                    <a:pt x="882" y="3593"/>
                  </a:cubicBezTo>
                  <a:cubicBezTo>
                    <a:pt x="1357" y="2269"/>
                    <a:pt x="2769" y="1570"/>
                    <a:pt x="3244" y="247"/>
                  </a:cubicBezTo>
                  <a:close/>
                  <a:moveTo>
                    <a:pt x="3219" y="0"/>
                  </a:moveTo>
                  <a:cubicBezTo>
                    <a:pt x="3196" y="0"/>
                    <a:pt x="3174" y="12"/>
                    <a:pt x="3165" y="39"/>
                  </a:cubicBezTo>
                  <a:cubicBezTo>
                    <a:pt x="2465" y="1336"/>
                    <a:pt x="1142" y="2140"/>
                    <a:pt x="701" y="3541"/>
                  </a:cubicBezTo>
                  <a:cubicBezTo>
                    <a:pt x="389" y="4449"/>
                    <a:pt x="364" y="5227"/>
                    <a:pt x="312" y="6161"/>
                  </a:cubicBezTo>
                  <a:cubicBezTo>
                    <a:pt x="234" y="6783"/>
                    <a:pt x="0" y="7432"/>
                    <a:pt x="0" y="8003"/>
                  </a:cubicBezTo>
                  <a:cubicBezTo>
                    <a:pt x="0" y="8067"/>
                    <a:pt x="53" y="8113"/>
                    <a:pt x="101" y="8113"/>
                  </a:cubicBezTo>
                  <a:cubicBezTo>
                    <a:pt x="111" y="8113"/>
                    <a:pt x="121" y="8111"/>
                    <a:pt x="130" y="8106"/>
                  </a:cubicBezTo>
                  <a:cubicBezTo>
                    <a:pt x="1531" y="7562"/>
                    <a:pt x="3087" y="7147"/>
                    <a:pt x="3943" y="5798"/>
                  </a:cubicBezTo>
                  <a:cubicBezTo>
                    <a:pt x="5137" y="3930"/>
                    <a:pt x="4099" y="1855"/>
                    <a:pt x="3321" y="39"/>
                  </a:cubicBezTo>
                  <a:cubicBezTo>
                    <a:pt x="3309" y="33"/>
                    <a:pt x="3295" y="29"/>
                    <a:pt x="3282" y="29"/>
                  </a:cubicBezTo>
                  <a:lnTo>
                    <a:pt x="3282" y="29"/>
                  </a:lnTo>
                  <a:cubicBezTo>
                    <a:pt x="3266" y="11"/>
                    <a:pt x="3242" y="0"/>
                    <a:pt x="32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23"/>
            <p:cNvSpPr/>
            <p:nvPr/>
          </p:nvSpPr>
          <p:spPr>
            <a:xfrm>
              <a:off x="5117800" y="2883775"/>
              <a:ext cx="38675" cy="178425"/>
            </a:xfrm>
            <a:custGeom>
              <a:avLst/>
              <a:gdLst/>
              <a:ahLst/>
              <a:cxnLst/>
              <a:rect l="l" t="t" r="r" b="b"/>
              <a:pathLst>
                <a:path w="1547" h="7137" extrusionOk="0">
                  <a:moveTo>
                    <a:pt x="613" y="0"/>
                  </a:moveTo>
                  <a:cubicBezTo>
                    <a:pt x="614" y="2"/>
                    <a:pt x="615" y="4"/>
                    <a:pt x="615" y="5"/>
                  </a:cubicBezTo>
                  <a:lnTo>
                    <a:pt x="615" y="5"/>
                  </a:lnTo>
                  <a:cubicBezTo>
                    <a:pt x="620" y="2"/>
                    <a:pt x="620" y="0"/>
                    <a:pt x="613" y="0"/>
                  </a:cubicBezTo>
                  <a:close/>
                  <a:moveTo>
                    <a:pt x="615" y="5"/>
                  </a:moveTo>
                  <a:cubicBezTo>
                    <a:pt x="604" y="15"/>
                    <a:pt x="561" y="40"/>
                    <a:pt x="561" y="78"/>
                  </a:cubicBezTo>
                  <a:cubicBezTo>
                    <a:pt x="1288" y="2464"/>
                    <a:pt x="1313" y="4877"/>
                    <a:pt x="16" y="7082"/>
                  </a:cubicBezTo>
                  <a:cubicBezTo>
                    <a:pt x="0" y="7114"/>
                    <a:pt x="14" y="7136"/>
                    <a:pt x="39" y="7136"/>
                  </a:cubicBezTo>
                  <a:cubicBezTo>
                    <a:pt x="55" y="7136"/>
                    <a:pt x="74" y="7128"/>
                    <a:pt x="94" y="7108"/>
                  </a:cubicBezTo>
                  <a:cubicBezTo>
                    <a:pt x="1468" y="5138"/>
                    <a:pt x="1547" y="2210"/>
                    <a:pt x="615" y="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23"/>
            <p:cNvSpPr/>
            <p:nvPr/>
          </p:nvSpPr>
          <p:spPr>
            <a:xfrm>
              <a:off x="5100700" y="2880975"/>
              <a:ext cx="90525" cy="182150"/>
            </a:xfrm>
            <a:custGeom>
              <a:avLst/>
              <a:gdLst/>
              <a:ahLst/>
              <a:cxnLst/>
              <a:rect l="l" t="t" r="r" b="b"/>
              <a:pathLst>
                <a:path w="3621" h="7286" extrusionOk="0">
                  <a:moveTo>
                    <a:pt x="1193" y="8"/>
                  </a:moveTo>
                  <a:cubicBezTo>
                    <a:pt x="1199" y="8"/>
                    <a:pt x="1201" y="12"/>
                    <a:pt x="1201" y="17"/>
                  </a:cubicBezTo>
                  <a:lnTo>
                    <a:pt x="1201" y="17"/>
                  </a:lnTo>
                  <a:cubicBezTo>
                    <a:pt x="1198" y="14"/>
                    <a:pt x="1196" y="11"/>
                    <a:pt x="1193" y="8"/>
                  </a:cubicBezTo>
                  <a:close/>
                  <a:moveTo>
                    <a:pt x="1247" y="188"/>
                  </a:moveTo>
                  <a:cubicBezTo>
                    <a:pt x="2207" y="1533"/>
                    <a:pt x="3620" y="2767"/>
                    <a:pt x="3009" y="4600"/>
                  </a:cubicBezTo>
                  <a:cubicBezTo>
                    <a:pt x="2750" y="5404"/>
                    <a:pt x="2153" y="5923"/>
                    <a:pt x="1505" y="6442"/>
                  </a:cubicBezTo>
                  <a:cubicBezTo>
                    <a:pt x="1383" y="6543"/>
                    <a:pt x="945" y="6882"/>
                    <a:pt x="784" y="7037"/>
                  </a:cubicBezTo>
                  <a:lnTo>
                    <a:pt x="784" y="7037"/>
                  </a:lnTo>
                  <a:cubicBezTo>
                    <a:pt x="796" y="6902"/>
                    <a:pt x="761" y="6650"/>
                    <a:pt x="726" y="6597"/>
                  </a:cubicBezTo>
                  <a:cubicBezTo>
                    <a:pt x="700" y="6338"/>
                    <a:pt x="674" y="6104"/>
                    <a:pt x="649" y="5845"/>
                  </a:cubicBezTo>
                  <a:cubicBezTo>
                    <a:pt x="467" y="5015"/>
                    <a:pt x="208" y="4237"/>
                    <a:pt x="259" y="3355"/>
                  </a:cubicBezTo>
                  <a:cubicBezTo>
                    <a:pt x="310" y="2196"/>
                    <a:pt x="1241" y="1330"/>
                    <a:pt x="1247" y="188"/>
                  </a:cubicBezTo>
                  <a:close/>
                  <a:moveTo>
                    <a:pt x="1159" y="0"/>
                  </a:moveTo>
                  <a:cubicBezTo>
                    <a:pt x="1129" y="0"/>
                    <a:pt x="1100" y="13"/>
                    <a:pt x="1090" y="34"/>
                  </a:cubicBezTo>
                  <a:cubicBezTo>
                    <a:pt x="856" y="1253"/>
                    <a:pt x="26" y="2239"/>
                    <a:pt x="0" y="3484"/>
                  </a:cubicBezTo>
                  <a:cubicBezTo>
                    <a:pt x="0" y="4263"/>
                    <a:pt x="156" y="4885"/>
                    <a:pt x="311" y="5637"/>
                  </a:cubicBezTo>
                  <a:cubicBezTo>
                    <a:pt x="441" y="6156"/>
                    <a:pt x="415" y="6701"/>
                    <a:pt x="571" y="7220"/>
                  </a:cubicBezTo>
                  <a:cubicBezTo>
                    <a:pt x="587" y="7253"/>
                    <a:pt x="624" y="7285"/>
                    <a:pt x="663" y="7285"/>
                  </a:cubicBezTo>
                  <a:cubicBezTo>
                    <a:pt x="685" y="7285"/>
                    <a:pt x="707" y="7274"/>
                    <a:pt x="726" y="7246"/>
                  </a:cubicBezTo>
                  <a:cubicBezTo>
                    <a:pt x="1764" y="6390"/>
                    <a:pt x="2931" y="5637"/>
                    <a:pt x="3191" y="4237"/>
                  </a:cubicBezTo>
                  <a:cubicBezTo>
                    <a:pt x="3523" y="2526"/>
                    <a:pt x="2272" y="1243"/>
                    <a:pt x="1243" y="66"/>
                  </a:cubicBezTo>
                  <a:lnTo>
                    <a:pt x="1243" y="66"/>
                  </a:lnTo>
                  <a:cubicBezTo>
                    <a:pt x="1234" y="20"/>
                    <a:pt x="1196"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23"/>
            <p:cNvSpPr/>
            <p:nvPr/>
          </p:nvSpPr>
          <p:spPr>
            <a:xfrm>
              <a:off x="5006575" y="2613850"/>
              <a:ext cx="205475" cy="50325"/>
            </a:xfrm>
            <a:custGeom>
              <a:avLst/>
              <a:gdLst/>
              <a:ahLst/>
              <a:cxnLst/>
              <a:rect l="l" t="t" r="r" b="b"/>
              <a:pathLst>
                <a:path w="8219" h="2013" extrusionOk="0">
                  <a:moveTo>
                    <a:pt x="8207" y="1317"/>
                  </a:moveTo>
                  <a:cubicBezTo>
                    <a:pt x="8204" y="1317"/>
                    <a:pt x="8201" y="1320"/>
                    <a:pt x="8201" y="1329"/>
                  </a:cubicBezTo>
                  <a:cubicBezTo>
                    <a:pt x="8218" y="1329"/>
                    <a:pt x="8212" y="1317"/>
                    <a:pt x="8207" y="1317"/>
                  </a:cubicBezTo>
                  <a:close/>
                  <a:moveTo>
                    <a:pt x="153" y="0"/>
                  </a:moveTo>
                  <a:cubicBezTo>
                    <a:pt x="78" y="0"/>
                    <a:pt x="0" y="121"/>
                    <a:pt x="81" y="161"/>
                  </a:cubicBezTo>
                  <a:cubicBezTo>
                    <a:pt x="1437" y="1370"/>
                    <a:pt x="3286" y="2013"/>
                    <a:pt x="5110" y="2013"/>
                  </a:cubicBezTo>
                  <a:cubicBezTo>
                    <a:pt x="6184" y="2013"/>
                    <a:pt x="7249" y="1790"/>
                    <a:pt x="8201" y="1329"/>
                  </a:cubicBezTo>
                  <a:lnTo>
                    <a:pt x="8201" y="1329"/>
                  </a:lnTo>
                  <a:cubicBezTo>
                    <a:pt x="7329" y="1685"/>
                    <a:pt x="6358" y="1857"/>
                    <a:pt x="5377" y="1857"/>
                  </a:cubicBezTo>
                  <a:cubicBezTo>
                    <a:pt x="3497" y="1857"/>
                    <a:pt x="1574" y="1224"/>
                    <a:pt x="211" y="32"/>
                  </a:cubicBezTo>
                  <a:cubicBezTo>
                    <a:pt x="194" y="9"/>
                    <a:pt x="174"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23"/>
            <p:cNvSpPr/>
            <p:nvPr/>
          </p:nvSpPr>
          <p:spPr>
            <a:xfrm>
              <a:off x="5010500" y="2605825"/>
              <a:ext cx="202400" cy="104075"/>
            </a:xfrm>
            <a:custGeom>
              <a:avLst/>
              <a:gdLst/>
              <a:ahLst/>
              <a:cxnLst/>
              <a:rect l="l" t="t" r="r" b="b"/>
              <a:pathLst>
                <a:path w="8096" h="4163" extrusionOk="0">
                  <a:moveTo>
                    <a:pt x="3107" y="138"/>
                  </a:moveTo>
                  <a:cubicBezTo>
                    <a:pt x="3895" y="138"/>
                    <a:pt x="4653" y="355"/>
                    <a:pt x="5372" y="742"/>
                  </a:cubicBezTo>
                  <a:cubicBezTo>
                    <a:pt x="5995" y="1079"/>
                    <a:pt x="6617" y="1494"/>
                    <a:pt x="7292" y="1676"/>
                  </a:cubicBezTo>
                  <a:cubicBezTo>
                    <a:pt x="7784" y="1805"/>
                    <a:pt x="7784" y="1624"/>
                    <a:pt x="7577" y="1935"/>
                  </a:cubicBezTo>
                  <a:cubicBezTo>
                    <a:pt x="7421" y="2246"/>
                    <a:pt x="7032" y="2584"/>
                    <a:pt x="6773" y="2843"/>
                  </a:cubicBezTo>
                  <a:cubicBezTo>
                    <a:pt x="6008" y="3554"/>
                    <a:pt x="5060" y="3985"/>
                    <a:pt x="4089" y="3985"/>
                  </a:cubicBezTo>
                  <a:cubicBezTo>
                    <a:pt x="3643" y="3985"/>
                    <a:pt x="3192" y="3895"/>
                    <a:pt x="2752" y="3699"/>
                  </a:cubicBezTo>
                  <a:cubicBezTo>
                    <a:pt x="1323" y="3061"/>
                    <a:pt x="697" y="1896"/>
                    <a:pt x="159" y="500"/>
                  </a:cubicBezTo>
                  <a:lnTo>
                    <a:pt x="159" y="500"/>
                  </a:lnTo>
                  <a:cubicBezTo>
                    <a:pt x="323" y="526"/>
                    <a:pt x="475" y="537"/>
                    <a:pt x="620" y="537"/>
                  </a:cubicBezTo>
                  <a:cubicBezTo>
                    <a:pt x="1153" y="537"/>
                    <a:pt x="1582" y="386"/>
                    <a:pt x="2129" y="249"/>
                  </a:cubicBezTo>
                  <a:cubicBezTo>
                    <a:pt x="2460" y="174"/>
                    <a:pt x="2786" y="138"/>
                    <a:pt x="3107" y="138"/>
                  </a:cubicBezTo>
                  <a:close/>
                  <a:moveTo>
                    <a:pt x="3379" y="0"/>
                  </a:moveTo>
                  <a:cubicBezTo>
                    <a:pt x="2358" y="0"/>
                    <a:pt x="1427" y="394"/>
                    <a:pt x="400" y="394"/>
                  </a:cubicBezTo>
                  <a:cubicBezTo>
                    <a:pt x="286" y="394"/>
                    <a:pt x="171" y="389"/>
                    <a:pt x="54" y="379"/>
                  </a:cubicBezTo>
                  <a:cubicBezTo>
                    <a:pt x="46" y="370"/>
                    <a:pt x="38" y="366"/>
                    <a:pt x="31" y="366"/>
                  </a:cubicBezTo>
                  <a:cubicBezTo>
                    <a:pt x="12" y="366"/>
                    <a:pt x="1" y="396"/>
                    <a:pt x="7" y="427"/>
                  </a:cubicBezTo>
                  <a:lnTo>
                    <a:pt x="7" y="427"/>
                  </a:lnTo>
                  <a:cubicBezTo>
                    <a:pt x="4" y="435"/>
                    <a:pt x="2" y="445"/>
                    <a:pt x="2" y="456"/>
                  </a:cubicBezTo>
                  <a:cubicBezTo>
                    <a:pt x="236" y="2117"/>
                    <a:pt x="1559" y="3543"/>
                    <a:pt x="3141" y="4010"/>
                  </a:cubicBezTo>
                  <a:cubicBezTo>
                    <a:pt x="3468" y="4111"/>
                    <a:pt x="3808" y="4163"/>
                    <a:pt x="4148" y="4163"/>
                  </a:cubicBezTo>
                  <a:cubicBezTo>
                    <a:pt x="4508" y="4163"/>
                    <a:pt x="4869" y="4104"/>
                    <a:pt x="5216" y="3984"/>
                  </a:cubicBezTo>
                  <a:cubicBezTo>
                    <a:pt x="6436" y="3569"/>
                    <a:pt x="7058" y="2532"/>
                    <a:pt x="8044" y="1779"/>
                  </a:cubicBezTo>
                  <a:cubicBezTo>
                    <a:pt x="8096" y="1727"/>
                    <a:pt x="8070" y="1624"/>
                    <a:pt x="8018" y="1624"/>
                  </a:cubicBezTo>
                  <a:cubicBezTo>
                    <a:pt x="6539" y="1546"/>
                    <a:pt x="5476" y="353"/>
                    <a:pt x="4075" y="67"/>
                  </a:cubicBezTo>
                  <a:cubicBezTo>
                    <a:pt x="3837" y="20"/>
                    <a:pt x="3606" y="0"/>
                    <a:pt x="33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23"/>
            <p:cNvSpPr/>
            <p:nvPr/>
          </p:nvSpPr>
          <p:spPr>
            <a:xfrm>
              <a:off x="5053850" y="2746925"/>
              <a:ext cx="194000" cy="39950"/>
            </a:xfrm>
            <a:custGeom>
              <a:avLst/>
              <a:gdLst/>
              <a:ahLst/>
              <a:cxnLst/>
              <a:rect l="l" t="t" r="r" b="b"/>
              <a:pathLst>
                <a:path w="7760" h="1598" extrusionOk="0">
                  <a:moveTo>
                    <a:pt x="7737" y="1"/>
                  </a:moveTo>
                  <a:cubicBezTo>
                    <a:pt x="7745" y="9"/>
                    <a:pt x="7751" y="12"/>
                    <a:pt x="7754" y="12"/>
                  </a:cubicBezTo>
                  <a:cubicBezTo>
                    <a:pt x="7760" y="12"/>
                    <a:pt x="7754" y="1"/>
                    <a:pt x="7737" y="1"/>
                  </a:cubicBezTo>
                  <a:close/>
                  <a:moveTo>
                    <a:pt x="7737" y="1"/>
                  </a:moveTo>
                  <a:lnTo>
                    <a:pt x="7737" y="1"/>
                  </a:lnTo>
                  <a:cubicBezTo>
                    <a:pt x="6519" y="922"/>
                    <a:pt x="4850" y="1411"/>
                    <a:pt x="3227" y="1411"/>
                  </a:cubicBezTo>
                  <a:cubicBezTo>
                    <a:pt x="2154" y="1411"/>
                    <a:pt x="1102" y="1197"/>
                    <a:pt x="214" y="753"/>
                  </a:cubicBezTo>
                  <a:cubicBezTo>
                    <a:pt x="194" y="741"/>
                    <a:pt x="174" y="735"/>
                    <a:pt x="156" y="735"/>
                  </a:cubicBezTo>
                  <a:cubicBezTo>
                    <a:pt x="57" y="735"/>
                    <a:pt x="1" y="887"/>
                    <a:pt x="110" y="908"/>
                  </a:cubicBezTo>
                  <a:cubicBezTo>
                    <a:pt x="1029" y="1373"/>
                    <a:pt x="2087" y="1598"/>
                    <a:pt x="3153" y="1598"/>
                  </a:cubicBezTo>
                  <a:cubicBezTo>
                    <a:pt x="4824" y="1598"/>
                    <a:pt x="6517" y="1046"/>
                    <a:pt x="7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23"/>
            <p:cNvSpPr/>
            <p:nvPr/>
          </p:nvSpPr>
          <p:spPr>
            <a:xfrm>
              <a:off x="5056700" y="2734475"/>
              <a:ext cx="193825" cy="92900"/>
            </a:xfrm>
            <a:custGeom>
              <a:avLst/>
              <a:gdLst/>
              <a:ahLst/>
              <a:cxnLst/>
              <a:rect l="l" t="t" r="r" b="b"/>
              <a:pathLst>
                <a:path w="7753" h="3716" extrusionOk="0">
                  <a:moveTo>
                    <a:pt x="4095" y="213"/>
                  </a:moveTo>
                  <a:cubicBezTo>
                    <a:pt x="4925" y="213"/>
                    <a:pt x="5703" y="550"/>
                    <a:pt x="6559" y="654"/>
                  </a:cubicBezTo>
                  <a:cubicBezTo>
                    <a:pt x="6637" y="654"/>
                    <a:pt x="7389" y="654"/>
                    <a:pt x="7415" y="680"/>
                  </a:cubicBezTo>
                  <a:cubicBezTo>
                    <a:pt x="7467" y="758"/>
                    <a:pt x="7000" y="1510"/>
                    <a:pt x="6974" y="1588"/>
                  </a:cubicBezTo>
                  <a:cubicBezTo>
                    <a:pt x="6349" y="2767"/>
                    <a:pt x="5255" y="3522"/>
                    <a:pt x="3961" y="3522"/>
                  </a:cubicBezTo>
                  <a:cubicBezTo>
                    <a:pt x="3860" y="3522"/>
                    <a:pt x="3757" y="3517"/>
                    <a:pt x="3654" y="3508"/>
                  </a:cubicBezTo>
                  <a:cubicBezTo>
                    <a:pt x="2150" y="3382"/>
                    <a:pt x="1179" y="2531"/>
                    <a:pt x="297" y="1398"/>
                  </a:cubicBezTo>
                  <a:lnTo>
                    <a:pt x="297" y="1398"/>
                  </a:lnTo>
                  <a:cubicBezTo>
                    <a:pt x="722" y="1377"/>
                    <a:pt x="1111" y="1350"/>
                    <a:pt x="1501" y="1121"/>
                  </a:cubicBezTo>
                  <a:cubicBezTo>
                    <a:pt x="2357" y="654"/>
                    <a:pt x="3031" y="213"/>
                    <a:pt x="4095" y="213"/>
                  </a:cubicBezTo>
                  <a:close/>
                  <a:moveTo>
                    <a:pt x="3820" y="0"/>
                  </a:moveTo>
                  <a:cubicBezTo>
                    <a:pt x="3671" y="0"/>
                    <a:pt x="3520" y="10"/>
                    <a:pt x="3368" y="32"/>
                  </a:cubicBezTo>
                  <a:cubicBezTo>
                    <a:pt x="2824" y="135"/>
                    <a:pt x="2305" y="343"/>
                    <a:pt x="1812" y="628"/>
                  </a:cubicBezTo>
                  <a:cubicBezTo>
                    <a:pt x="1241" y="991"/>
                    <a:pt x="748" y="1147"/>
                    <a:pt x="74" y="1251"/>
                  </a:cubicBezTo>
                  <a:cubicBezTo>
                    <a:pt x="1" y="1251"/>
                    <a:pt x="19" y="1388"/>
                    <a:pt x="108" y="1405"/>
                  </a:cubicBezTo>
                  <a:lnTo>
                    <a:pt x="108" y="1405"/>
                  </a:lnTo>
                  <a:cubicBezTo>
                    <a:pt x="778" y="2861"/>
                    <a:pt x="2383" y="3664"/>
                    <a:pt x="3913" y="3715"/>
                  </a:cubicBezTo>
                  <a:cubicBezTo>
                    <a:pt x="4614" y="3715"/>
                    <a:pt x="5262" y="3508"/>
                    <a:pt x="5807" y="3119"/>
                  </a:cubicBezTo>
                  <a:cubicBezTo>
                    <a:pt x="6741" y="2444"/>
                    <a:pt x="7026" y="1432"/>
                    <a:pt x="7675" y="550"/>
                  </a:cubicBezTo>
                  <a:cubicBezTo>
                    <a:pt x="7752" y="499"/>
                    <a:pt x="7649" y="421"/>
                    <a:pt x="7571" y="421"/>
                  </a:cubicBezTo>
                  <a:cubicBezTo>
                    <a:pt x="7362" y="467"/>
                    <a:pt x="7155" y="486"/>
                    <a:pt x="6948" y="486"/>
                  </a:cubicBezTo>
                  <a:cubicBezTo>
                    <a:pt x="5911" y="486"/>
                    <a:pt x="4890" y="0"/>
                    <a:pt x="3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23"/>
            <p:cNvSpPr/>
            <p:nvPr/>
          </p:nvSpPr>
          <p:spPr>
            <a:xfrm>
              <a:off x="5124250" y="2821500"/>
              <a:ext cx="161300" cy="61475"/>
            </a:xfrm>
            <a:custGeom>
              <a:avLst/>
              <a:gdLst/>
              <a:ahLst/>
              <a:cxnLst/>
              <a:rect l="l" t="t" r="r" b="b"/>
              <a:pathLst>
                <a:path w="6452" h="2459" extrusionOk="0">
                  <a:moveTo>
                    <a:pt x="6451" y="1"/>
                  </a:moveTo>
                  <a:cubicBezTo>
                    <a:pt x="5291" y="1372"/>
                    <a:pt x="3291" y="2245"/>
                    <a:pt x="1427" y="2245"/>
                  </a:cubicBezTo>
                  <a:cubicBezTo>
                    <a:pt x="998" y="2245"/>
                    <a:pt x="576" y="2199"/>
                    <a:pt x="173" y="2102"/>
                  </a:cubicBezTo>
                  <a:cubicBezTo>
                    <a:pt x="165" y="2100"/>
                    <a:pt x="157" y="2099"/>
                    <a:pt x="149" y="2099"/>
                  </a:cubicBezTo>
                  <a:cubicBezTo>
                    <a:pt x="38" y="2099"/>
                    <a:pt x="0" y="2261"/>
                    <a:pt x="122" y="2309"/>
                  </a:cubicBezTo>
                  <a:cubicBezTo>
                    <a:pt x="540" y="2410"/>
                    <a:pt x="973" y="2459"/>
                    <a:pt x="1410" y="2459"/>
                  </a:cubicBezTo>
                  <a:cubicBezTo>
                    <a:pt x="3333" y="2459"/>
                    <a:pt x="5331" y="1522"/>
                    <a:pt x="64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23"/>
            <p:cNvSpPr/>
            <p:nvPr/>
          </p:nvSpPr>
          <p:spPr>
            <a:xfrm>
              <a:off x="5126100" y="2819450"/>
              <a:ext cx="161325" cy="91150"/>
            </a:xfrm>
            <a:custGeom>
              <a:avLst/>
              <a:gdLst/>
              <a:ahLst/>
              <a:cxnLst/>
              <a:rect l="l" t="t" r="r" b="b"/>
              <a:pathLst>
                <a:path w="6453" h="3646" extrusionOk="0">
                  <a:moveTo>
                    <a:pt x="6095" y="335"/>
                  </a:moveTo>
                  <a:cubicBezTo>
                    <a:pt x="6205" y="335"/>
                    <a:pt x="6129" y="412"/>
                    <a:pt x="6040" y="731"/>
                  </a:cubicBezTo>
                  <a:cubicBezTo>
                    <a:pt x="5703" y="2002"/>
                    <a:pt x="5106" y="3170"/>
                    <a:pt x="3705" y="3429"/>
                  </a:cubicBezTo>
                  <a:cubicBezTo>
                    <a:pt x="3475" y="3472"/>
                    <a:pt x="3252" y="3492"/>
                    <a:pt x="3035" y="3492"/>
                  </a:cubicBezTo>
                  <a:cubicBezTo>
                    <a:pt x="1982" y="3492"/>
                    <a:pt x="1078" y="3015"/>
                    <a:pt x="243" y="2311"/>
                  </a:cubicBezTo>
                  <a:lnTo>
                    <a:pt x="243" y="2311"/>
                  </a:lnTo>
                  <a:cubicBezTo>
                    <a:pt x="617" y="2197"/>
                    <a:pt x="929" y="2109"/>
                    <a:pt x="1241" y="1821"/>
                  </a:cubicBezTo>
                  <a:cubicBezTo>
                    <a:pt x="1812" y="1354"/>
                    <a:pt x="2253" y="861"/>
                    <a:pt x="2979" y="627"/>
                  </a:cubicBezTo>
                  <a:cubicBezTo>
                    <a:pt x="3382" y="493"/>
                    <a:pt x="3776" y="470"/>
                    <a:pt x="4172" y="470"/>
                  </a:cubicBezTo>
                  <a:cubicBezTo>
                    <a:pt x="4374" y="470"/>
                    <a:pt x="4576" y="476"/>
                    <a:pt x="4781" y="476"/>
                  </a:cubicBezTo>
                  <a:cubicBezTo>
                    <a:pt x="4871" y="476"/>
                    <a:pt x="4963" y="475"/>
                    <a:pt x="5054" y="472"/>
                  </a:cubicBezTo>
                  <a:cubicBezTo>
                    <a:pt x="5314" y="472"/>
                    <a:pt x="5573" y="394"/>
                    <a:pt x="5806" y="368"/>
                  </a:cubicBezTo>
                  <a:cubicBezTo>
                    <a:pt x="5954" y="352"/>
                    <a:pt x="6045" y="335"/>
                    <a:pt x="6095" y="335"/>
                  </a:cubicBezTo>
                  <a:close/>
                  <a:moveTo>
                    <a:pt x="6350" y="1"/>
                  </a:moveTo>
                  <a:cubicBezTo>
                    <a:pt x="6342" y="1"/>
                    <a:pt x="6334" y="2"/>
                    <a:pt x="6325" y="5"/>
                  </a:cubicBezTo>
                  <a:cubicBezTo>
                    <a:pt x="5158" y="446"/>
                    <a:pt x="3965" y="57"/>
                    <a:pt x="2797" y="472"/>
                  </a:cubicBezTo>
                  <a:cubicBezTo>
                    <a:pt x="2408" y="602"/>
                    <a:pt x="2019" y="835"/>
                    <a:pt x="1708" y="1068"/>
                  </a:cubicBezTo>
                  <a:cubicBezTo>
                    <a:pt x="1137" y="1535"/>
                    <a:pt x="748" y="1899"/>
                    <a:pt x="74" y="2184"/>
                  </a:cubicBezTo>
                  <a:cubicBezTo>
                    <a:pt x="65" y="2188"/>
                    <a:pt x="59" y="2195"/>
                    <a:pt x="55" y="2203"/>
                  </a:cubicBezTo>
                  <a:lnTo>
                    <a:pt x="55" y="2203"/>
                  </a:lnTo>
                  <a:cubicBezTo>
                    <a:pt x="20" y="2212"/>
                    <a:pt x="0" y="2240"/>
                    <a:pt x="48" y="2288"/>
                  </a:cubicBezTo>
                  <a:cubicBezTo>
                    <a:pt x="709" y="3197"/>
                    <a:pt x="1816" y="3646"/>
                    <a:pt x="2921" y="3646"/>
                  </a:cubicBezTo>
                  <a:cubicBezTo>
                    <a:pt x="3202" y="3646"/>
                    <a:pt x="3483" y="3617"/>
                    <a:pt x="3757" y="3559"/>
                  </a:cubicBezTo>
                  <a:cubicBezTo>
                    <a:pt x="4354" y="3429"/>
                    <a:pt x="4847" y="3196"/>
                    <a:pt x="5236" y="2781"/>
                  </a:cubicBezTo>
                  <a:cubicBezTo>
                    <a:pt x="5936" y="2028"/>
                    <a:pt x="6014" y="1043"/>
                    <a:pt x="6429" y="135"/>
                  </a:cubicBezTo>
                  <a:cubicBezTo>
                    <a:pt x="6452" y="88"/>
                    <a:pt x="6413" y="1"/>
                    <a:pt x="63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23"/>
            <p:cNvSpPr/>
            <p:nvPr/>
          </p:nvSpPr>
          <p:spPr>
            <a:xfrm>
              <a:off x="5194725" y="2930450"/>
              <a:ext cx="156325" cy="88850"/>
            </a:xfrm>
            <a:custGeom>
              <a:avLst/>
              <a:gdLst/>
              <a:ahLst/>
              <a:cxnLst/>
              <a:rect l="l" t="t" r="r" b="b"/>
              <a:pathLst>
                <a:path w="6253" h="3554" extrusionOk="0">
                  <a:moveTo>
                    <a:pt x="1659" y="247"/>
                  </a:moveTo>
                  <a:cubicBezTo>
                    <a:pt x="2227" y="247"/>
                    <a:pt x="2785" y="311"/>
                    <a:pt x="3373" y="597"/>
                  </a:cubicBezTo>
                  <a:cubicBezTo>
                    <a:pt x="3840" y="857"/>
                    <a:pt x="4281" y="1246"/>
                    <a:pt x="4696" y="1583"/>
                  </a:cubicBezTo>
                  <a:cubicBezTo>
                    <a:pt x="4825" y="1661"/>
                    <a:pt x="5889" y="2387"/>
                    <a:pt x="5889" y="2491"/>
                  </a:cubicBezTo>
                  <a:cubicBezTo>
                    <a:pt x="5915" y="2932"/>
                    <a:pt x="4722" y="3166"/>
                    <a:pt x="4358" y="3269"/>
                  </a:cubicBezTo>
                  <a:cubicBezTo>
                    <a:pt x="4094" y="3328"/>
                    <a:pt x="3815" y="3361"/>
                    <a:pt x="3532" y="3361"/>
                  </a:cubicBezTo>
                  <a:cubicBezTo>
                    <a:pt x="3066" y="3361"/>
                    <a:pt x="2589" y="3272"/>
                    <a:pt x="2154" y="3062"/>
                  </a:cubicBezTo>
                  <a:cubicBezTo>
                    <a:pt x="1061" y="2528"/>
                    <a:pt x="342" y="1523"/>
                    <a:pt x="191" y="288"/>
                  </a:cubicBezTo>
                  <a:lnTo>
                    <a:pt x="191" y="288"/>
                  </a:lnTo>
                  <a:cubicBezTo>
                    <a:pt x="212" y="288"/>
                    <a:pt x="232" y="288"/>
                    <a:pt x="253" y="288"/>
                  </a:cubicBezTo>
                  <a:cubicBezTo>
                    <a:pt x="741" y="288"/>
                    <a:pt x="1203" y="247"/>
                    <a:pt x="1659" y="247"/>
                  </a:cubicBezTo>
                  <a:close/>
                  <a:moveTo>
                    <a:pt x="1562" y="0"/>
                  </a:moveTo>
                  <a:cubicBezTo>
                    <a:pt x="1096" y="0"/>
                    <a:pt x="624" y="61"/>
                    <a:pt x="146" y="141"/>
                  </a:cubicBezTo>
                  <a:lnTo>
                    <a:pt x="146" y="141"/>
                  </a:lnTo>
                  <a:cubicBezTo>
                    <a:pt x="128" y="128"/>
                    <a:pt x="106" y="120"/>
                    <a:pt x="84" y="120"/>
                  </a:cubicBezTo>
                  <a:cubicBezTo>
                    <a:pt x="41" y="120"/>
                    <a:pt x="0" y="147"/>
                    <a:pt x="0" y="208"/>
                  </a:cubicBezTo>
                  <a:cubicBezTo>
                    <a:pt x="78" y="1505"/>
                    <a:pt x="908" y="2647"/>
                    <a:pt x="2076" y="3217"/>
                  </a:cubicBezTo>
                  <a:cubicBezTo>
                    <a:pt x="2530" y="3453"/>
                    <a:pt x="3007" y="3554"/>
                    <a:pt x="3487" y="3554"/>
                  </a:cubicBezTo>
                  <a:cubicBezTo>
                    <a:pt x="4431" y="3554"/>
                    <a:pt x="5383" y="3163"/>
                    <a:pt x="6174" y="2647"/>
                  </a:cubicBezTo>
                  <a:cubicBezTo>
                    <a:pt x="6252" y="2595"/>
                    <a:pt x="6252" y="2517"/>
                    <a:pt x="6174" y="2465"/>
                  </a:cubicBezTo>
                  <a:cubicBezTo>
                    <a:pt x="5215" y="1791"/>
                    <a:pt x="4307" y="805"/>
                    <a:pt x="3165" y="312"/>
                  </a:cubicBezTo>
                  <a:cubicBezTo>
                    <a:pt x="2638" y="82"/>
                    <a:pt x="2104" y="0"/>
                    <a:pt x="1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6" name="Google Shape;1716;p23"/>
          <p:cNvGrpSpPr/>
          <p:nvPr/>
        </p:nvGrpSpPr>
        <p:grpSpPr>
          <a:xfrm rot="4792048">
            <a:off x="-1145703" y="453798"/>
            <a:ext cx="3868984" cy="2225211"/>
            <a:chOff x="1460375" y="4339350"/>
            <a:chExt cx="993075" cy="571175"/>
          </a:xfrm>
        </p:grpSpPr>
        <p:sp>
          <p:nvSpPr>
            <p:cNvPr id="1717" name="Google Shape;1717;p23"/>
            <p:cNvSpPr/>
            <p:nvPr/>
          </p:nvSpPr>
          <p:spPr>
            <a:xfrm>
              <a:off x="1460375" y="4542025"/>
              <a:ext cx="621200" cy="149750"/>
            </a:xfrm>
            <a:custGeom>
              <a:avLst/>
              <a:gdLst/>
              <a:ahLst/>
              <a:cxnLst/>
              <a:rect l="l" t="t" r="r" b="b"/>
              <a:pathLst>
                <a:path w="24848" h="5990" extrusionOk="0">
                  <a:moveTo>
                    <a:pt x="149" y="0"/>
                  </a:moveTo>
                  <a:cubicBezTo>
                    <a:pt x="55" y="0"/>
                    <a:pt x="0" y="166"/>
                    <a:pt x="85" y="208"/>
                  </a:cubicBezTo>
                  <a:cubicBezTo>
                    <a:pt x="4713" y="3644"/>
                    <a:pt x="10654" y="5990"/>
                    <a:pt x="16518" y="5990"/>
                  </a:cubicBezTo>
                  <a:cubicBezTo>
                    <a:pt x="19333" y="5990"/>
                    <a:pt x="22130" y="5449"/>
                    <a:pt x="24755" y="4229"/>
                  </a:cubicBezTo>
                  <a:cubicBezTo>
                    <a:pt x="24847" y="4229"/>
                    <a:pt x="24796" y="4147"/>
                    <a:pt x="24747" y="4147"/>
                  </a:cubicBezTo>
                  <a:cubicBezTo>
                    <a:pt x="24741" y="4147"/>
                    <a:pt x="24735" y="4148"/>
                    <a:pt x="24729" y="4151"/>
                  </a:cubicBezTo>
                  <a:cubicBezTo>
                    <a:pt x="22179" y="5249"/>
                    <a:pt x="19448" y="5754"/>
                    <a:pt x="16711" y="5754"/>
                  </a:cubicBezTo>
                  <a:cubicBezTo>
                    <a:pt x="15049" y="5754"/>
                    <a:pt x="13385" y="5568"/>
                    <a:pt x="11759" y="5215"/>
                  </a:cubicBezTo>
                  <a:cubicBezTo>
                    <a:pt x="7530" y="4307"/>
                    <a:pt x="3847" y="2284"/>
                    <a:pt x="215" y="27"/>
                  </a:cubicBezTo>
                  <a:cubicBezTo>
                    <a:pt x="192" y="8"/>
                    <a:pt x="170" y="0"/>
                    <a:pt x="1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23"/>
            <p:cNvSpPr/>
            <p:nvPr/>
          </p:nvSpPr>
          <p:spPr>
            <a:xfrm>
              <a:off x="1606025" y="4533175"/>
              <a:ext cx="231350" cy="102325"/>
            </a:xfrm>
            <a:custGeom>
              <a:avLst/>
              <a:gdLst/>
              <a:ahLst/>
              <a:cxnLst/>
              <a:rect l="l" t="t" r="r" b="b"/>
              <a:pathLst>
                <a:path w="9254" h="4093" extrusionOk="0">
                  <a:moveTo>
                    <a:pt x="9220" y="0"/>
                  </a:moveTo>
                  <a:cubicBezTo>
                    <a:pt x="9214" y="0"/>
                    <a:pt x="9207" y="5"/>
                    <a:pt x="9201" y="18"/>
                  </a:cubicBezTo>
                  <a:cubicBezTo>
                    <a:pt x="7878" y="899"/>
                    <a:pt x="6711" y="1833"/>
                    <a:pt x="5284" y="2508"/>
                  </a:cubicBezTo>
                  <a:cubicBezTo>
                    <a:pt x="4023" y="3117"/>
                    <a:pt x="2543" y="3780"/>
                    <a:pt x="1088" y="3780"/>
                  </a:cubicBezTo>
                  <a:cubicBezTo>
                    <a:pt x="808" y="3780"/>
                    <a:pt x="528" y="3756"/>
                    <a:pt x="252" y="3701"/>
                  </a:cubicBezTo>
                  <a:cubicBezTo>
                    <a:pt x="243" y="3700"/>
                    <a:pt x="234" y="3699"/>
                    <a:pt x="226" y="3699"/>
                  </a:cubicBezTo>
                  <a:cubicBezTo>
                    <a:pt x="40" y="3699"/>
                    <a:pt x="0" y="3963"/>
                    <a:pt x="174" y="4012"/>
                  </a:cubicBezTo>
                  <a:cubicBezTo>
                    <a:pt x="455" y="4068"/>
                    <a:pt x="738" y="4093"/>
                    <a:pt x="1020" y="4093"/>
                  </a:cubicBezTo>
                  <a:cubicBezTo>
                    <a:pt x="2323" y="4093"/>
                    <a:pt x="3618" y="3560"/>
                    <a:pt x="4791" y="3027"/>
                  </a:cubicBezTo>
                  <a:cubicBezTo>
                    <a:pt x="6374" y="2326"/>
                    <a:pt x="8086" y="1366"/>
                    <a:pt x="9253" y="69"/>
                  </a:cubicBezTo>
                  <a:cubicBezTo>
                    <a:pt x="9253" y="50"/>
                    <a:pt x="9238" y="0"/>
                    <a:pt x="92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23"/>
            <p:cNvSpPr/>
            <p:nvPr/>
          </p:nvSpPr>
          <p:spPr>
            <a:xfrm>
              <a:off x="1658300" y="4488675"/>
              <a:ext cx="216525" cy="169300"/>
            </a:xfrm>
            <a:custGeom>
              <a:avLst/>
              <a:gdLst/>
              <a:ahLst/>
              <a:cxnLst/>
              <a:rect l="l" t="t" r="r" b="b"/>
              <a:pathLst>
                <a:path w="8661" h="6772" extrusionOk="0">
                  <a:moveTo>
                    <a:pt x="8064" y="1"/>
                  </a:moveTo>
                  <a:cubicBezTo>
                    <a:pt x="8056" y="1"/>
                    <a:pt x="8049" y="3"/>
                    <a:pt x="8044" y="8"/>
                  </a:cubicBezTo>
                  <a:cubicBezTo>
                    <a:pt x="6341" y="56"/>
                    <a:pt x="4771" y="725"/>
                    <a:pt x="3559" y="1913"/>
                  </a:cubicBezTo>
                  <a:lnTo>
                    <a:pt x="3559" y="1913"/>
                  </a:lnTo>
                  <a:cubicBezTo>
                    <a:pt x="3584" y="1788"/>
                    <a:pt x="3609" y="1663"/>
                    <a:pt x="3634" y="1538"/>
                  </a:cubicBezTo>
                  <a:cubicBezTo>
                    <a:pt x="3654" y="1460"/>
                    <a:pt x="3614" y="1381"/>
                    <a:pt x="3549" y="1381"/>
                  </a:cubicBezTo>
                  <a:cubicBezTo>
                    <a:pt x="3528" y="1381"/>
                    <a:pt x="3504" y="1389"/>
                    <a:pt x="3478" y="1408"/>
                  </a:cubicBezTo>
                  <a:cubicBezTo>
                    <a:pt x="3455" y="1427"/>
                    <a:pt x="3432" y="1445"/>
                    <a:pt x="3408" y="1463"/>
                  </a:cubicBezTo>
                  <a:lnTo>
                    <a:pt x="3408" y="1463"/>
                  </a:lnTo>
                  <a:cubicBezTo>
                    <a:pt x="3406" y="1462"/>
                    <a:pt x="3403" y="1461"/>
                    <a:pt x="3401" y="1460"/>
                  </a:cubicBezTo>
                  <a:cubicBezTo>
                    <a:pt x="3400" y="1464"/>
                    <a:pt x="3399" y="1467"/>
                    <a:pt x="3399" y="1470"/>
                  </a:cubicBezTo>
                  <a:lnTo>
                    <a:pt x="3399" y="1470"/>
                  </a:lnTo>
                  <a:cubicBezTo>
                    <a:pt x="3119" y="1685"/>
                    <a:pt x="2827" y="1886"/>
                    <a:pt x="2545" y="2084"/>
                  </a:cubicBezTo>
                  <a:lnTo>
                    <a:pt x="2545" y="2084"/>
                  </a:lnTo>
                  <a:lnTo>
                    <a:pt x="2545" y="1979"/>
                  </a:lnTo>
                  <a:cubicBezTo>
                    <a:pt x="2545" y="1916"/>
                    <a:pt x="2497" y="1882"/>
                    <a:pt x="2442" y="1882"/>
                  </a:cubicBezTo>
                  <a:cubicBezTo>
                    <a:pt x="2407" y="1882"/>
                    <a:pt x="2368" y="1897"/>
                    <a:pt x="2337" y="1927"/>
                  </a:cubicBezTo>
                  <a:cubicBezTo>
                    <a:pt x="1818" y="2368"/>
                    <a:pt x="1403" y="2861"/>
                    <a:pt x="1066" y="3484"/>
                  </a:cubicBezTo>
                  <a:cubicBezTo>
                    <a:pt x="729" y="4158"/>
                    <a:pt x="625" y="4988"/>
                    <a:pt x="80" y="5559"/>
                  </a:cubicBezTo>
                  <a:cubicBezTo>
                    <a:pt x="0" y="5619"/>
                    <a:pt x="75" y="5756"/>
                    <a:pt x="160" y="5756"/>
                  </a:cubicBezTo>
                  <a:cubicBezTo>
                    <a:pt x="186" y="5756"/>
                    <a:pt x="212" y="5744"/>
                    <a:pt x="236" y="5715"/>
                  </a:cubicBezTo>
                  <a:cubicBezTo>
                    <a:pt x="651" y="5300"/>
                    <a:pt x="781" y="4781"/>
                    <a:pt x="988" y="4262"/>
                  </a:cubicBezTo>
                  <a:cubicBezTo>
                    <a:pt x="1271" y="3484"/>
                    <a:pt x="1725" y="2835"/>
                    <a:pt x="2311" y="2256"/>
                  </a:cubicBezTo>
                  <a:lnTo>
                    <a:pt x="2311" y="2256"/>
                  </a:lnTo>
                  <a:lnTo>
                    <a:pt x="2311" y="2342"/>
                  </a:lnTo>
                  <a:cubicBezTo>
                    <a:pt x="2311" y="2384"/>
                    <a:pt x="2379" y="2460"/>
                    <a:pt x="2432" y="2460"/>
                  </a:cubicBezTo>
                  <a:cubicBezTo>
                    <a:pt x="2445" y="2460"/>
                    <a:pt x="2457" y="2456"/>
                    <a:pt x="2467" y="2446"/>
                  </a:cubicBezTo>
                  <a:cubicBezTo>
                    <a:pt x="2752" y="2201"/>
                    <a:pt x="3054" y="1989"/>
                    <a:pt x="3346" y="1770"/>
                  </a:cubicBezTo>
                  <a:lnTo>
                    <a:pt x="3346" y="1770"/>
                  </a:lnTo>
                  <a:cubicBezTo>
                    <a:pt x="3320" y="1926"/>
                    <a:pt x="3292" y="2082"/>
                    <a:pt x="3245" y="2238"/>
                  </a:cubicBezTo>
                  <a:cubicBezTo>
                    <a:pt x="3227" y="2312"/>
                    <a:pt x="3286" y="2385"/>
                    <a:pt x="3359" y="2385"/>
                  </a:cubicBezTo>
                  <a:cubicBezTo>
                    <a:pt x="3390" y="2385"/>
                    <a:pt x="3422" y="2373"/>
                    <a:pt x="3453" y="2342"/>
                  </a:cubicBezTo>
                  <a:cubicBezTo>
                    <a:pt x="3460" y="2333"/>
                    <a:pt x="3468" y="2324"/>
                    <a:pt x="3476" y="2315"/>
                  </a:cubicBezTo>
                  <a:lnTo>
                    <a:pt x="3476" y="2315"/>
                  </a:lnTo>
                  <a:lnTo>
                    <a:pt x="3478" y="2316"/>
                  </a:lnTo>
                  <a:cubicBezTo>
                    <a:pt x="3479" y="2315"/>
                    <a:pt x="3479" y="2314"/>
                    <a:pt x="3479" y="2312"/>
                  </a:cubicBezTo>
                  <a:lnTo>
                    <a:pt x="3479" y="2312"/>
                  </a:lnTo>
                  <a:cubicBezTo>
                    <a:pt x="4072" y="1651"/>
                    <a:pt x="4814" y="1092"/>
                    <a:pt x="5657" y="760"/>
                  </a:cubicBezTo>
                  <a:cubicBezTo>
                    <a:pt x="6047" y="578"/>
                    <a:pt x="6436" y="449"/>
                    <a:pt x="6825" y="371"/>
                  </a:cubicBezTo>
                  <a:cubicBezTo>
                    <a:pt x="7032" y="319"/>
                    <a:pt x="7344" y="241"/>
                    <a:pt x="7525" y="241"/>
                  </a:cubicBezTo>
                  <a:cubicBezTo>
                    <a:pt x="7594" y="206"/>
                    <a:pt x="7655" y="189"/>
                    <a:pt x="7706" y="189"/>
                  </a:cubicBezTo>
                  <a:cubicBezTo>
                    <a:pt x="7808" y="189"/>
                    <a:pt x="7871" y="258"/>
                    <a:pt x="7888" y="397"/>
                  </a:cubicBezTo>
                  <a:cubicBezTo>
                    <a:pt x="8007" y="563"/>
                    <a:pt x="8039" y="773"/>
                    <a:pt x="7944" y="986"/>
                  </a:cubicBezTo>
                  <a:lnTo>
                    <a:pt x="7944" y="986"/>
                  </a:lnTo>
                  <a:cubicBezTo>
                    <a:pt x="7934" y="997"/>
                    <a:pt x="7924" y="1008"/>
                    <a:pt x="7914" y="1019"/>
                  </a:cubicBezTo>
                  <a:lnTo>
                    <a:pt x="7926" y="1024"/>
                  </a:lnTo>
                  <a:lnTo>
                    <a:pt x="7926" y="1024"/>
                  </a:lnTo>
                  <a:cubicBezTo>
                    <a:pt x="7922" y="1031"/>
                    <a:pt x="7918" y="1038"/>
                    <a:pt x="7914" y="1045"/>
                  </a:cubicBezTo>
                  <a:cubicBezTo>
                    <a:pt x="7895" y="1121"/>
                    <a:pt x="7960" y="1169"/>
                    <a:pt x="8036" y="1169"/>
                  </a:cubicBezTo>
                  <a:cubicBezTo>
                    <a:pt x="8064" y="1169"/>
                    <a:pt x="8094" y="1163"/>
                    <a:pt x="8122" y="1149"/>
                  </a:cubicBezTo>
                  <a:cubicBezTo>
                    <a:pt x="8231" y="1021"/>
                    <a:pt x="8354" y="919"/>
                    <a:pt x="8480" y="816"/>
                  </a:cubicBezTo>
                  <a:lnTo>
                    <a:pt x="8480" y="816"/>
                  </a:lnTo>
                  <a:cubicBezTo>
                    <a:pt x="8597" y="2095"/>
                    <a:pt x="8131" y="3297"/>
                    <a:pt x="7240" y="4262"/>
                  </a:cubicBezTo>
                  <a:cubicBezTo>
                    <a:pt x="7214" y="4288"/>
                    <a:pt x="7214" y="4392"/>
                    <a:pt x="7266" y="4418"/>
                  </a:cubicBezTo>
                  <a:cubicBezTo>
                    <a:pt x="7785" y="4521"/>
                    <a:pt x="7499" y="4651"/>
                    <a:pt x="7136" y="4936"/>
                  </a:cubicBezTo>
                  <a:cubicBezTo>
                    <a:pt x="6721" y="5300"/>
                    <a:pt x="6254" y="5559"/>
                    <a:pt x="5787" y="5766"/>
                  </a:cubicBezTo>
                  <a:cubicBezTo>
                    <a:pt x="5709" y="5818"/>
                    <a:pt x="5735" y="5896"/>
                    <a:pt x="5813" y="5948"/>
                  </a:cubicBezTo>
                  <a:cubicBezTo>
                    <a:pt x="6098" y="6026"/>
                    <a:pt x="6643" y="6104"/>
                    <a:pt x="6150" y="6389"/>
                  </a:cubicBezTo>
                  <a:cubicBezTo>
                    <a:pt x="5891" y="6545"/>
                    <a:pt x="5450" y="6545"/>
                    <a:pt x="5139" y="6545"/>
                  </a:cubicBezTo>
                  <a:cubicBezTo>
                    <a:pt x="4965" y="6559"/>
                    <a:pt x="4787" y="6566"/>
                    <a:pt x="4608" y="6566"/>
                  </a:cubicBezTo>
                  <a:cubicBezTo>
                    <a:pt x="4145" y="6566"/>
                    <a:pt x="3675" y="6523"/>
                    <a:pt x="3245" y="6467"/>
                  </a:cubicBezTo>
                  <a:cubicBezTo>
                    <a:pt x="2328" y="6298"/>
                    <a:pt x="1636" y="5546"/>
                    <a:pt x="709" y="5546"/>
                  </a:cubicBezTo>
                  <a:cubicBezTo>
                    <a:pt x="639" y="5546"/>
                    <a:pt x="568" y="5550"/>
                    <a:pt x="495" y="5559"/>
                  </a:cubicBezTo>
                  <a:cubicBezTo>
                    <a:pt x="314" y="5559"/>
                    <a:pt x="314" y="5689"/>
                    <a:pt x="417" y="5689"/>
                  </a:cubicBezTo>
                  <a:cubicBezTo>
                    <a:pt x="456" y="5686"/>
                    <a:pt x="494" y="5685"/>
                    <a:pt x="531" y="5685"/>
                  </a:cubicBezTo>
                  <a:cubicBezTo>
                    <a:pt x="1247" y="5685"/>
                    <a:pt x="1749" y="6144"/>
                    <a:pt x="2415" y="6415"/>
                  </a:cubicBezTo>
                  <a:cubicBezTo>
                    <a:pt x="2856" y="6622"/>
                    <a:pt x="3323" y="6674"/>
                    <a:pt x="3790" y="6726"/>
                  </a:cubicBezTo>
                  <a:cubicBezTo>
                    <a:pt x="4122" y="6744"/>
                    <a:pt x="4483" y="6772"/>
                    <a:pt x="4844" y="6772"/>
                  </a:cubicBezTo>
                  <a:cubicBezTo>
                    <a:pt x="5526" y="6772"/>
                    <a:pt x="6212" y="6674"/>
                    <a:pt x="6721" y="6233"/>
                  </a:cubicBezTo>
                  <a:cubicBezTo>
                    <a:pt x="6773" y="6156"/>
                    <a:pt x="6747" y="6104"/>
                    <a:pt x="6695" y="6078"/>
                  </a:cubicBezTo>
                  <a:cubicBezTo>
                    <a:pt x="6591" y="6026"/>
                    <a:pt x="6073" y="5896"/>
                    <a:pt x="6047" y="5818"/>
                  </a:cubicBezTo>
                  <a:cubicBezTo>
                    <a:pt x="6047" y="5818"/>
                    <a:pt x="6721" y="5429"/>
                    <a:pt x="6773" y="5351"/>
                  </a:cubicBezTo>
                  <a:cubicBezTo>
                    <a:pt x="7162" y="5092"/>
                    <a:pt x="7499" y="4781"/>
                    <a:pt x="7811" y="4392"/>
                  </a:cubicBezTo>
                  <a:cubicBezTo>
                    <a:pt x="7862" y="4314"/>
                    <a:pt x="7862" y="4236"/>
                    <a:pt x="7759" y="4236"/>
                  </a:cubicBezTo>
                  <a:cubicBezTo>
                    <a:pt x="7729" y="4239"/>
                    <a:pt x="7702" y="4240"/>
                    <a:pt x="7678" y="4240"/>
                  </a:cubicBezTo>
                  <a:cubicBezTo>
                    <a:pt x="7296" y="4240"/>
                    <a:pt x="7740" y="3861"/>
                    <a:pt x="7862" y="3665"/>
                  </a:cubicBezTo>
                  <a:cubicBezTo>
                    <a:pt x="8044" y="3380"/>
                    <a:pt x="8200" y="3095"/>
                    <a:pt x="8329" y="2757"/>
                  </a:cubicBezTo>
                  <a:cubicBezTo>
                    <a:pt x="8579" y="2109"/>
                    <a:pt x="8660" y="1438"/>
                    <a:pt x="8597" y="719"/>
                  </a:cubicBezTo>
                  <a:lnTo>
                    <a:pt x="8597" y="719"/>
                  </a:lnTo>
                  <a:cubicBezTo>
                    <a:pt x="8612" y="707"/>
                    <a:pt x="8626" y="694"/>
                    <a:pt x="8641" y="682"/>
                  </a:cubicBezTo>
                  <a:cubicBezTo>
                    <a:pt x="8623" y="676"/>
                    <a:pt x="8607" y="670"/>
                    <a:pt x="8592" y="665"/>
                  </a:cubicBezTo>
                  <a:lnTo>
                    <a:pt x="8592" y="665"/>
                  </a:lnTo>
                  <a:cubicBezTo>
                    <a:pt x="8591" y="653"/>
                    <a:pt x="8590" y="642"/>
                    <a:pt x="8589" y="630"/>
                  </a:cubicBezTo>
                  <a:cubicBezTo>
                    <a:pt x="8589" y="561"/>
                    <a:pt x="8554" y="526"/>
                    <a:pt x="8508" y="526"/>
                  </a:cubicBezTo>
                  <a:cubicBezTo>
                    <a:pt x="8485" y="526"/>
                    <a:pt x="8459" y="535"/>
                    <a:pt x="8433" y="552"/>
                  </a:cubicBezTo>
                  <a:cubicBezTo>
                    <a:pt x="8350" y="635"/>
                    <a:pt x="8252" y="711"/>
                    <a:pt x="8155" y="791"/>
                  </a:cubicBezTo>
                  <a:lnTo>
                    <a:pt x="8155" y="791"/>
                  </a:lnTo>
                  <a:cubicBezTo>
                    <a:pt x="8171" y="554"/>
                    <a:pt x="8166" y="313"/>
                    <a:pt x="8148" y="59"/>
                  </a:cubicBezTo>
                  <a:cubicBezTo>
                    <a:pt x="8148" y="38"/>
                    <a:pt x="8097" y="1"/>
                    <a:pt x="80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23"/>
            <p:cNvSpPr/>
            <p:nvPr/>
          </p:nvSpPr>
          <p:spPr>
            <a:xfrm>
              <a:off x="1769900" y="4564075"/>
              <a:ext cx="71200" cy="17550"/>
            </a:xfrm>
            <a:custGeom>
              <a:avLst/>
              <a:gdLst/>
              <a:ahLst/>
              <a:cxnLst/>
              <a:rect l="l" t="t" r="r" b="b"/>
              <a:pathLst>
                <a:path w="2848" h="702" extrusionOk="0">
                  <a:moveTo>
                    <a:pt x="2802" y="1"/>
                  </a:moveTo>
                  <a:cubicBezTo>
                    <a:pt x="2828" y="9"/>
                    <a:pt x="2839" y="12"/>
                    <a:pt x="2842" y="12"/>
                  </a:cubicBezTo>
                  <a:cubicBezTo>
                    <a:pt x="2848" y="12"/>
                    <a:pt x="2819" y="1"/>
                    <a:pt x="2802" y="1"/>
                  </a:cubicBezTo>
                  <a:close/>
                  <a:moveTo>
                    <a:pt x="2802" y="1"/>
                  </a:moveTo>
                  <a:cubicBezTo>
                    <a:pt x="2050" y="520"/>
                    <a:pt x="986" y="520"/>
                    <a:pt x="104" y="520"/>
                  </a:cubicBezTo>
                  <a:cubicBezTo>
                    <a:pt x="0" y="520"/>
                    <a:pt x="0" y="701"/>
                    <a:pt x="104" y="701"/>
                  </a:cubicBezTo>
                  <a:cubicBezTo>
                    <a:pt x="1012" y="649"/>
                    <a:pt x="2101" y="649"/>
                    <a:pt x="28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23"/>
            <p:cNvSpPr/>
            <p:nvPr/>
          </p:nvSpPr>
          <p:spPr>
            <a:xfrm>
              <a:off x="1806850" y="4575750"/>
              <a:ext cx="34975" cy="5900"/>
            </a:xfrm>
            <a:custGeom>
              <a:avLst/>
              <a:gdLst/>
              <a:ahLst/>
              <a:cxnLst/>
              <a:rect l="l" t="t" r="r" b="b"/>
              <a:pathLst>
                <a:path w="1399" h="236" extrusionOk="0">
                  <a:moveTo>
                    <a:pt x="27" y="1"/>
                  </a:moveTo>
                  <a:cubicBezTo>
                    <a:pt x="1" y="1"/>
                    <a:pt x="1" y="27"/>
                    <a:pt x="27" y="53"/>
                  </a:cubicBezTo>
                  <a:cubicBezTo>
                    <a:pt x="244" y="176"/>
                    <a:pt x="534" y="236"/>
                    <a:pt x="816" y="236"/>
                  </a:cubicBezTo>
                  <a:cubicBezTo>
                    <a:pt x="1007" y="236"/>
                    <a:pt x="1193" y="209"/>
                    <a:pt x="1350" y="156"/>
                  </a:cubicBezTo>
                  <a:cubicBezTo>
                    <a:pt x="1389" y="137"/>
                    <a:pt x="1399" y="87"/>
                    <a:pt x="1367" y="87"/>
                  </a:cubicBezTo>
                  <a:cubicBezTo>
                    <a:pt x="1357" y="87"/>
                    <a:pt x="1343" y="92"/>
                    <a:pt x="1324" y="104"/>
                  </a:cubicBezTo>
                  <a:cubicBezTo>
                    <a:pt x="1214" y="126"/>
                    <a:pt x="1105" y="134"/>
                    <a:pt x="995" y="134"/>
                  </a:cubicBezTo>
                  <a:cubicBezTo>
                    <a:pt x="845" y="134"/>
                    <a:pt x="695" y="119"/>
                    <a:pt x="546" y="104"/>
                  </a:cubicBezTo>
                  <a:cubicBezTo>
                    <a:pt x="390" y="53"/>
                    <a:pt x="182" y="1"/>
                    <a:pt x="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23"/>
            <p:cNvSpPr/>
            <p:nvPr/>
          </p:nvSpPr>
          <p:spPr>
            <a:xfrm>
              <a:off x="1716075" y="4606075"/>
              <a:ext cx="110275" cy="6775"/>
            </a:xfrm>
            <a:custGeom>
              <a:avLst/>
              <a:gdLst/>
              <a:ahLst/>
              <a:cxnLst/>
              <a:rect l="l" t="t" r="r" b="b"/>
              <a:pathLst>
                <a:path w="4411" h="271" extrusionOk="0">
                  <a:moveTo>
                    <a:pt x="908" y="0"/>
                  </a:moveTo>
                  <a:cubicBezTo>
                    <a:pt x="642" y="0"/>
                    <a:pt x="376" y="20"/>
                    <a:pt x="104" y="59"/>
                  </a:cubicBezTo>
                  <a:cubicBezTo>
                    <a:pt x="0" y="59"/>
                    <a:pt x="26" y="214"/>
                    <a:pt x="130" y="214"/>
                  </a:cubicBezTo>
                  <a:cubicBezTo>
                    <a:pt x="354" y="194"/>
                    <a:pt x="574" y="187"/>
                    <a:pt x="793" y="187"/>
                  </a:cubicBezTo>
                  <a:cubicBezTo>
                    <a:pt x="1514" y="187"/>
                    <a:pt x="2210" y="270"/>
                    <a:pt x="2913" y="270"/>
                  </a:cubicBezTo>
                  <a:cubicBezTo>
                    <a:pt x="3380" y="270"/>
                    <a:pt x="3850" y="233"/>
                    <a:pt x="4332" y="111"/>
                  </a:cubicBezTo>
                  <a:cubicBezTo>
                    <a:pt x="4410" y="85"/>
                    <a:pt x="4384" y="59"/>
                    <a:pt x="4332" y="59"/>
                  </a:cubicBezTo>
                  <a:cubicBezTo>
                    <a:pt x="3950" y="133"/>
                    <a:pt x="3597" y="160"/>
                    <a:pt x="3251" y="160"/>
                  </a:cubicBezTo>
                  <a:cubicBezTo>
                    <a:pt x="2751" y="160"/>
                    <a:pt x="2263" y="105"/>
                    <a:pt x="1712" y="59"/>
                  </a:cubicBezTo>
                  <a:cubicBezTo>
                    <a:pt x="1440" y="20"/>
                    <a:pt x="1174" y="0"/>
                    <a:pt x="9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23"/>
            <p:cNvSpPr/>
            <p:nvPr/>
          </p:nvSpPr>
          <p:spPr>
            <a:xfrm>
              <a:off x="1760825" y="4587650"/>
              <a:ext cx="59525" cy="23825"/>
            </a:xfrm>
            <a:custGeom>
              <a:avLst/>
              <a:gdLst/>
              <a:ahLst/>
              <a:cxnLst/>
              <a:rect l="l" t="t" r="r" b="b"/>
              <a:pathLst>
                <a:path w="2381" h="953" extrusionOk="0">
                  <a:moveTo>
                    <a:pt x="2353" y="0"/>
                  </a:moveTo>
                  <a:cubicBezTo>
                    <a:pt x="2347" y="0"/>
                    <a:pt x="2341" y="5"/>
                    <a:pt x="2335" y="18"/>
                  </a:cubicBezTo>
                  <a:cubicBezTo>
                    <a:pt x="1582" y="355"/>
                    <a:pt x="908" y="744"/>
                    <a:pt x="52" y="822"/>
                  </a:cubicBezTo>
                  <a:cubicBezTo>
                    <a:pt x="0" y="822"/>
                    <a:pt x="0" y="925"/>
                    <a:pt x="52" y="951"/>
                  </a:cubicBezTo>
                  <a:cubicBezTo>
                    <a:pt x="76" y="952"/>
                    <a:pt x="100" y="952"/>
                    <a:pt x="124" y="952"/>
                  </a:cubicBezTo>
                  <a:cubicBezTo>
                    <a:pt x="952" y="952"/>
                    <a:pt x="1705" y="523"/>
                    <a:pt x="2361" y="69"/>
                  </a:cubicBezTo>
                  <a:cubicBezTo>
                    <a:pt x="2380" y="50"/>
                    <a:pt x="2370" y="0"/>
                    <a:pt x="23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23"/>
            <p:cNvSpPr/>
            <p:nvPr/>
          </p:nvSpPr>
          <p:spPr>
            <a:xfrm>
              <a:off x="1726000" y="4605275"/>
              <a:ext cx="64675" cy="36650"/>
            </a:xfrm>
            <a:custGeom>
              <a:avLst/>
              <a:gdLst/>
              <a:ahLst/>
              <a:cxnLst/>
              <a:rect l="l" t="t" r="r" b="b"/>
              <a:pathLst>
                <a:path w="2587" h="1466" extrusionOk="0">
                  <a:moveTo>
                    <a:pt x="87" y="1"/>
                  </a:moveTo>
                  <a:cubicBezTo>
                    <a:pt x="30" y="1"/>
                    <a:pt x="1" y="99"/>
                    <a:pt x="44" y="143"/>
                  </a:cubicBezTo>
                  <a:cubicBezTo>
                    <a:pt x="822" y="687"/>
                    <a:pt x="1549" y="1414"/>
                    <a:pt x="2586" y="1466"/>
                  </a:cubicBezTo>
                  <a:cubicBezTo>
                    <a:pt x="2560" y="1440"/>
                    <a:pt x="2560" y="1414"/>
                    <a:pt x="2560" y="1414"/>
                  </a:cubicBezTo>
                  <a:cubicBezTo>
                    <a:pt x="1549" y="1310"/>
                    <a:pt x="900" y="532"/>
                    <a:pt x="122" y="13"/>
                  </a:cubicBezTo>
                  <a:cubicBezTo>
                    <a:pt x="109" y="5"/>
                    <a:pt x="97" y="1"/>
                    <a:pt x="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23"/>
            <p:cNvSpPr/>
            <p:nvPr/>
          </p:nvSpPr>
          <p:spPr>
            <a:xfrm>
              <a:off x="1744175" y="4619100"/>
              <a:ext cx="32850" cy="8375"/>
            </a:xfrm>
            <a:custGeom>
              <a:avLst/>
              <a:gdLst/>
              <a:ahLst/>
              <a:cxnLst/>
              <a:rect l="l" t="t" r="r" b="b"/>
              <a:pathLst>
                <a:path w="1314" h="335" extrusionOk="0">
                  <a:moveTo>
                    <a:pt x="104" y="1"/>
                  </a:moveTo>
                  <a:cubicBezTo>
                    <a:pt x="54" y="1"/>
                    <a:pt x="0" y="85"/>
                    <a:pt x="69" y="108"/>
                  </a:cubicBezTo>
                  <a:cubicBezTo>
                    <a:pt x="367" y="267"/>
                    <a:pt x="664" y="335"/>
                    <a:pt x="973" y="335"/>
                  </a:cubicBezTo>
                  <a:cubicBezTo>
                    <a:pt x="1068" y="335"/>
                    <a:pt x="1165" y="328"/>
                    <a:pt x="1263" y="316"/>
                  </a:cubicBezTo>
                  <a:cubicBezTo>
                    <a:pt x="1270" y="320"/>
                    <a:pt x="1276" y="321"/>
                    <a:pt x="1282" y="321"/>
                  </a:cubicBezTo>
                  <a:cubicBezTo>
                    <a:pt x="1313" y="321"/>
                    <a:pt x="1307" y="264"/>
                    <a:pt x="1263" y="264"/>
                  </a:cubicBezTo>
                  <a:cubicBezTo>
                    <a:pt x="1196" y="273"/>
                    <a:pt x="1129" y="277"/>
                    <a:pt x="1063" y="277"/>
                  </a:cubicBezTo>
                  <a:cubicBezTo>
                    <a:pt x="741" y="277"/>
                    <a:pt x="422" y="177"/>
                    <a:pt x="121" y="5"/>
                  </a:cubicBezTo>
                  <a:cubicBezTo>
                    <a:pt x="116" y="2"/>
                    <a:pt x="110" y="1"/>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23"/>
            <p:cNvSpPr/>
            <p:nvPr/>
          </p:nvSpPr>
          <p:spPr>
            <a:xfrm>
              <a:off x="1720125" y="4608750"/>
              <a:ext cx="31550" cy="34600"/>
            </a:xfrm>
            <a:custGeom>
              <a:avLst/>
              <a:gdLst/>
              <a:ahLst/>
              <a:cxnLst/>
              <a:rect l="l" t="t" r="r" b="b"/>
              <a:pathLst>
                <a:path w="1262" h="1384" extrusionOk="0">
                  <a:moveTo>
                    <a:pt x="78" y="0"/>
                  </a:moveTo>
                  <a:cubicBezTo>
                    <a:pt x="16" y="0"/>
                    <a:pt x="1" y="107"/>
                    <a:pt x="72" y="107"/>
                  </a:cubicBezTo>
                  <a:cubicBezTo>
                    <a:pt x="383" y="237"/>
                    <a:pt x="513" y="600"/>
                    <a:pt x="720" y="834"/>
                  </a:cubicBezTo>
                  <a:cubicBezTo>
                    <a:pt x="850" y="1041"/>
                    <a:pt x="1005" y="1249"/>
                    <a:pt x="1187" y="1379"/>
                  </a:cubicBezTo>
                  <a:cubicBezTo>
                    <a:pt x="1194" y="1382"/>
                    <a:pt x="1201" y="1384"/>
                    <a:pt x="1207" y="1384"/>
                  </a:cubicBezTo>
                  <a:cubicBezTo>
                    <a:pt x="1245" y="1384"/>
                    <a:pt x="1261" y="1323"/>
                    <a:pt x="1239" y="1301"/>
                  </a:cubicBezTo>
                  <a:cubicBezTo>
                    <a:pt x="954" y="1041"/>
                    <a:pt x="798" y="756"/>
                    <a:pt x="616" y="471"/>
                  </a:cubicBezTo>
                  <a:cubicBezTo>
                    <a:pt x="487" y="263"/>
                    <a:pt x="305" y="81"/>
                    <a:pt x="98" y="4"/>
                  </a:cubicBezTo>
                  <a:cubicBezTo>
                    <a:pt x="90" y="1"/>
                    <a:pt x="84" y="0"/>
                    <a:pt x="7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23"/>
            <p:cNvSpPr/>
            <p:nvPr/>
          </p:nvSpPr>
          <p:spPr>
            <a:xfrm>
              <a:off x="1687650" y="4554100"/>
              <a:ext cx="38175" cy="68725"/>
            </a:xfrm>
            <a:custGeom>
              <a:avLst/>
              <a:gdLst/>
              <a:ahLst/>
              <a:cxnLst/>
              <a:rect l="l" t="t" r="r" b="b"/>
              <a:pathLst>
                <a:path w="1527" h="2749" extrusionOk="0">
                  <a:moveTo>
                    <a:pt x="1482" y="1"/>
                  </a:moveTo>
                  <a:cubicBezTo>
                    <a:pt x="1473" y="1"/>
                    <a:pt x="1461" y="4"/>
                    <a:pt x="1448" y="11"/>
                  </a:cubicBezTo>
                  <a:cubicBezTo>
                    <a:pt x="722" y="737"/>
                    <a:pt x="748" y="1878"/>
                    <a:pt x="22" y="2657"/>
                  </a:cubicBezTo>
                  <a:cubicBezTo>
                    <a:pt x="1" y="2677"/>
                    <a:pt x="14" y="2749"/>
                    <a:pt x="60" y="2749"/>
                  </a:cubicBezTo>
                  <a:cubicBezTo>
                    <a:pt x="71" y="2749"/>
                    <a:pt x="84" y="2745"/>
                    <a:pt x="99" y="2734"/>
                  </a:cubicBezTo>
                  <a:cubicBezTo>
                    <a:pt x="930" y="2164"/>
                    <a:pt x="904" y="867"/>
                    <a:pt x="1526" y="88"/>
                  </a:cubicBezTo>
                  <a:cubicBezTo>
                    <a:pt x="1526" y="30"/>
                    <a:pt x="1512" y="1"/>
                    <a:pt x="14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23"/>
            <p:cNvSpPr/>
            <p:nvPr/>
          </p:nvSpPr>
          <p:spPr>
            <a:xfrm>
              <a:off x="1700500" y="4569500"/>
              <a:ext cx="32575" cy="35725"/>
            </a:xfrm>
            <a:custGeom>
              <a:avLst/>
              <a:gdLst/>
              <a:ahLst/>
              <a:cxnLst/>
              <a:rect l="l" t="t" r="r" b="b"/>
              <a:pathLst>
                <a:path w="1303" h="1429" extrusionOk="0">
                  <a:moveTo>
                    <a:pt x="1277" y="0"/>
                  </a:moveTo>
                  <a:cubicBezTo>
                    <a:pt x="1263" y="0"/>
                    <a:pt x="1241" y="6"/>
                    <a:pt x="1220" y="17"/>
                  </a:cubicBezTo>
                  <a:cubicBezTo>
                    <a:pt x="1012" y="303"/>
                    <a:pt x="753" y="510"/>
                    <a:pt x="493" y="744"/>
                  </a:cubicBezTo>
                  <a:cubicBezTo>
                    <a:pt x="260" y="925"/>
                    <a:pt x="130" y="1159"/>
                    <a:pt x="1" y="1392"/>
                  </a:cubicBezTo>
                  <a:cubicBezTo>
                    <a:pt x="1" y="1410"/>
                    <a:pt x="1" y="1429"/>
                    <a:pt x="10" y="1429"/>
                  </a:cubicBezTo>
                  <a:cubicBezTo>
                    <a:pt x="14" y="1429"/>
                    <a:pt x="19" y="1426"/>
                    <a:pt x="26" y="1418"/>
                  </a:cubicBezTo>
                  <a:cubicBezTo>
                    <a:pt x="130" y="1340"/>
                    <a:pt x="182" y="1288"/>
                    <a:pt x="260" y="1185"/>
                  </a:cubicBezTo>
                  <a:cubicBezTo>
                    <a:pt x="364" y="1029"/>
                    <a:pt x="493" y="899"/>
                    <a:pt x="623" y="769"/>
                  </a:cubicBezTo>
                  <a:cubicBezTo>
                    <a:pt x="883" y="536"/>
                    <a:pt x="1090" y="303"/>
                    <a:pt x="1272" y="43"/>
                  </a:cubicBezTo>
                  <a:cubicBezTo>
                    <a:pt x="1302" y="13"/>
                    <a:pt x="1297" y="0"/>
                    <a:pt x="127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23"/>
            <p:cNvSpPr/>
            <p:nvPr/>
          </p:nvSpPr>
          <p:spPr>
            <a:xfrm>
              <a:off x="1703750" y="4561150"/>
              <a:ext cx="4550" cy="30675"/>
            </a:xfrm>
            <a:custGeom>
              <a:avLst/>
              <a:gdLst/>
              <a:ahLst/>
              <a:cxnLst/>
              <a:rect l="l" t="t" r="r" b="b"/>
              <a:pathLst>
                <a:path w="182" h="1227" extrusionOk="0">
                  <a:moveTo>
                    <a:pt x="172" y="1"/>
                  </a:moveTo>
                  <a:cubicBezTo>
                    <a:pt x="162" y="1"/>
                    <a:pt x="143" y="14"/>
                    <a:pt x="130" y="40"/>
                  </a:cubicBezTo>
                  <a:cubicBezTo>
                    <a:pt x="0" y="377"/>
                    <a:pt x="104" y="792"/>
                    <a:pt x="26" y="1207"/>
                  </a:cubicBezTo>
                  <a:cubicBezTo>
                    <a:pt x="26" y="1220"/>
                    <a:pt x="33" y="1227"/>
                    <a:pt x="39" y="1227"/>
                  </a:cubicBezTo>
                  <a:cubicBezTo>
                    <a:pt x="46" y="1227"/>
                    <a:pt x="52" y="1220"/>
                    <a:pt x="52" y="1207"/>
                  </a:cubicBezTo>
                  <a:cubicBezTo>
                    <a:pt x="182" y="792"/>
                    <a:pt x="26" y="429"/>
                    <a:pt x="156" y="40"/>
                  </a:cubicBezTo>
                  <a:cubicBezTo>
                    <a:pt x="182" y="14"/>
                    <a:pt x="182" y="1"/>
                    <a:pt x="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23"/>
            <p:cNvSpPr/>
            <p:nvPr/>
          </p:nvSpPr>
          <p:spPr>
            <a:xfrm>
              <a:off x="1741525" y="4524350"/>
              <a:ext cx="52125" cy="71650"/>
            </a:xfrm>
            <a:custGeom>
              <a:avLst/>
              <a:gdLst/>
              <a:ahLst/>
              <a:cxnLst/>
              <a:rect l="l" t="t" r="r" b="b"/>
              <a:pathLst>
                <a:path w="2085" h="2866" extrusionOk="0">
                  <a:moveTo>
                    <a:pt x="2012" y="0"/>
                  </a:moveTo>
                  <a:cubicBezTo>
                    <a:pt x="2004" y="0"/>
                    <a:pt x="1996" y="2"/>
                    <a:pt x="1991" y="7"/>
                  </a:cubicBezTo>
                  <a:cubicBezTo>
                    <a:pt x="1602" y="319"/>
                    <a:pt x="1317" y="760"/>
                    <a:pt x="1083" y="1175"/>
                  </a:cubicBezTo>
                  <a:cubicBezTo>
                    <a:pt x="798" y="1719"/>
                    <a:pt x="565" y="2342"/>
                    <a:pt x="46" y="2731"/>
                  </a:cubicBezTo>
                  <a:cubicBezTo>
                    <a:pt x="1" y="2799"/>
                    <a:pt x="34" y="2866"/>
                    <a:pt x="77" y="2866"/>
                  </a:cubicBezTo>
                  <a:cubicBezTo>
                    <a:pt x="84" y="2866"/>
                    <a:pt x="91" y="2864"/>
                    <a:pt x="98" y="2861"/>
                  </a:cubicBezTo>
                  <a:cubicBezTo>
                    <a:pt x="539" y="2601"/>
                    <a:pt x="720" y="2186"/>
                    <a:pt x="954" y="1719"/>
                  </a:cubicBezTo>
                  <a:cubicBezTo>
                    <a:pt x="1239" y="1097"/>
                    <a:pt x="1524" y="526"/>
                    <a:pt x="2043" y="33"/>
                  </a:cubicBezTo>
                  <a:cubicBezTo>
                    <a:pt x="2085" y="33"/>
                    <a:pt x="2043" y="0"/>
                    <a:pt x="2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23"/>
            <p:cNvSpPr/>
            <p:nvPr/>
          </p:nvSpPr>
          <p:spPr>
            <a:xfrm>
              <a:off x="1768775" y="4528125"/>
              <a:ext cx="32925" cy="31700"/>
            </a:xfrm>
            <a:custGeom>
              <a:avLst/>
              <a:gdLst/>
              <a:ahLst/>
              <a:cxnLst/>
              <a:rect l="l" t="t" r="r" b="b"/>
              <a:pathLst>
                <a:path w="1317" h="1268" extrusionOk="0">
                  <a:moveTo>
                    <a:pt x="1297" y="0"/>
                  </a:moveTo>
                  <a:cubicBezTo>
                    <a:pt x="1293" y="0"/>
                    <a:pt x="1290" y="3"/>
                    <a:pt x="1290" y="12"/>
                  </a:cubicBezTo>
                  <a:cubicBezTo>
                    <a:pt x="1109" y="297"/>
                    <a:pt x="849" y="479"/>
                    <a:pt x="538" y="660"/>
                  </a:cubicBezTo>
                  <a:cubicBezTo>
                    <a:pt x="356" y="790"/>
                    <a:pt x="123" y="998"/>
                    <a:pt x="19" y="1231"/>
                  </a:cubicBezTo>
                  <a:cubicBezTo>
                    <a:pt x="1" y="1250"/>
                    <a:pt x="34" y="1268"/>
                    <a:pt x="65" y="1268"/>
                  </a:cubicBezTo>
                  <a:cubicBezTo>
                    <a:pt x="77" y="1268"/>
                    <a:pt x="89" y="1265"/>
                    <a:pt x="97" y="1257"/>
                  </a:cubicBezTo>
                  <a:cubicBezTo>
                    <a:pt x="227" y="1153"/>
                    <a:pt x="305" y="1024"/>
                    <a:pt x="408" y="894"/>
                  </a:cubicBezTo>
                  <a:cubicBezTo>
                    <a:pt x="538" y="764"/>
                    <a:pt x="720" y="660"/>
                    <a:pt x="875" y="583"/>
                  </a:cubicBezTo>
                  <a:cubicBezTo>
                    <a:pt x="1057" y="453"/>
                    <a:pt x="1238" y="245"/>
                    <a:pt x="1316" y="12"/>
                  </a:cubicBezTo>
                  <a:cubicBezTo>
                    <a:pt x="1316" y="12"/>
                    <a:pt x="1305" y="0"/>
                    <a:pt x="129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23"/>
            <p:cNvSpPr/>
            <p:nvPr/>
          </p:nvSpPr>
          <p:spPr>
            <a:xfrm>
              <a:off x="1767300" y="4525900"/>
              <a:ext cx="11700" cy="34575"/>
            </a:xfrm>
            <a:custGeom>
              <a:avLst/>
              <a:gdLst/>
              <a:ahLst/>
              <a:cxnLst/>
              <a:rect l="l" t="t" r="r" b="b"/>
              <a:pathLst>
                <a:path w="468" h="1383" extrusionOk="0">
                  <a:moveTo>
                    <a:pt x="440" y="0"/>
                  </a:moveTo>
                  <a:cubicBezTo>
                    <a:pt x="433" y="0"/>
                    <a:pt x="424" y="6"/>
                    <a:pt x="415" y="23"/>
                  </a:cubicBezTo>
                  <a:cubicBezTo>
                    <a:pt x="286" y="205"/>
                    <a:pt x="182" y="412"/>
                    <a:pt x="130" y="620"/>
                  </a:cubicBezTo>
                  <a:cubicBezTo>
                    <a:pt x="78" y="853"/>
                    <a:pt x="26" y="1113"/>
                    <a:pt x="0" y="1346"/>
                  </a:cubicBezTo>
                  <a:cubicBezTo>
                    <a:pt x="0" y="1364"/>
                    <a:pt x="13" y="1383"/>
                    <a:pt x="30" y="1383"/>
                  </a:cubicBezTo>
                  <a:cubicBezTo>
                    <a:pt x="37" y="1383"/>
                    <a:pt x="45" y="1380"/>
                    <a:pt x="52" y="1372"/>
                  </a:cubicBezTo>
                  <a:cubicBezTo>
                    <a:pt x="182" y="1242"/>
                    <a:pt x="182" y="1009"/>
                    <a:pt x="208" y="827"/>
                  </a:cubicBezTo>
                  <a:cubicBezTo>
                    <a:pt x="234" y="542"/>
                    <a:pt x="338" y="309"/>
                    <a:pt x="467" y="23"/>
                  </a:cubicBezTo>
                  <a:cubicBezTo>
                    <a:pt x="467" y="23"/>
                    <a:pt x="456" y="0"/>
                    <a:pt x="44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23"/>
            <p:cNvSpPr/>
            <p:nvPr/>
          </p:nvSpPr>
          <p:spPr>
            <a:xfrm>
              <a:off x="1799950" y="4509675"/>
              <a:ext cx="34825" cy="53300"/>
            </a:xfrm>
            <a:custGeom>
              <a:avLst/>
              <a:gdLst/>
              <a:ahLst/>
              <a:cxnLst/>
              <a:rect l="l" t="t" r="r" b="b"/>
              <a:pathLst>
                <a:path w="1393" h="2132" extrusionOk="0">
                  <a:moveTo>
                    <a:pt x="1369" y="1"/>
                  </a:moveTo>
                  <a:cubicBezTo>
                    <a:pt x="1361" y="1"/>
                    <a:pt x="1349" y="6"/>
                    <a:pt x="1340" y="24"/>
                  </a:cubicBezTo>
                  <a:cubicBezTo>
                    <a:pt x="1392" y="24"/>
                    <a:pt x="1387" y="1"/>
                    <a:pt x="1369" y="1"/>
                  </a:cubicBezTo>
                  <a:close/>
                  <a:moveTo>
                    <a:pt x="1340" y="24"/>
                  </a:moveTo>
                  <a:lnTo>
                    <a:pt x="1340" y="24"/>
                  </a:lnTo>
                  <a:cubicBezTo>
                    <a:pt x="1055" y="231"/>
                    <a:pt x="848" y="491"/>
                    <a:pt x="718" y="828"/>
                  </a:cubicBezTo>
                  <a:cubicBezTo>
                    <a:pt x="536" y="1243"/>
                    <a:pt x="329" y="1632"/>
                    <a:pt x="43" y="2021"/>
                  </a:cubicBezTo>
                  <a:cubicBezTo>
                    <a:pt x="1" y="2085"/>
                    <a:pt x="81" y="2132"/>
                    <a:pt x="125" y="2132"/>
                  </a:cubicBezTo>
                  <a:cubicBezTo>
                    <a:pt x="135" y="2132"/>
                    <a:pt x="143" y="2129"/>
                    <a:pt x="147" y="2125"/>
                  </a:cubicBezTo>
                  <a:cubicBezTo>
                    <a:pt x="718" y="1502"/>
                    <a:pt x="770" y="594"/>
                    <a:pt x="1340"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23"/>
            <p:cNvSpPr/>
            <p:nvPr/>
          </p:nvSpPr>
          <p:spPr>
            <a:xfrm>
              <a:off x="1815000" y="4512200"/>
              <a:ext cx="25600" cy="24550"/>
            </a:xfrm>
            <a:custGeom>
              <a:avLst/>
              <a:gdLst/>
              <a:ahLst/>
              <a:cxnLst/>
              <a:rect l="l" t="t" r="r" b="b"/>
              <a:pathLst>
                <a:path w="1024" h="982" extrusionOk="0">
                  <a:moveTo>
                    <a:pt x="1024" y="0"/>
                  </a:moveTo>
                  <a:cubicBezTo>
                    <a:pt x="738" y="364"/>
                    <a:pt x="271" y="493"/>
                    <a:pt x="38" y="882"/>
                  </a:cubicBezTo>
                  <a:cubicBezTo>
                    <a:pt x="1" y="939"/>
                    <a:pt x="44" y="981"/>
                    <a:pt x="81" y="981"/>
                  </a:cubicBezTo>
                  <a:cubicBezTo>
                    <a:pt x="95" y="981"/>
                    <a:pt x="109" y="975"/>
                    <a:pt x="116" y="960"/>
                  </a:cubicBezTo>
                  <a:cubicBezTo>
                    <a:pt x="375" y="623"/>
                    <a:pt x="868" y="467"/>
                    <a:pt x="102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23"/>
            <p:cNvSpPr/>
            <p:nvPr/>
          </p:nvSpPr>
          <p:spPr>
            <a:xfrm>
              <a:off x="1765575" y="4676550"/>
              <a:ext cx="197600" cy="196250"/>
            </a:xfrm>
            <a:custGeom>
              <a:avLst/>
              <a:gdLst/>
              <a:ahLst/>
              <a:cxnLst/>
              <a:rect l="l" t="t" r="r" b="b"/>
              <a:pathLst>
                <a:path w="7904" h="7850" extrusionOk="0">
                  <a:moveTo>
                    <a:pt x="209" y="0"/>
                  </a:moveTo>
                  <a:cubicBezTo>
                    <a:pt x="99" y="0"/>
                    <a:pt x="0" y="148"/>
                    <a:pt x="121" y="249"/>
                  </a:cubicBezTo>
                  <a:cubicBezTo>
                    <a:pt x="1392" y="1468"/>
                    <a:pt x="2119" y="3076"/>
                    <a:pt x="3338" y="4373"/>
                  </a:cubicBezTo>
                  <a:cubicBezTo>
                    <a:pt x="4557" y="5722"/>
                    <a:pt x="6140" y="7123"/>
                    <a:pt x="7852" y="7850"/>
                  </a:cubicBezTo>
                  <a:cubicBezTo>
                    <a:pt x="7878" y="7850"/>
                    <a:pt x="7904" y="7824"/>
                    <a:pt x="7878" y="7798"/>
                  </a:cubicBezTo>
                  <a:cubicBezTo>
                    <a:pt x="6243" y="6604"/>
                    <a:pt x="4661" y="5541"/>
                    <a:pt x="3338" y="4010"/>
                  </a:cubicBezTo>
                  <a:cubicBezTo>
                    <a:pt x="2223" y="2739"/>
                    <a:pt x="1548" y="1183"/>
                    <a:pt x="303" y="41"/>
                  </a:cubicBezTo>
                  <a:cubicBezTo>
                    <a:pt x="274" y="12"/>
                    <a:pt x="241" y="0"/>
                    <a:pt x="2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23"/>
            <p:cNvSpPr/>
            <p:nvPr/>
          </p:nvSpPr>
          <p:spPr>
            <a:xfrm>
              <a:off x="1809200" y="4735050"/>
              <a:ext cx="203275" cy="175475"/>
            </a:xfrm>
            <a:custGeom>
              <a:avLst/>
              <a:gdLst/>
              <a:ahLst/>
              <a:cxnLst/>
              <a:rect l="l" t="t" r="r" b="b"/>
              <a:pathLst>
                <a:path w="8131" h="7019" extrusionOk="0">
                  <a:moveTo>
                    <a:pt x="215" y="1"/>
                  </a:moveTo>
                  <a:cubicBezTo>
                    <a:pt x="87" y="1"/>
                    <a:pt x="0" y="149"/>
                    <a:pt x="114" y="218"/>
                  </a:cubicBezTo>
                  <a:cubicBezTo>
                    <a:pt x="685" y="477"/>
                    <a:pt x="1152" y="399"/>
                    <a:pt x="1749" y="425"/>
                  </a:cubicBezTo>
                  <a:cubicBezTo>
                    <a:pt x="2576" y="472"/>
                    <a:pt x="3360" y="649"/>
                    <a:pt x="4100" y="1033"/>
                  </a:cubicBezTo>
                  <a:lnTo>
                    <a:pt x="4100" y="1033"/>
                  </a:lnTo>
                  <a:cubicBezTo>
                    <a:pt x="4079" y="1038"/>
                    <a:pt x="4056" y="1043"/>
                    <a:pt x="4031" y="1048"/>
                  </a:cubicBezTo>
                  <a:cubicBezTo>
                    <a:pt x="3928" y="1074"/>
                    <a:pt x="3928" y="1203"/>
                    <a:pt x="3980" y="1255"/>
                  </a:cubicBezTo>
                  <a:cubicBezTo>
                    <a:pt x="4282" y="1457"/>
                    <a:pt x="4585" y="1659"/>
                    <a:pt x="4875" y="1836"/>
                  </a:cubicBezTo>
                  <a:lnTo>
                    <a:pt x="4875" y="1836"/>
                  </a:lnTo>
                  <a:lnTo>
                    <a:pt x="4369" y="1904"/>
                  </a:lnTo>
                  <a:cubicBezTo>
                    <a:pt x="4239" y="1930"/>
                    <a:pt x="4265" y="2085"/>
                    <a:pt x="4369" y="2111"/>
                  </a:cubicBezTo>
                  <a:cubicBezTo>
                    <a:pt x="5380" y="2474"/>
                    <a:pt x="6392" y="2967"/>
                    <a:pt x="7041" y="3875"/>
                  </a:cubicBezTo>
                  <a:cubicBezTo>
                    <a:pt x="7222" y="4135"/>
                    <a:pt x="7378" y="4446"/>
                    <a:pt x="7507" y="4757"/>
                  </a:cubicBezTo>
                  <a:cubicBezTo>
                    <a:pt x="7585" y="4913"/>
                    <a:pt x="7741" y="5198"/>
                    <a:pt x="7793" y="5354"/>
                  </a:cubicBezTo>
                  <a:cubicBezTo>
                    <a:pt x="7923" y="5561"/>
                    <a:pt x="7845" y="5717"/>
                    <a:pt x="7507" y="5795"/>
                  </a:cubicBezTo>
                  <a:cubicBezTo>
                    <a:pt x="7352" y="5847"/>
                    <a:pt x="7196" y="5873"/>
                    <a:pt x="7041" y="5873"/>
                  </a:cubicBezTo>
                  <a:cubicBezTo>
                    <a:pt x="6937" y="5873"/>
                    <a:pt x="6937" y="6054"/>
                    <a:pt x="6989" y="6080"/>
                  </a:cubicBezTo>
                  <a:cubicBezTo>
                    <a:pt x="7352" y="6262"/>
                    <a:pt x="7456" y="6210"/>
                    <a:pt x="7144" y="6469"/>
                  </a:cubicBezTo>
                  <a:cubicBezTo>
                    <a:pt x="6859" y="6651"/>
                    <a:pt x="6288" y="6703"/>
                    <a:pt x="5977" y="6729"/>
                  </a:cubicBezTo>
                  <a:cubicBezTo>
                    <a:pt x="5881" y="6735"/>
                    <a:pt x="5786" y="6739"/>
                    <a:pt x="5690" y="6739"/>
                  </a:cubicBezTo>
                  <a:cubicBezTo>
                    <a:pt x="5035" y="6739"/>
                    <a:pt x="4387" y="6585"/>
                    <a:pt x="3798" y="6314"/>
                  </a:cubicBezTo>
                  <a:cubicBezTo>
                    <a:pt x="3780" y="6302"/>
                    <a:pt x="3763" y="6297"/>
                    <a:pt x="3748" y="6297"/>
                  </a:cubicBezTo>
                  <a:cubicBezTo>
                    <a:pt x="3699" y="6297"/>
                    <a:pt x="3668" y="6352"/>
                    <a:pt x="3668" y="6392"/>
                  </a:cubicBezTo>
                  <a:cubicBezTo>
                    <a:pt x="3694" y="6651"/>
                    <a:pt x="3798" y="6625"/>
                    <a:pt x="3590" y="6651"/>
                  </a:cubicBezTo>
                  <a:cubicBezTo>
                    <a:pt x="3579" y="6656"/>
                    <a:pt x="3566" y="6658"/>
                    <a:pt x="3551" y="6658"/>
                  </a:cubicBezTo>
                  <a:cubicBezTo>
                    <a:pt x="3406" y="6658"/>
                    <a:pt x="3140" y="6439"/>
                    <a:pt x="3046" y="6392"/>
                  </a:cubicBezTo>
                  <a:cubicBezTo>
                    <a:pt x="2631" y="6132"/>
                    <a:pt x="2241" y="5821"/>
                    <a:pt x="1904" y="5458"/>
                  </a:cubicBezTo>
                  <a:cubicBezTo>
                    <a:pt x="1890" y="5443"/>
                    <a:pt x="1871" y="5437"/>
                    <a:pt x="1852" y="5437"/>
                  </a:cubicBezTo>
                  <a:cubicBezTo>
                    <a:pt x="1803" y="5437"/>
                    <a:pt x="1749" y="5479"/>
                    <a:pt x="1749" y="5535"/>
                  </a:cubicBezTo>
                  <a:cubicBezTo>
                    <a:pt x="1749" y="5681"/>
                    <a:pt x="1862" y="6191"/>
                    <a:pt x="1621" y="6191"/>
                  </a:cubicBezTo>
                  <a:cubicBezTo>
                    <a:pt x="1605" y="6191"/>
                    <a:pt x="1587" y="6189"/>
                    <a:pt x="1567" y="6184"/>
                  </a:cubicBezTo>
                  <a:cubicBezTo>
                    <a:pt x="1360" y="6106"/>
                    <a:pt x="1126" y="5561"/>
                    <a:pt x="1048" y="5354"/>
                  </a:cubicBezTo>
                  <a:cubicBezTo>
                    <a:pt x="737" y="4783"/>
                    <a:pt x="555" y="4057"/>
                    <a:pt x="426" y="3408"/>
                  </a:cubicBezTo>
                  <a:cubicBezTo>
                    <a:pt x="218" y="2423"/>
                    <a:pt x="815" y="1333"/>
                    <a:pt x="322" y="373"/>
                  </a:cubicBezTo>
                  <a:cubicBezTo>
                    <a:pt x="322" y="359"/>
                    <a:pt x="313" y="353"/>
                    <a:pt x="299" y="353"/>
                  </a:cubicBezTo>
                  <a:cubicBezTo>
                    <a:pt x="264" y="353"/>
                    <a:pt x="199" y="401"/>
                    <a:pt x="218" y="477"/>
                  </a:cubicBezTo>
                  <a:cubicBezTo>
                    <a:pt x="529" y="1177"/>
                    <a:pt x="270" y="1826"/>
                    <a:pt x="192" y="2552"/>
                  </a:cubicBezTo>
                  <a:cubicBezTo>
                    <a:pt x="140" y="3097"/>
                    <a:pt x="270" y="3590"/>
                    <a:pt x="426" y="4109"/>
                  </a:cubicBezTo>
                  <a:cubicBezTo>
                    <a:pt x="685" y="4965"/>
                    <a:pt x="970" y="6106"/>
                    <a:pt x="1826" y="6599"/>
                  </a:cubicBezTo>
                  <a:cubicBezTo>
                    <a:pt x="1839" y="6606"/>
                    <a:pt x="1854" y="6609"/>
                    <a:pt x="1869" y="6609"/>
                  </a:cubicBezTo>
                  <a:cubicBezTo>
                    <a:pt x="1912" y="6609"/>
                    <a:pt x="1956" y="6580"/>
                    <a:pt x="1956" y="6521"/>
                  </a:cubicBezTo>
                  <a:lnTo>
                    <a:pt x="1956" y="5873"/>
                  </a:lnTo>
                  <a:cubicBezTo>
                    <a:pt x="1966" y="5824"/>
                    <a:pt x="1979" y="5801"/>
                    <a:pt x="1998" y="5801"/>
                  </a:cubicBezTo>
                  <a:cubicBezTo>
                    <a:pt x="2029" y="5801"/>
                    <a:pt x="2073" y="5863"/>
                    <a:pt x="2138" y="5976"/>
                  </a:cubicBezTo>
                  <a:cubicBezTo>
                    <a:pt x="2267" y="6002"/>
                    <a:pt x="2475" y="6236"/>
                    <a:pt x="2553" y="6288"/>
                  </a:cubicBezTo>
                  <a:cubicBezTo>
                    <a:pt x="2994" y="6625"/>
                    <a:pt x="3435" y="6858"/>
                    <a:pt x="3928" y="7014"/>
                  </a:cubicBezTo>
                  <a:cubicBezTo>
                    <a:pt x="3933" y="7017"/>
                    <a:pt x="3939" y="7018"/>
                    <a:pt x="3945" y="7018"/>
                  </a:cubicBezTo>
                  <a:cubicBezTo>
                    <a:pt x="3995" y="7018"/>
                    <a:pt x="4055" y="6931"/>
                    <a:pt x="4031" y="6884"/>
                  </a:cubicBezTo>
                  <a:cubicBezTo>
                    <a:pt x="3940" y="6691"/>
                    <a:pt x="3980" y="6629"/>
                    <a:pt x="4076" y="6629"/>
                  </a:cubicBezTo>
                  <a:cubicBezTo>
                    <a:pt x="4224" y="6629"/>
                    <a:pt x="4502" y="6775"/>
                    <a:pt x="4628" y="6807"/>
                  </a:cubicBezTo>
                  <a:cubicBezTo>
                    <a:pt x="4991" y="6910"/>
                    <a:pt x="5354" y="6936"/>
                    <a:pt x="5744" y="6936"/>
                  </a:cubicBezTo>
                  <a:cubicBezTo>
                    <a:pt x="6444" y="6936"/>
                    <a:pt x="7092" y="6781"/>
                    <a:pt x="7741" y="6469"/>
                  </a:cubicBezTo>
                  <a:cubicBezTo>
                    <a:pt x="7819" y="6417"/>
                    <a:pt x="7819" y="6340"/>
                    <a:pt x="7741" y="6262"/>
                  </a:cubicBezTo>
                  <a:cubicBezTo>
                    <a:pt x="7630" y="6182"/>
                    <a:pt x="7499" y="6113"/>
                    <a:pt x="7373" y="6041"/>
                  </a:cubicBezTo>
                  <a:lnTo>
                    <a:pt x="7373" y="6041"/>
                  </a:lnTo>
                  <a:cubicBezTo>
                    <a:pt x="7614" y="5979"/>
                    <a:pt x="7832" y="5901"/>
                    <a:pt x="8078" y="5769"/>
                  </a:cubicBezTo>
                  <a:cubicBezTo>
                    <a:pt x="8104" y="5743"/>
                    <a:pt x="8130" y="5717"/>
                    <a:pt x="8130" y="5639"/>
                  </a:cubicBezTo>
                  <a:cubicBezTo>
                    <a:pt x="7845" y="4861"/>
                    <a:pt x="7559" y="4109"/>
                    <a:pt x="7015" y="3460"/>
                  </a:cubicBezTo>
                  <a:cubicBezTo>
                    <a:pt x="6426" y="2806"/>
                    <a:pt x="5691" y="2372"/>
                    <a:pt x="4902" y="2066"/>
                  </a:cubicBezTo>
                  <a:lnTo>
                    <a:pt x="4902" y="2066"/>
                  </a:lnTo>
                  <a:lnTo>
                    <a:pt x="5225" y="2033"/>
                  </a:lnTo>
                  <a:cubicBezTo>
                    <a:pt x="5328" y="2033"/>
                    <a:pt x="5328" y="1852"/>
                    <a:pt x="5251" y="1826"/>
                  </a:cubicBezTo>
                  <a:cubicBezTo>
                    <a:pt x="4933" y="1614"/>
                    <a:pt x="4616" y="1403"/>
                    <a:pt x="4313" y="1205"/>
                  </a:cubicBezTo>
                  <a:lnTo>
                    <a:pt x="4313" y="1205"/>
                  </a:lnTo>
                  <a:cubicBezTo>
                    <a:pt x="4347" y="1195"/>
                    <a:pt x="4383" y="1185"/>
                    <a:pt x="4421" y="1177"/>
                  </a:cubicBezTo>
                  <a:cubicBezTo>
                    <a:pt x="4498" y="1151"/>
                    <a:pt x="4498" y="1022"/>
                    <a:pt x="4446" y="996"/>
                  </a:cubicBezTo>
                  <a:cubicBezTo>
                    <a:pt x="3850" y="659"/>
                    <a:pt x="3279" y="425"/>
                    <a:pt x="2631" y="295"/>
                  </a:cubicBezTo>
                  <a:cubicBezTo>
                    <a:pt x="1852" y="166"/>
                    <a:pt x="996" y="373"/>
                    <a:pt x="270" y="10"/>
                  </a:cubicBezTo>
                  <a:cubicBezTo>
                    <a:pt x="251" y="4"/>
                    <a:pt x="232" y="1"/>
                    <a:pt x="2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23"/>
            <p:cNvSpPr/>
            <p:nvPr/>
          </p:nvSpPr>
          <p:spPr>
            <a:xfrm>
              <a:off x="1895325" y="4825600"/>
              <a:ext cx="39325" cy="61475"/>
            </a:xfrm>
            <a:custGeom>
              <a:avLst/>
              <a:gdLst/>
              <a:ahLst/>
              <a:cxnLst/>
              <a:rect l="l" t="t" r="r" b="b"/>
              <a:pathLst>
                <a:path w="1573" h="2459" extrusionOk="0">
                  <a:moveTo>
                    <a:pt x="105" y="1"/>
                  </a:moveTo>
                  <a:cubicBezTo>
                    <a:pt x="51" y="1"/>
                    <a:pt x="0" y="35"/>
                    <a:pt x="16" y="98"/>
                  </a:cubicBezTo>
                  <a:cubicBezTo>
                    <a:pt x="379" y="928"/>
                    <a:pt x="716" y="1965"/>
                    <a:pt x="1546" y="2458"/>
                  </a:cubicBezTo>
                  <a:cubicBezTo>
                    <a:pt x="1572" y="2458"/>
                    <a:pt x="1572" y="2432"/>
                    <a:pt x="1572" y="2432"/>
                  </a:cubicBezTo>
                  <a:cubicBezTo>
                    <a:pt x="846" y="1888"/>
                    <a:pt x="483" y="876"/>
                    <a:pt x="197" y="46"/>
                  </a:cubicBezTo>
                  <a:cubicBezTo>
                    <a:pt x="177" y="15"/>
                    <a:pt x="140" y="1"/>
                    <a:pt x="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23"/>
            <p:cNvSpPr/>
            <p:nvPr/>
          </p:nvSpPr>
          <p:spPr>
            <a:xfrm>
              <a:off x="1908675" y="4858025"/>
              <a:ext cx="13825" cy="33925"/>
            </a:xfrm>
            <a:custGeom>
              <a:avLst/>
              <a:gdLst/>
              <a:ahLst/>
              <a:cxnLst/>
              <a:rect l="l" t="t" r="r" b="b"/>
              <a:pathLst>
                <a:path w="553" h="1357" extrusionOk="0">
                  <a:moveTo>
                    <a:pt x="130" y="0"/>
                  </a:moveTo>
                  <a:cubicBezTo>
                    <a:pt x="117" y="0"/>
                    <a:pt x="104" y="7"/>
                    <a:pt x="104" y="20"/>
                  </a:cubicBezTo>
                  <a:cubicBezTo>
                    <a:pt x="1" y="435"/>
                    <a:pt x="208" y="1006"/>
                    <a:pt x="467" y="1317"/>
                  </a:cubicBezTo>
                  <a:cubicBezTo>
                    <a:pt x="477" y="1345"/>
                    <a:pt x="494" y="1357"/>
                    <a:pt x="508" y="1357"/>
                  </a:cubicBezTo>
                  <a:cubicBezTo>
                    <a:pt x="533" y="1357"/>
                    <a:pt x="552" y="1324"/>
                    <a:pt x="519" y="1291"/>
                  </a:cubicBezTo>
                  <a:cubicBezTo>
                    <a:pt x="390" y="1083"/>
                    <a:pt x="338" y="876"/>
                    <a:pt x="260" y="642"/>
                  </a:cubicBezTo>
                  <a:cubicBezTo>
                    <a:pt x="234" y="435"/>
                    <a:pt x="234" y="227"/>
                    <a:pt x="156" y="20"/>
                  </a:cubicBezTo>
                  <a:cubicBezTo>
                    <a:pt x="156" y="7"/>
                    <a:pt x="143" y="0"/>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23"/>
            <p:cNvSpPr/>
            <p:nvPr/>
          </p:nvSpPr>
          <p:spPr>
            <a:xfrm>
              <a:off x="1849850" y="4785425"/>
              <a:ext cx="39400" cy="101650"/>
            </a:xfrm>
            <a:custGeom>
              <a:avLst/>
              <a:gdLst/>
              <a:ahLst/>
              <a:cxnLst/>
              <a:rect l="l" t="t" r="r" b="b"/>
              <a:pathLst>
                <a:path w="1576" h="4066" extrusionOk="0">
                  <a:moveTo>
                    <a:pt x="102" y="0"/>
                  </a:moveTo>
                  <a:cubicBezTo>
                    <a:pt x="57" y="0"/>
                    <a:pt x="1" y="61"/>
                    <a:pt x="19" y="96"/>
                  </a:cubicBezTo>
                  <a:cubicBezTo>
                    <a:pt x="641" y="1445"/>
                    <a:pt x="693" y="2820"/>
                    <a:pt x="1523" y="4065"/>
                  </a:cubicBezTo>
                  <a:cubicBezTo>
                    <a:pt x="1549" y="4065"/>
                    <a:pt x="1575" y="4065"/>
                    <a:pt x="1549" y="4039"/>
                  </a:cubicBezTo>
                  <a:cubicBezTo>
                    <a:pt x="1134" y="3313"/>
                    <a:pt x="901" y="2639"/>
                    <a:pt x="745" y="1834"/>
                  </a:cubicBezTo>
                  <a:cubicBezTo>
                    <a:pt x="615" y="1212"/>
                    <a:pt x="434" y="589"/>
                    <a:pt x="149" y="44"/>
                  </a:cubicBezTo>
                  <a:cubicBezTo>
                    <a:pt x="141" y="12"/>
                    <a:pt x="122"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23"/>
            <p:cNvSpPr/>
            <p:nvPr/>
          </p:nvSpPr>
          <p:spPr>
            <a:xfrm>
              <a:off x="1864800" y="4826050"/>
              <a:ext cx="40650" cy="48875"/>
            </a:xfrm>
            <a:custGeom>
              <a:avLst/>
              <a:gdLst/>
              <a:ahLst/>
              <a:cxnLst/>
              <a:rect l="l" t="t" r="r" b="b"/>
              <a:pathLst>
                <a:path w="1626" h="1955" extrusionOk="0">
                  <a:moveTo>
                    <a:pt x="62" y="1"/>
                  </a:moveTo>
                  <a:cubicBezTo>
                    <a:pt x="27" y="1"/>
                    <a:pt x="1" y="29"/>
                    <a:pt x="17" y="80"/>
                  </a:cubicBezTo>
                  <a:cubicBezTo>
                    <a:pt x="225" y="884"/>
                    <a:pt x="951" y="1506"/>
                    <a:pt x="1600" y="1947"/>
                  </a:cubicBezTo>
                  <a:cubicBezTo>
                    <a:pt x="1605" y="1953"/>
                    <a:pt x="1609" y="1955"/>
                    <a:pt x="1613" y="1955"/>
                  </a:cubicBezTo>
                  <a:cubicBezTo>
                    <a:pt x="1626" y="1955"/>
                    <a:pt x="1626" y="1921"/>
                    <a:pt x="1626" y="1921"/>
                  </a:cubicBezTo>
                  <a:cubicBezTo>
                    <a:pt x="1003" y="1325"/>
                    <a:pt x="458" y="806"/>
                    <a:pt x="121" y="28"/>
                  </a:cubicBezTo>
                  <a:cubicBezTo>
                    <a:pt x="103" y="9"/>
                    <a:pt x="81" y="1"/>
                    <a:pt x="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23"/>
            <p:cNvSpPr/>
            <p:nvPr/>
          </p:nvSpPr>
          <p:spPr>
            <a:xfrm>
              <a:off x="1837350" y="4792200"/>
              <a:ext cx="21150" cy="72175"/>
            </a:xfrm>
            <a:custGeom>
              <a:avLst/>
              <a:gdLst/>
              <a:ahLst/>
              <a:cxnLst/>
              <a:rect l="l" t="t" r="r" b="b"/>
              <a:pathLst>
                <a:path w="846" h="2887" extrusionOk="0">
                  <a:moveTo>
                    <a:pt x="765" y="1"/>
                  </a:moveTo>
                  <a:cubicBezTo>
                    <a:pt x="738" y="1"/>
                    <a:pt x="711" y="17"/>
                    <a:pt x="700" y="59"/>
                  </a:cubicBezTo>
                  <a:cubicBezTo>
                    <a:pt x="441" y="992"/>
                    <a:pt x="1" y="1899"/>
                    <a:pt x="311" y="2884"/>
                  </a:cubicBezTo>
                  <a:lnTo>
                    <a:pt x="311" y="2884"/>
                  </a:lnTo>
                  <a:cubicBezTo>
                    <a:pt x="320" y="2882"/>
                    <a:pt x="337" y="2875"/>
                    <a:pt x="337" y="2860"/>
                  </a:cubicBezTo>
                  <a:cubicBezTo>
                    <a:pt x="104" y="1875"/>
                    <a:pt x="597" y="993"/>
                    <a:pt x="830" y="85"/>
                  </a:cubicBezTo>
                  <a:cubicBezTo>
                    <a:pt x="846" y="38"/>
                    <a:pt x="805" y="1"/>
                    <a:pt x="765" y="1"/>
                  </a:cubicBezTo>
                  <a:close/>
                  <a:moveTo>
                    <a:pt x="311" y="2884"/>
                  </a:moveTo>
                  <a:lnTo>
                    <a:pt x="311" y="2884"/>
                  </a:lnTo>
                  <a:cubicBezTo>
                    <a:pt x="303" y="2886"/>
                    <a:pt x="300" y="2886"/>
                    <a:pt x="311" y="2886"/>
                  </a:cubicBezTo>
                  <a:cubicBezTo>
                    <a:pt x="311" y="2886"/>
                    <a:pt x="311" y="2885"/>
                    <a:pt x="311" y="288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23"/>
            <p:cNvSpPr/>
            <p:nvPr/>
          </p:nvSpPr>
          <p:spPr>
            <a:xfrm>
              <a:off x="1848375" y="4814650"/>
              <a:ext cx="6950" cy="32125"/>
            </a:xfrm>
            <a:custGeom>
              <a:avLst/>
              <a:gdLst/>
              <a:ahLst/>
              <a:cxnLst/>
              <a:rect l="l" t="t" r="r" b="b"/>
              <a:pathLst>
                <a:path w="278" h="1285" extrusionOk="0">
                  <a:moveTo>
                    <a:pt x="72" y="0"/>
                  </a:moveTo>
                  <a:cubicBezTo>
                    <a:pt x="48" y="0"/>
                    <a:pt x="26" y="20"/>
                    <a:pt x="26" y="69"/>
                  </a:cubicBezTo>
                  <a:cubicBezTo>
                    <a:pt x="0" y="484"/>
                    <a:pt x="52" y="873"/>
                    <a:pt x="208" y="1262"/>
                  </a:cubicBezTo>
                  <a:cubicBezTo>
                    <a:pt x="208" y="1278"/>
                    <a:pt x="215" y="1284"/>
                    <a:pt x="225" y="1284"/>
                  </a:cubicBezTo>
                  <a:cubicBezTo>
                    <a:pt x="246" y="1284"/>
                    <a:pt x="277" y="1254"/>
                    <a:pt x="259" y="1236"/>
                  </a:cubicBezTo>
                  <a:cubicBezTo>
                    <a:pt x="78" y="873"/>
                    <a:pt x="52" y="458"/>
                    <a:pt x="130" y="69"/>
                  </a:cubicBezTo>
                  <a:cubicBezTo>
                    <a:pt x="130" y="27"/>
                    <a:pt x="100" y="0"/>
                    <a:pt x="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23"/>
            <p:cNvSpPr/>
            <p:nvPr/>
          </p:nvSpPr>
          <p:spPr>
            <a:xfrm>
              <a:off x="1830200" y="4787650"/>
              <a:ext cx="23375" cy="40275"/>
            </a:xfrm>
            <a:custGeom>
              <a:avLst/>
              <a:gdLst/>
              <a:ahLst/>
              <a:cxnLst/>
              <a:rect l="l" t="t" r="r" b="b"/>
              <a:pathLst>
                <a:path w="935" h="1611" extrusionOk="0">
                  <a:moveTo>
                    <a:pt x="889" y="1"/>
                  </a:moveTo>
                  <a:cubicBezTo>
                    <a:pt x="863" y="1"/>
                    <a:pt x="831" y="20"/>
                    <a:pt x="805" y="59"/>
                  </a:cubicBezTo>
                  <a:cubicBezTo>
                    <a:pt x="805" y="396"/>
                    <a:pt x="520" y="630"/>
                    <a:pt x="338" y="889"/>
                  </a:cubicBezTo>
                  <a:cubicBezTo>
                    <a:pt x="156" y="1097"/>
                    <a:pt x="79" y="1304"/>
                    <a:pt x="1" y="1538"/>
                  </a:cubicBezTo>
                  <a:cubicBezTo>
                    <a:pt x="1" y="1583"/>
                    <a:pt x="27" y="1611"/>
                    <a:pt x="49" y="1611"/>
                  </a:cubicBezTo>
                  <a:cubicBezTo>
                    <a:pt x="65" y="1611"/>
                    <a:pt x="79" y="1596"/>
                    <a:pt x="79" y="1564"/>
                  </a:cubicBezTo>
                  <a:cubicBezTo>
                    <a:pt x="234" y="1252"/>
                    <a:pt x="442" y="993"/>
                    <a:pt x="675" y="708"/>
                  </a:cubicBezTo>
                  <a:cubicBezTo>
                    <a:pt x="857" y="500"/>
                    <a:pt x="935" y="293"/>
                    <a:pt x="935" y="59"/>
                  </a:cubicBezTo>
                  <a:cubicBezTo>
                    <a:pt x="935" y="20"/>
                    <a:pt x="915" y="1"/>
                    <a:pt x="8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23"/>
            <p:cNvSpPr/>
            <p:nvPr/>
          </p:nvSpPr>
          <p:spPr>
            <a:xfrm>
              <a:off x="1828000" y="4760225"/>
              <a:ext cx="78375" cy="14175"/>
            </a:xfrm>
            <a:custGeom>
              <a:avLst/>
              <a:gdLst/>
              <a:ahLst/>
              <a:cxnLst/>
              <a:rect l="l" t="t" r="r" b="b"/>
              <a:pathLst>
                <a:path w="3135" h="567" extrusionOk="0">
                  <a:moveTo>
                    <a:pt x="83" y="0"/>
                  </a:moveTo>
                  <a:cubicBezTo>
                    <a:pt x="38" y="0"/>
                    <a:pt x="0" y="72"/>
                    <a:pt x="63" y="93"/>
                  </a:cubicBezTo>
                  <a:cubicBezTo>
                    <a:pt x="531" y="430"/>
                    <a:pt x="1124" y="444"/>
                    <a:pt x="1720" y="444"/>
                  </a:cubicBezTo>
                  <a:cubicBezTo>
                    <a:pt x="1775" y="444"/>
                    <a:pt x="1830" y="444"/>
                    <a:pt x="1886" y="444"/>
                  </a:cubicBezTo>
                  <a:cubicBezTo>
                    <a:pt x="2289" y="444"/>
                    <a:pt x="2688" y="450"/>
                    <a:pt x="3046" y="560"/>
                  </a:cubicBezTo>
                  <a:cubicBezTo>
                    <a:pt x="3056" y="565"/>
                    <a:pt x="3066" y="567"/>
                    <a:pt x="3075" y="567"/>
                  </a:cubicBezTo>
                  <a:cubicBezTo>
                    <a:pt x="3113" y="567"/>
                    <a:pt x="3135" y="529"/>
                    <a:pt x="3072" y="508"/>
                  </a:cubicBezTo>
                  <a:cubicBezTo>
                    <a:pt x="2138" y="41"/>
                    <a:pt x="1074" y="430"/>
                    <a:pt x="115" y="15"/>
                  </a:cubicBezTo>
                  <a:cubicBezTo>
                    <a:pt x="105" y="5"/>
                    <a:pt x="93" y="0"/>
                    <a:pt x="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23"/>
            <p:cNvSpPr/>
            <p:nvPr/>
          </p:nvSpPr>
          <p:spPr>
            <a:xfrm>
              <a:off x="1849650" y="4767725"/>
              <a:ext cx="44775" cy="19475"/>
            </a:xfrm>
            <a:custGeom>
              <a:avLst/>
              <a:gdLst/>
              <a:ahLst/>
              <a:cxnLst/>
              <a:rect l="l" t="t" r="r" b="b"/>
              <a:pathLst>
                <a:path w="1791" h="779" extrusionOk="0">
                  <a:moveTo>
                    <a:pt x="27" y="0"/>
                  </a:moveTo>
                  <a:cubicBezTo>
                    <a:pt x="1" y="0"/>
                    <a:pt x="1" y="26"/>
                    <a:pt x="1" y="26"/>
                  </a:cubicBezTo>
                  <a:cubicBezTo>
                    <a:pt x="260" y="234"/>
                    <a:pt x="598" y="260"/>
                    <a:pt x="883" y="415"/>
                  </a:cubicBezTo>
                  <a:cubicBezTo>
                    <a:pt x="1142" y="597"/>
                    <a:pt x="1428" y="675"/>
                    <a:pt x="1713" y="778"/>
                  </a:cubicBezTo>
                  <a:cubicBezTo>
                    <a:pt x="1791" y="778"/>
                    <a:pt x="1791" y="726"/>
                    <a:pt x="1739" y="726"/>
                  </a:cubicBezTo>
                  <a:cubicBezTo>
                    <a:pt x="1428" y="623"/>
                    <a:pt x="1142" y="415"/>
                    <a:pt x="805" y="260"/>
                  </a:cubicBezTo>
                  <a:cubicBezTo>
                    <a:pt x="546" y="130"/>
                    <a:pt x="286" y="78"/>
                    <a:pt x="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23"/>
            <p:cNvSpPr/>
            <p:nvPr/>
          </p:nvSpPr>
          <p:spPr>
            <a:xfrm>
              <a:off x="1863275" y="4759250"/>
              <a:ext cx="29850" cy="8500"/>
            </a:xfrm>
            <a:custGeom>
              <a:avLst/>
              <a:gdLst/>
              <a:ahLst/>
              <a:cxnLst/>
              <a:rect l="l" t="t" r="r" b="b"/>
              <a:pathLst>
                <a:path w="1194" h="340" extrusionOk="0">
                  <a:moveTo>
                    <a:pt x="1113" y="0"/>
                  </a:moveTo>
                  <a:cubicBezTo>
                    <a:pt x="745" y="0"/>
                    <a:pt x="399" y="239"/>
                    <a:pt x="53" y="313"/>
                  </a:cubicBezTo>
                  <a:cubicBezTo>
                    <a:pt x="1" y="313"/>
                    <a:pt x="1" y="339"/>
                    <a:pt x="53" y="339"/>
                  </a:cubicBezTo>
                  <a:cubicBezTo>
                    <a:pt x="416" y="339"/>
                    <a:pt x="753" y="54"/>
                    <a:pt x="1168" y="54"/>
                  </a:cubicBezTo>
                  <a:cubicBezTo>
                    <a:pt x="1172" y="57"/>
                    <a:pt x="1175" y="59"/>
                    <a:pt x="1178" y="59"/>
                  </a:cubicBezTo>
                  <a:cubicBezTo>
                    <a:pt x="1193" y="59"/>
                    <a:pt x="1190" y="2"/>
                    <a:pt x="1168" y="2"/>
                  </a:cubicBezTo>
                  <a:cubicBezTo>
                    <a:pt x="1150" y="1"/>
                    <a:pt x="1131" y="0"/>
                    <a:pt x="11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23"/>
            <p:cNvSpPr/>
            <p:nvPr/>
          </p:nvSpPr>
          <p:spPr>
            <a:xfrm>
              <a:off x="1871925" y="4803075"/>
              <a:ext cx="84775" cy="25625"/>
            </a:xfrm>
            <a:custGeom>
              <a:avLst/>
              <a:gdLst/>
              <a:ahLst/>
              <a:cxnLst/>
              <a:rect l="l" t="t" r="r" b="b"/>
              <a:pathLst>
                <a:path w="3391" h="1025" extrusionOk="0">
                  <a:moveTo>
                    <a:pt x="86" y="1"/>
                  </a:moveTo>
                  <a:cubicBezTo>
                    <a:pt x="30" y="1"/>
                    <a:pt x="0" y="99"/>
                    <a:pt x="44" y="143"/>
                  </a:cubicBezTo>
                  <a:cubicBezTo>
                    <a:pt x="407" y="402"/>
                    <a:pt x="796" y="480"/>
                    <a:pt x="1211" y="532"/>
                  </a:cubicBezTo>
                  <a:cubicBezTo>
                    <a:pt x="1937" y="635"/>
                    <a:pt x="2638" y="661"/>
                    <a:pt x="3338" y="1025"/>
                  </a:cubicBezTo>
                  <a:cubicBezTo>
                    <a:pt x="3364" y="1025"/>
                    <a:pt x="3390" y="999"/>
                    <a:pt x="3364" y="947"/>
                  </a:cubicBezTo>
                  <a:cubicBezTo>
                    <a:pt x="2353" y="376"/>
                    <a:pt x="1055" y="661"/>
                    <a:pt x="122" y="13"/>
                  </a:cubicBezTo>
                  <a:cubicBezTo>
                    <a:pt x="109" y="5"/>
                    <a:pt x="97" y="1"/>
                    <a:pt x="8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23"/>
            <p:cNvSpPr/>
            <p:nvPr/>
          </p:nvSpPr>
          <p:spPr>
            <a:xfrm>
              <a:off x="1914500" y="4816350"/>
              <a:ext cx="41500" cy="21675"/>
            </a:xfrm>
            <a:custGeom>
              <a:avLst/>
              <a:gdLst/>
              <a:ahLst/>
              <a:cxnLst/>
              <a:rect l="l" t="t" r="r" b="b"/>
              <a:pathLst>
                <a:path w="1660" h="867" extrusionOk="0">
                  <a:moveTo>
                    <a:pt x="79" y="1"/>
                  </a:moveTo>
                  <a:cubicBezTo>
                    <a:pt x="27" y="1"/>
                    <a:pt x="1" y="27"/>
                    <a:pt x="27" y="79"/>
                  </a:cubicBezTo>
                  <a:cubicBezTo>
                    <a:pt x="157" y="130"/>
                    <a:pt x="260" y="156"/>
                    <a:pt x="390" y="234"/>
                  </a:cubicBezTo>
                  <a:cubicBezTo>
                    <a:pt x="546" y="286"/>
                    <a:pt x="727" y="416"/>
                    <a:pt x="857" y="520"/>
                  </a:cubicBezTo>
                  <a:cubicBezTo>
                    <a:pt x="1065" y="675"/>
                    <a:pt x="1298" y="779"/>
                    <a:pt x="1583" y="857"/>
                  </a:cubicBezTo>
                  <a:cubicBezTo>
                    <a:pt x="1604" y="864"/>
                    <a:pt x="1620" y="867"/>
                    <a:pt x="1630" y="867"/>
                  </a:cubicBezTo>
                  <a:cubicBezTo>
                    <a:pt x="1659" y="867"/>
                    <a:pt x="1654" y="843"/>
                    <a:pt x="1635" y="805"/>
                  </a:cubicBezTo>
                  <a:cubicBezTo>
                    <a:pt x="1039" y="649"/>
                    <a:pt x="675" y="104"/>
                    <a:pt x="7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23"/>
            <p:cNvSpPr/>
            <p:nvPr/>
          </p:nvSpPr>
          <p:spPr>
            <a:xfrm>
              <a:off x="1914500" y="4812225"/>
              <a:ext cx="35700" cy="5000"/>
            </a:xfrm>
            <a:custGeom>
              <a:avLst/>
              <a:gdLst/>
              <a:ahLst/>
              <a:cxnLst/>
              <a:rect l="l" t="t" r="r" b="b"/>
              <a:pathLst>
                <a:path w="1428" h="200" extrusionOk="0">
                  <a:moveTo>
                    <a:pt x="958" y="0"/>
                  </a:moveTo>
                  <a:cubicBezTo>
                    <a:pt x="651" y="0"/>
                    <a:pt x="334" y="63"/>
                    <a:pt x="27" y="114"/>
                  </a:cubicBezTo>
                  <a:cubicBezTo>
                    <a:pt x="1" y="114"/>
                    <a:pt x="1" y="166"/>
                    <a:pt x="27" y="166"/>
                  </a:cubicBezTo>
                  <a:cubicBezTo>
                    <a:pt x="93" y="190"/>
                    <a:pt x="156" y="199"/>
                    <a:pt x="218" y="199"/>
                  </a:cubicBezTo>
                  <a:cubicBezTo>
                    <a:pt x="352" y="199"/>
                    <a:pt x="482" y="157"/>
                    <a:pt x="624" y="140"/>
                  </a:cubicBezTo>
                  <a:cubicBezTo>
                    <a:pt x="781" y="97"/>
                    <a:pt x="930" y="78"/>
                    <a:pt x="1076" y="78"/>
                  </a:cubicBezTo>
                  <a:cubicBezTo>
                    <a:pt x="1195" y="78"/>
                    <a:pt x="1311" y="90"/>
                    <a:pt x="1428" y="114"/>
                  </a:cubicBezTo>
                  <a:lnTo>
                    <a:pt x="1428" y="62"/>
                  </a:lnTo>
                  <a:cubicBezTo>
                    <a:pt x="1276" y="17"/>
                    <a:pt x="1119" y="0"/>
                    <a:pt x="9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23"/>
            <p:cNvSpPr/>
            <p:nvPr/>
          </p:nvSpPr>
          <p:spPr>
            <a:xfrm>
              <a:off x="1923800" y="4847825"/>
              <a:ext cx="60775" cy="14600"/>
            </a:xfrm>
            <a:custGeom>
              <a:avLst/>
              <a:gdLst/>
              <a:ahLst/>
              <a:cxnLst/>
              <a:rect l="l" t="t" r="r" b="b"/>
              <a:pathLst>
                <a:path w="2431" h="584" extrusionOk="0">
                  <a:moveTo>
                    <a:pt x="87" y="1"/>
                  </a:moveTo>
                  <a:cubicBezTo>
                    <a:pt x="30" y="1"/>
                    <a:pt x="1" y="99"/>
                    <a:pt x="44" y="143"/>
                  </a:cubicBezTo>
                  <a:cubicBezTo>
                    <a:pt x="796" y="480"/>
                    <a:pt x="1678" y="194"/>
                    <a:pt x="2379" y="583"/>
                  </a:cubicBezTo>
                  <a:cubicBezTo>
                    <a:pt x="2431" y="583"/>
                    <a:pt x="2431" y="558"/>
                    <a:pt x="2431" y="558"/>
                  </a:cubicBezTo>
                  <a:cubicBezTo>
                    <a:pt x="1730" y="143"/>
                    <a:pt x="874" y="246"/>
                    <a:pt x="122" y="13"/>
                  </a:cubicBezTo>
                  <a:cubicBezTo>
                    <a:pt x="109" y="4"/>
                    <a:pt x="97" y="1"/>
                    <a:pt x="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23"/>
            <p:cNvSpPr/>
            <p:nvPr/>
          </p:nvSpPr>
          <p:spPr>
            <a:xfrm>
              <a:off x="1952250" y="4852575"/>
              <a:ext cx="31025" cy="16325"/>
            </a:xfrm>
            <a:custGeom>
              <a:avLst/>
              <a:gdLst/>
              <a:ahLst/>
              <a:cxnLst/>
              <a:rect l="l" t="t" r="r" b="b"/>
              <a:pathLst>
                <a:path w="1241" h="653" extrusionOk="0">
                  <a:moveTo>
                    <a:pt x="60" y="1"/>
                  </a:moveTo>
                  <a:cubicBezTo>
                    <a:pt x="17" y="1"/>
                    <a:pt x="0" y="108"/>
                    <a:pt x="47" y="108"/>
                  </a:cubicBezTo>
                  <a:cubicBezTo>
                    <a:pt x="462" y="264"/>
                    <a:pt x="800" y="653"/>
                    <a:pt x="1241" y="653"/>
                  </a:cubicBezTo>
                  <a:cubicBezTo>
                    <a:pt x="826" y="497"/>
                    <a:pt x="540" y="108"/>
                    <a:pt x="73" y="4"/>
                  </a:cubicBezTo>
                  <a:cubicBezTo>
                    <a:pt x="69" y="2"/>
                    <a:pt x="64"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23"/>
            <p:cNvSpPr/>
            <p:nvPr/>
          </p:nvSpPr>
          <p:spPr>
            <a:xfrm>
              <a:off x="2076775" y="4514550"/>
              <a:ext cx="215850" cy="149775"/>
            </a:xfrm>
            <a:custGeom>
              <a:avLst/>
              <a:gdLst/>
              <a:ahLst/>
              <a:cxnLst/>
              <a:rect l="l" t="t" r="r" b="b"/>
              <a:pathLst>
                <a:path w="8634" h="5991" extrusionOk="0">
                  <a:moveTo>
                    <a:pt x="4686" y="0"/>
                  </a:moveTo>
                  <a:cubicBezTo>
                    <a:pt x="2366" y="0"/>
                    <a:pt x="0" y="3109"/>
                    <a:pt x="2356" y="4835"/>
                  </a:cubicBezTo>
                  <a:cubicBezTo>
                    <a:pt x="3179" y="5435"/>
                    <a:pt x="4376" y="5990"/>
                    <a:pt x="5490" y="5990"/>
                  </a:cubicBezTo>
                  <a:cubicBezTo>
                    <a:pt x="6061" y="5990"/>
                    <a:pt x="6611" y="5844"/>
                    <a:pt x="7077" y="5484"/>
                  </a:cubicBezTo>
                  <a:cubicBezTo>
                    <a:pt x="8633" y="4265"/>
                    <a:pt x="7907" y="2475"/>
                    <a:pt x="6947" y="1100"/>
                  </a:cubicBezTo>
                  <a:cubicBezTo>
                    <a:pt x="6918" y="1076"/>
                    <a:pt x="6880" y="1066"/>
                    <a:pt x="6839" y="1066"/>
                  </a:cubicBezTo>
                  <a:cubicBezTo>
                    <a:pt x="6700" y="1066"/>
                    <a:pt x="6536" y="1187"/>
                    <a:pt x="6636" y="1307"/>
                  </a:cubicBezTo>
                  <a:cubicBezTo>
                    <a:pt x="7414" y="2423"/>
                    <a:pt x="8192" y="3772"/>
                    <a:pt x="7129" y="4965"/>
                  </a:cubicBezTo>
                  <a:cubicBezTo>
                    <a:pt x="6677" y="5481"/>
                    <a:pt x="6113" y="5672"/>
                    <a:pt x="5524" y="5672"/>
                  </a:cubicBezTo>
                  <a:cubicBezTo>
                    <a:pt x="4691" y="5672"/>
                    <a:pt x="3806" y="5293"/>
                    <a:pt x="3108" y="4913"/>
                  </a:cubicBezTo>
                  <a:cubicBezTo>
                    <a:pt x="323" y="3418"/>
                    <a:pt x="2469" y="290"/>
                    <a:pt x="4645" y="290"/>
                  </a:cubicBezTo>
                  <a:cubicBezTo>
                    <a:pt x="5225" y="290"/>
                    <a:pt x="5807" y="513"/>
                    <a:pt x="6299" y="1048"/>
                  </a:cubicBezTo>
                  <a:cubicBezTo>
                    <a:pt x="6329" y="1084"/>
                    <a:pt x="6363" y="1099"/>
                    <a:pt x="6397" y="1099"/>
                  </a:cubicBezTo>
                  <a:cubicBezTo>
                    <a:pt x="6507" y="1099"/>
                    <a:pt x="6606" y="934"/>
                    <a:pt x="6506" y="814"/>
                  </a:cubicBezTo>
                  <a:cubicBezTo>
                    <a:pt x="5971" y="240"/>
                    <a:pt x="5330" y="0"/>
                    <a:pt x="46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23"/>
            <p:cNvSpPr/>
            <p:nvPr/>
          </p:nvSpPr>
          <p:spPr>
            <a:xfrm>
              <a:off x="2196625" y="4588100"/>
              <a:ext cx="60225" cy="48775"/>
            </a:xfrm>
            <a:custGeom>
              <a:avLst/>
              <a:gdLst/>
              <a:ahLst/>
              <a:cxnLst/>
              <a:rect l="l" t="t" r="r" b="b"/>
              <a:pathLst>
                <a:path w="2409" h="1951" extrusionOk="0">
                  <a:moveTo>
                    <a:pt x="1820" y="0"/>
                  </a:moveTo>
                  <a:cubicBezTo>
                    <a:pt x="1799" y="0"/>
                    <a:pt x="1774" y="44"/>
                    <a:pt x="1790" y="77"/>
                  </a:cubicBezTo>
                  <a:cubicBezTo>
                    <a:pt x="2024" y="544"/>
                    <a:pt x="1920" y="1089"/>
                    <a:pt x="1531" y="1452"/>
                  </a:cubicBezTo>
                  <a:cubicBezTo>
                    <a:pt x="1265" y="1700"/>
                    <a:pt x="914" y="1779"/>
                    <a:pt x="569" y="1779"/>
                  </a:cubicBezTo>
                  <a:cubicBezTo>
                    <a:pt x="410" y="1779"/>
                    <a:pt x="252" y="1762"/>
                    <a:pt x="104" y="1738"/>
                  </a:cubicBezTo>
                  <a:cubicBezTo>
                    <a:pt x="26" y="1738"/>
                    <a:pt x="0" y="1815"/>
                    <a:pt x="78" y="1841"/>
                  </a:cubicBezTo>
                  <a:cubicBezTo>
                    <a:pt x="253" y="1916"/>
                    <a:pt x="434" y="1950"/>
                    <a:pt x="612" y="1950"/>
                  </a:cubicBezTo>
                  <a:cubicBezTo>
                    <a:pt x="1548" y="1950"/>
                    <a:pt x="2408" y="1010"/>
                    <a:pt x="1842" y="51"/>
                  </a:cubicBezTo>
                  <a:cubicBezTo>
                    <a:pt x="1842" y="14"/>
                    <a:pt x="1832" y="0"/>
                    <a:pt x="1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23"/>
            <p:cNvSpPr/>
            <p:nvPr/>
          </p:nvSpPr>
          <p:spPr>
            <a:xfrm>
              <a:off x="2162250" y="4604550"/>
              <a:ext cx="15550" cy="21475"/>
            </a:xfrm>
            <a:custGeom>
              <a:avLst/>
              <a:gdLst/>
              <a:ahLst/>
              <a:cxnLst/>
              <a:rect l="l" t="t" r="r" b="b"/>
              <a:pathLst>
                <a:path w="622" h="859" extrusionOk="0">
                  <a:moveTo>
                    <a:pt x="69" y="1"/>
                  </a:moveTo>
                  <a:cubicBezTo>
                    <a:pt x="39" y="1"/>
                    <a:pt x="0" y="26"/>
                    <a:pt x="0" y="42"/>
                  </a:cubicBezTo>
                  <a:cubicBezTo>
                    <a:pt x="0" y="405"/>
                    <a:pt x="104" y="820"/>
                    <a:pt x="519" y="846"/>
                  </a:cubicBezTo>
                  <a:cubicBezTo>
                    <a:pt x="536" y="855"/>
                    <a:pt x="551" y="858"/>
                    <a:pt x="563" y="858"/>
                  </a:cubicBezTo>
                  <a:cubicBezTo>
                    <a:pt x="622" y="858"/>
                    <a:pt x="614" y="768"/>
                    <a:pt x="571" y="768"/>
                  </a:cubicBezTo>
                  <a:cubicBezTo>
                    <a:pt x="234" y="690"/>
                    <a:pt x="182" y="301"/>
                    <a:pt x="104" y="42"/>
                  </a:cubicBezTo>
                  <a:cubicBezTo>
                    <a:pt x="104" y="11"/>
                    <a:pt x="88" y="1"/>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23"/>
            <p:cNvSpPr/>
            <p:nvPr/>
          </p:nvSpPr>
          <p:spPr>
            <a:xfrm>
              <a:off x="2179100" y="4572450"/>
              <a:ext cx="29125" cy="15650"/>
            </a:xfrm>
            <a:custGeom>
              <a:avLst/>
              <a:gdLst/>
              <a:ahLst/>
              <a:cxnLst/>
              <a:rect l="l" t="t" r="r" b="b"/>
              <a:pathLst>
                <a:path w="1165" h="626" extrusionOk="0">
                  <a:moveTo>
                    <a:pt x="647" y="0"/>
                  </a:moveTo>
                  <a:cubicBezTo>
                    <a:pt x="631" y="0"/>
                    <a:pt x="614" y="1"/>
                    <a:pt x="597" y="3"/>
                  </a:cubicBezTo>
                  <a:cubicBezTo>
                    <a:pt x="390" y="29"/>
                    <a:pt x="1" y="314"/>
                    <a:pt x="27" y="574"/>
                  </a:cubicBezTo>
                  <a:cubicBezTo>
                    <a:pt x="27" y="626"/>
                    <a:pt x="53" y="626"/>
                    <a:pt x="79" y="626"/>
                  </a:cubicBezTo>
                  <a:cubicBezTo>
                    <a:pt x="260" y="548"/>
                    <a:pt x="286" y="366"/>
                    <a:pt x="442" y="262"/>
                  </a:cubicBezTo>
                  <a:cubicBezTo>
                    <a:pt x="509" y="214"/>
                    <a:pt x="601" y="188"/>
                    <a:pt x="690" y="188"/>
                  </a:cubicBezTo>
                  <a:cubicBezTo>
                    <a:pt x="839" y="188"/>
                    <a:pt x="977" y="264"/>
                    <a:pt x="961" y="444"/>
                  </a:cubicBezTo>
                  <a:cubicBezTo>
                    <a:pt x="961" y="496"/>
                    <a:pt x="993" y="522"/>
                    <a:pt x="1029" y="522"/>
                  </a:cubicBezTo>
                  <a:cubicBezTo>
                    <a:pt x="1064" y="522"/>
                    <a:pt x="1103" y="496"/>
                    <a:pt x="1116" y="444"/>
                  </a:cubicBezTo>
                  <a:cubicBezTo>
                    <a:pt x="1165" y="177"/>
                    <a:pt x="895" y="0"/>
                    <a:pt x="6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23"/>
            <p:cNvSpPr/>
            <p:nvPr/>
          </p:nvSpPr>
          <p:spPr>
            <a:xfrm>
              <a:off x="2156400" y="4550100"/>
              <a:ext cx="35700" cy="27800"/>
            </a:xfrm>
            <a:custGeom>
              <a:avLst/>
              <a:gdLst/>
              <a:ahLst/>
              <a:cxnLst/>
              <a:rect l="l" t="t" r="r" b="b"/>
              <a:pathLst>
                <a:path w="1428" h="1112" extrusionOk="0">
                  <a:moveTo>
                    <a:pt x="901" y="1"/>
                  </a:moveTo>
                  <a:cubicBezTo>
                    <a:pt x="776" y="1"/>
                    <a:pt x="649" y="32"/>
                    <a:pt x="546" y="93"/>
                  </a:cubicBezTo>
                  <a:cubicBezTo>
                    <a:pt x="208" y="248"/>
                    <a:pt x="1" y="793"/>
                    <a:pt x="312" y="1079"/>
                  </a:cubicBezTo>
                  <a:cubicBezTo>
                    <a:pt x="336" y="1102"/>
                    <a:pt x="359" y="1111"/>
                    <a:pt x="380" y="1111"/>
                  </a:cubicBezTo>
                  <a:cubicBezTo>
                    <a:pt x="428" y="1111"/>
                    <a:pt x="460" y="1063"/>
                    <a:pt x="442" y="1027"/>
                  </a:cubicBezTo>
                  <a:cubicBezTo>
                    <a:pt x="390" y="767"/>
                    <a:pt x="312" y="534"/>
                    <a:pt x="546" y="300"/>
                  </a:cubicBezTo>
                  <a:cubicBezTo>
                    <a:pt x="626" y="231"/>
                    <a:pt x="768" y="188"/>
                    <a:pt x="907" y="188"/>
                  </a:cubicBezTo>
                  <a:cubicBezTo>
                    <a:pt x="1082" y="188"/>
                    <a:pt x="1255" y="257"/>
                    <a:pt x="1298" y="430"/>
                  </a:cubicBezTo>
                  <a:cubicBezTo>
                    <a:pt x="1298" y="463"/>
                    <a:pt x="1321" y="477"/>
                    <a:pt x="1347" y="477"/>
                  </a:cubicBezTo>
                  <a:cubicBezTo>
                    <a:pt x="1384" y="477"/>
                    <a:pt x="1428" y="449"/>
                    <a:pt x="1428" y="404"/>
                  </a:cubicBezTo>
                  <a:cubicBezTo>
                    <a:pt x="1393" y="127"/>
                    <a:pt x="1151" y="1"/>
                    <a:pt x="9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23"/>
            <p:cNvSpPr/>
            <p:nvPr/>
          </p:nvSpPr>
          <p:spPr>
            <a:xfrm>
              <a:off x="2141525" y="4576350"/>
              <a:ext cx="24650" cy="35100"/>
            </a:xfrm>
            <a:custGeom>
              <a:avLst/>
              <a:gdLst/>
              <a:ahLst/>
              <a:cxnLst/>
              <a:rect l="l" t="t" r="r" b="b"/>
              <a:pathLst>
                <a:path w="986" h="1404" extrusionOk="0">
                  <a:moveTo>
                    <a:pt x="553" y="1"/>
                  </a:moveTo>
                  <a:cubicBezTo>
                    <a:pt x="237" y="1"/>
                    <a:pt x="0" y="276"/>
                    <a:pt x="25" y="599"/>
                  </a:cubicBezTo>
                  <a:cubicBezTo>
                    <a:pt x="77" y="988"/>
                    <a:pt x="466" y="1326"/>
                    <a:pt x="855" y="1403"/>
                  </a:cubicBezTo>
                  <a:cubicBezTo>
                    <a:pt x="907" y="1403"/>
                    <a:pt x="985" y="1326"/>
                    <a:pt x="907" y="1274"/>
                  </a:cubicBezTo>
                  <a:cubicBezTo>
                    <a:pt x="752" y="1144"/>
                    <a:pt x="544" y="1066"/>
                    <a:pt x="388" y="911"/>
                  </a:cubicBezTo>
                  <a:cubicBezTo>
                    <a:pt x="155" y="651"/>
                    <a:pt x="129" y="106"/>
                    <a:pt x="596" y="106"/>
                  </a:cubicBezTo>
                  <a:cubicBezTo>
                    <a:pt x="601" y="109"/>
                    <a:pt x="605" y="110"/>
                    <a:pt x="609" y="110"/>
                  </a:cubicBezTo>
                  <a:cubicBezTo>
                    <a:pt x="647" y="110"/>
                    <a:pt x="643" y="3"/>
                    <a:pt x="596" y="3"/>
                  </a:cubicBezTo>
                  <a:cubicBezTo>
                    <a:pt x="582" y="1"/>
                    <a:pt x="567" y="1"/>
                    <a:pt x="5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23"/>
            <p:cNvSpPr/>
            <p:nvPr/>
          </p:nvSpPr>
          <p:spPr>
            <a:xfrm>
              <a:off x="2190775" y="4548075"/>
              <a:ext cx="41525" cy="24350"/>
            </a:xfrm>
            <a:custGeom>
              <a:avLst/>
              <a:gdLst/>
              <a:ahLst/>
              <a:cxnLst/>
              <a:rect l="l" t="t" r="r" b="b"/>
              <a:pathLst>
                <a:path w="1661" h="974" extrusionOk="0">
                  <a:moveTo>
                    <a:pt x="616" y="1"/>
                  </a:moveTo>
                  <a:cubicBezTo>
                    <a:pt x="347" y="1"/>
                    <a:pt x="70" y="105"/>
                    <a:pt x="1" y="381"/>
                  </a:cubicBezTo>
                  <a:cubicBezTo>
                    <a:pt x="1" y="445"/>
                    <a:pt x="18" y="492"/>
                    <a:pt x="68" y="492"/>
                  </a:cubicBezTo>
                  <a:cubicBezTo>
                    <a:pt x="79" y="492"/>
                    <a:pt x="91" y="490"/>
                    <a:pt x="105" y="485"/>
                  </a:cubicBezTo>
                  <a:cubicBezTo>
                    <a:pt x="321" y="365"/>
                    <a:pt x="426" y="223"/>
                    <a:pt x="687" y="223"/>
                  </a:cubicBezTo>
                  <a:cubicBezTo>
                    <a:pt x="708" y="223"/>
                    <a:pt x="730" y="224"/>
                    <a:pt x="753" y="226"/>
                  </a:cubicBezTo>
                  <a:cubicBezTo>
                    <a:pt x="1038" y="303"/>
                    <a:pt x="1453" y="589"/>
                    <a:pt x="1272" y="900"/>
                  </a:cubicBezTo>
                  <a:cubicBezTo>
                    <a:pt x="1272" y="937"/>
                    <a:pt x="1324" y="973"/>
                    <a:pt x="1363" y="973"/>
                  </a:cubicBezTo>
                  <a:cubicBezTo>
                    <a:pt x="1380" y="973"/>
                    <a:pt x="1394" y="967"/>
                    <a:pt x="1402" y="952"/>
                  </a:cubicBezTo>
                  <a:cubicBezTo>
                    <a:pt x="1661" y="589"/>
                    <a:pt x="1298" y="200"/>
                    <a:pt x="987" y="70"/>
                  </a:cubicBezTo>
                  <a:cubicBezTo>
                    <a:pt x="883" y="27"/>
                    <a:pt x="750" y="1"/>
                    <a:pt x="6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23"/>
            <p:cNvSpPr/>
            <p:nvPr/>
          </p:nvSpPr>
          <p:spPr>
            <a:xfrm>
              <a:off x="2194150" y="4583750"/>
              <a:ext cx="29725" cy="24850"/>
            </a:xfrm>
            <a:custGeom>
              <a:avLst/>
              <a:gdLst/>
              <a:ahLst/>
              <a:cxnLst/>
              <a:rect l="l" t="t" r="r" b="b"/>
              <a:pathLst>
                <a:path w="1189" h="994" extrusionOk="0">
                  <a:moveTo>
                    <a:pt x="983" y="1"/>
                  </a:moveTo>
                  <a:cubicBezTo>
                    <a:pt x="952" y="1"/>
                    <a:pt x="915" y="56"/>
                    <a:pt x="955" y="96"/>
                  </a:cubicBezTo>
                  <a:cubicBezTo>
                    <a:pt x="1085" y="303"/>
                    <a:pt x="1033" y="589"/>
                    <a:pt x="852" y="718"/>
                  </a:cubicBezTo>
                  <a:cubicBezTo>
                    <a:pt x="788" y="756"/>
                    <a:pt x="728" y="771"/>
                    <a:pt x="670" y="771"/>
                  </a:cubicBezTo>
                  <a:cubicBezTo>
                    <a:pt x="488" y="771"/>
                    <a:pt x="321" y="628"/>
                    <a:pt x="125" y="589"/>
                  </a:cubicBezTo>
                  <a:cubicBezTo>
                    <a:pt x="115" y="579"/>
                    <a:pt x="105" y="575"/>
                    <a:pt x="94" y="575"/>
                  </a:cubicBezTo>
                  <a:cubicBezTo>
                    <a:pt x="48" y="575"/>
                    <a:pt x="0" y="655"/>
                    <a:pt x="21" y="718"/>
                  </a:cubicBezTo>
                  <a:cubicBezTo>
                    <a:pt x="127" y="900"/>
                    <a:pt x="357" y="993"/>
                    <a:pt x="576" y="993"/>
                  </a:cubicBezTo>
                  <a:cubicBezTo>
                    <a:pt x="732" y="993"/>
                    <a:pt x="884" y="945"/>
                    <a:pt x="981" y="848"/>
                  </a:cubicBezTo>
                  <a:cubicBezTo>
                    <a:pt x="1189" y="615"/>
                    <a:pt x="1189" y="251"/>
                    <a:pt x="1007" y="18"/>
                  </a:cubicBezTo>
                  <a:cubicBezTo>
                    <a:pt x="1001" y="6"/>
                    <a:pt x="992" y="1"/>
                    <a:pt x="9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23"/>
            <p:cNvSpPr/>
            <p:nvPr/>
          </p:nvSpPr>
          <p:spPr>
            <a:xfrm>
              <a:off x="2183725" y="4609350"/>
              <a:ext cx="22650" cy="10750"/>
            </a:xfrm>
            <a:custGeom>
              <a:avLst/>
              <a:gdLst/>
              <a:ahLst/>
              <a:cxnLst/>
              <a:rect l="l" t="t" r="r" b="b"/>
              <a:pathLst>
                <a:path w="906" h="430" extrusionOk="0">
                  <a:moveTo>
                    <a:pt x="105" y="0"/>
                  </a:moveTo>
                  <a:cubicBezTo>
                    <a:pt x="56" y="0"/>
                    <a:pt x="1" y="65"/>
                    <a:pt x="23" y="109"/>
                  </a:cubicBezTo>
                  <a:cubicBezTo>
                    <a:pt x="115" y="269"/>
                    <a:pt x="327" y="430"/>
                    <a:pt x="519" y="430"/>
                  </a:cubicBezTo>
                  <a:cubicBezTo>
                    <a:pt x="544" y="430"/>
                    <a:pt x="570" y="427"/>
                    <a:pt x="594" y="421"/>
                  </a:cubicBezTo>
                  <a:cubicBezTo>
                    <a:pt x="750" y="395"/>
                    <a:pt x="905" y="291"/>
                    <a:pt x="905" y="109"/>
                  </a:cubicBezTo>
                  <a:cubicBezTo>
                    <a:pt x="905" y="94"/>
                    <a:pt x="871" y="79"/>
                    <a:pt x="842" y="79"/>
                  </a:cubicBezTo>
                  <a:cubicBezTo>
                    <a:pt x="820" y="79"/>
                    <a:pt x="802" y="87"/>
                    <a:pt x="802" y="109"/>
                  </a:cubicBezTo>
                  <a:cubicBezTo>
                    <a:pt x="784" y="217"/>
                    <a:pt x="692" y="275"/>
                    <a:pt x="594" y="275"/>
                  </a:cubicBezTo>
                  <a:cubicBezTo>
                    <a:pt x="550" y="275"/>
                    <a:pt x="505" y="263"/>
                    <a:pt x="464" y="239"/>
                  </a:cubicBezTo>
                  <a:cubicBezTo>
                    <a:pt x="335" y="161"/>
                    <a:pt x="257" y="83"/>
                    <a:pt x="127" y="6"/>
                  </a:cubicBezTo>
                  <a:cubicBezTo>
                    <a:pt x="120" y="2"/>
                    <a:pt x="112" y="0"/>
                    <a:pt x="1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23"/>
            <p:cNvSpPr/>
            <p:nvPr/>
          </p:nvSpPr>
          <p:spPr>
            <a:xfrm>
              <a:off x="2181425" y="4634900"/>
              <a:ext cx="38475" cy="15075"/>
            </a:xfrm>
            <a:custGeom>
              <a:avLst/>
              <a:gdLst/>
              <a:ahLst/>
              <a:cxnLst/>
              <a:rect l="l" t="t" r="r" b="b"/>
              <a:pathLst>
                <a:path w="1539" h="603" extrusionOk="0">
                  <a:moveTo>
                    <a:pt x="100" y="0"/>
                  </a:moveTo>
                  <a:cubicBezTo>
                    <a:pt x="44" y="0"/>
                    <a:pt x="0" y="43"/>
                    <a:pt x="38" y="99"/>
                  </a:cubicBezTo>
                  <a:cubicBezTo>
                    <a:pt x="180" y="440"/>
                    <a:pt x="485" y="602"/>
                    <a:pt x="801" y="602"/>
                  </a:cubicBezTo>
                  <a:cubicBezTo>
                    <a:pt x="1061" y="602"/>
                    <a:pt x="1328" y="492"/>
                    <a:pt x="1516" y="281"/>
                  </a:cubicBezTo>
                  <a:cubicBezTo>
                    <a:pt x="1538" y="281"/>
                    <a:pt x="1503" y="223"/>
                    <a:pt x="1477" y="223"/>
                  </a:cubicBezTo>
                  <a:cubicBezTo>
                    <a:pt x="1472" y="223"/>
                    <a:pt x="1468" y="225"/>
                    <a:pt x="1464" y="229"/>
                  </a:cubicBezTo>
                  <a:cubicBezTo>
                    <a:pt x="1300" y="352"/>
                    <a:pt x="1103" y="426"/>
                    <a:pt x="913" y="426"/>
                  </a:cubicBezTo>
                  <a:cubicBezTo>
                    <a:pt x="862" y="426"/>
                    <a:pt x="813" y="421"/>
                    <a:pt x="764" y="410"/>
                  </a:cubicBezTo>
                  <a:cubicBezTo>
                    <a:pt x="504" y="384"/>
                    <a:pt x="349" y="229"/>
                    <a:pt x="167" y="21"/>
                  </a:cubicBezTo>
                  <a:cubicBezTo>
                    <a:pt x="146" y="7"/>
                    <a:pt x="122" y="0"/>
                    <a:pt x="10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23"/>
            <p:cNvSpPr/>
            <p:nvPr/>
          </p:nvSpPr>
          <p:spPr>
            <a:xfrm>
              <a:off x="2235525" y="4530825"/>
              <a:ext cx="24825" cy="14150"/>
            </a:xfrm>
            <a:custGeom>
              <a:avLst/>
              <a:gdLst/>
              <a:ahLst/>
              <a:cxnLst/>
              <a:rect l="l" t="t" r="r" b="b"/>
              <a:pathLst>
                <a:path w="993" h="566" extrusionOk="0">
                  <a:moveTo>
                    <a:pt x="890" y="1"/>
                  </a:moveTo>
                  <a:cubicBezTo>
                    <a:pt x="878" y="1"/>
                    <a:pt x="867" y="3"/>
                    <a:pt x="857" y="8"/>
                  </a:cubicBezTo>
                  <a:cubicBezTo>
                    <a:pt x="727" y="137"/>
                    <a:pt x="597" y="241"/>
                    <a:pt x="416" y="293"/>
                  </a:cubicBezTo>
                  <a:cubicBezTo>
                    <a:pt x="286" y="371"/>
                    <a:pt x="130" y="345"/>
                    <a:pt x="27" y="423"/>
                  </a:cubicBezTo>
                  <a:cubicBezTo>
                    <a:pt x="1" y="475"/>
                    <a:pt x="1" y="527"/>
                    <a:pt x="27" y="527"/>
                  </a:cubicBezTo>
                  <a:cubicBezTo>
                    <a:pt x="61" y="554"/>
                    <a:pt x="103" y="565"/>
                    <a:pt x="148" y="565"/>
                  </a:cubicBezTo>
                  <a:cubicBezTo>
                    <a:pt x="273" y="565"/>
                    <a:pt x="424" y="480"/>
                    <a:pt x="519" y="423"/>
                  </a:cubicBezTo>
                  <a:cubicBezTo>
                    <a:pt x="675" y="345"/>
                    <a:pt x="805" y="189"/>
                    <a:pt x="909" y="60"/>
                  </a:cubicBezTo>
                  <a:cubicBezTo>
                    <a:pt x="993" y="39"/>
                    <a:pt x="941" y="1"/>
                    <a:pt x="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23"/>
            <p:cNvSpPr/>
            <p:nvPr/>
          </p:nvSpPr>
          <p:spPr>
            <a:xfrm>
              <a:off x="2225925" y="4511550"/>
              <a:ext cx="15900" cy="20300"/>
            </a:xfrm>
            <a:custGeom>
              <a:avLst/>
              <a:gdLst/>
              <a:ahLst/>
              <a:cxnLst/>
              <a:rect l="l" t="t" r="r" b="b"/>
              <a:pathLst>
                <a:path w="636" h="812" extrusionOk="0">
                  <a:moveTo>
                    <a:pt x="559" y="1"/>
                  </a:moveTo>
                  <a:cubicBezTo>
                    <a:pt x="540" y="1"/>
                    <a:pt x="523" y="9"/>
                    <a:pt x="514" y="26"/>
                  </a:cubicBezTo>
                  <a:cubicBezTo>
                    <a:pt x="463" y="156"/>
                    <a:pt x="359" y="286"/>
                    <a:pt x="255" y="416"/>
                  </a:cubicBezTo>
                  <a:cubicBezTo>
                    <a:pt x="203" y="519"/>
                    <a:pt x="73" y="597"/>
                    <a:pt x="22" y="727"/>
                  </a:cubicBezTo>
                  <a:cubicBezTo>
                    <a:pt x="0" y="769"/>
                    <a:pt x="48" y="812"/>
                    <a:pt x="95" y="812"/>
                  </a:cubicBezTo>
                  <a:cubicBezTo>
                    <a:pt x="105" y="812"/>
                    <a:pt x="116" y="809"/>
                    <a:pt x="125" y="805"/>
                  </a:cubicBezTo>
                  <a:cubicBezTo>
                    <a:pt x="385" y="727"/>
                    <a:pt x="540" y="312"/>
                    <a:pt x="618" y="104"/>
                  </a:cubicBezTo>
                  <a:cubicBezTo>
                    <a:pt x="635" y="35"/>
                    <a:pt x="595" y="1"/>
                    <a:pt x="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23"/>
            <p:cNvSpPr/>
            <p:nvPr/>
          </p:nvSpPr>
          <p:spPr>
            <a:xfrm>
              <a:off x="2209600" y="4504000"/>
              <a:ext cx="14350" cy="20825"/>
            </a:xfrm>
            <a:custGeom>
              <a:avLst/>
              <a:gdLst/>
              <a:ahLst/>
              <a:cxnLst/>
              <a:rect l="l" t="t" r="r" b="b"/>
              <a:pathLst>
                <a:path w="574" h="833" extrusionOk="0">
                  <a:moveTo>
                    <a:pt x="485" y="0"/>
                  </a:moveTo>
                  <a:cubicBezTo>
                    <a:pt x="463" y="0"/>
                    <a:pt x="438" y="13"/>
                    <a:pt x="415" y="43"/>
                  </a:cubicBezTo>
                  <a:cubicBezTo>
                    <a:pt x="337" y="173"/>
                    <a:pt x="234" y="303"/>
                    <a:pt x="156" y="432"/>
                  </a:cubicBezTo>
                  <a:cubicBezTo>
                    <a:pt x="104" y="536"/>
                    <a:pt x="0" y="666"/>
                    <a:pt x="26" y="795"/>
                  </a:cubicBezTo>
                  <a:cubicBezTo>
                    <a:pt x="26" y="814"/>
                    <a:pt x="39" y="832"/>
                    <a:pt x="65" y="832"/>
                  </a:cubicBezTo>
                  <a:cubicBezTo>
                    <a:pt x="76" y="832"/>
                    <a:pt x="89" y="829"/>
                    <a:pt x="104" y="821"/>
                  </a:cubicBezTo>
                  <a:cubicBezTo>
                    <a:pt x="234" y="795"/>
                    <a:pt x="259" y="666"/>
                    <a:pt x="285" y="562"/>
                  </a:cubicBezTo>
                  <a:cubicBezTo>
                    <a:pt x="363" y="432"/>
                    <a:pt x="415" y="277"/>
                    <a:pt x="519" y="147"/>
                  </a:cubicBezTo>
                  <a:cubicBezTo>
                    <a:pt x="574" y="73"/>
                    <a:pt x="538" y="0"/>
                    <a:pt x="4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23"/>
            <p:cNvSpPr/>
            <p:nvPr/>
          </p:nvSpPr>
          <p:spPr>
            <a:xfrm>
              <a:off x="2196625" y="4502625"/>
              <a:ext cx="9100" cy="17800"/>
            </a:xfrm>
            <a:custGeom>
              <a:avLst/>
              <a:gdLst/>
              <a:ahLst/>
              <a:cxnLst/>
              <a:rect l="l" t="t" r="r" b="b"/>
              <a:pathLst>
                <a:path w="364" h="712" extrusionOk="0">
                  <a:moveTo>
                    <a:pt x="273" y="1"/>
                  </a:moveTo>
                  <a:cubicBezTo>
                    <a:pt x="244" y="1"/>
                    <a:pt x="218" y="16"/>
                    <a:pt x="208" y="46"/>
                  </a:cubicBezTo>
                  <a:cubicBezTo>
                    <a:pt x="104" y="202"/>
                    <a:pt x="0" y="461"/>
                    <a:pt x="104" y="643"/>
                  </a:cubicBezTo>
                  <a:cubicBezTo>
                    <a:pt x="118" y="685"/>
                    <a:pt x="154" y="711"/>
                    <a:pt x="189" y="711"/>
                  </a:cubicBezTo>
                  <a:cubicBezTo>
                    <a:pt x="219" y="711"/>
                    <a:pt x="248" y="691"/>
                    <a:pt x="260" y="643"/>
                  </a:cubicBezTo>
                  <a:cubicBezTo>
                    <a:pt x="286" y="461"/>
                    <a:pt x="286" y="306"/>
                    <a:pt x="363" y="98"/>
                  </a:cubicBezTo>
                  <a:cubicBezTo>
                    <a:pt x="363" y="35"/>
                    <a:pt x="316" y="1"/>
                    <a:pt x="2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23"/>
            <p:cNvSpPr/>
            <p:nvPr/>
          </p:nvSpPr>
          <p:spPr>
            <a:xfrm>
              <a:off x="2173575" y="4498800"/>
              <a:ext cx="14000" cy="22350"/>
            </a:xfrm>
            <a:custGeom>
              <a:avLst/>
              <a:gdLst/>
              <a:ahLst/>
              <a:cxnLst/>
              <a:rect l="l" t="t" r="r" b="b"/>
              <a:pathLst>
                <a:path w="560" h="894" extrusionOk="0">
                  <a:moveTo>
                    <a:pt x="150" y="1"/>
                  </a:moveTo>
                  <a:cubicBezTo>
                    <a:pt x="69" y="1"/>
                    <a:pt x="0" y="61"/>
                    <a:pt x="40" y="121"/>
                  </a:cubicBezTo>
                  <a:cubicBezTo>
                    <a:pt x="118" y="251"/>
                    <a:pt x="170" y="381"/>
                    <a:pt x="222" y="511"/>
                  </a:cubicBezTo>
                  <a:cubicBezTo>
                    <a:pt x="248" y="640"/>
                    <a:pt x="248" y="770"/>
                    <a:pt x="300" y="874"/>
                  </a:cubicBezTo>
                  <a:cubicBezTo>
                    <a:pt x="326" y="887"/>
                    <a:pt x="352" y="893"/>
                    <a:pt x="374" y="893"/>
                  </a:cubicBezTo>
                  <a:cubicBezTo>
                    <a:pt x="397" y="893"/>
                    <a:pt x="416" y="887"/>
                    <a:pt x="429" y="874"/>
                  </a:cubicBezTo>
                  <a:cubicBezTo>
                    <a:pt x="559" y="640"/>
                    <a:pt x="377" y="199"/>
                    <a:pt x="222" y="18"/>
                  </a:cubicBezTo>
                  <a:cubicBezTo>
                    <a:pt x="198" y="6"/>
                    <a:pt x="174" y="1"/>
                    <a:pt x="1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23"/>
            <p:cNvSpPr/>
            <p:nvPr/>
          </p:nvSpPr>
          <p:spPr>
            <a:xfrm>
              <a:off x="2155125" y="4508300"/>
              <a:ext cx="17025" cy="13950"/>
            </a:xfrm>
            <a:custGeom>
              <a:avLst/>
              <a:gdLst/>
              <a:ahLst/>
              <a:cxnLst/>
              <a:rect l="l" t="t" r="r" b="b"/>
              <a:pathLst>
                <a:path w="681" h="558" extrusionOk="0">
                  <a:moveTo>
                    <a:pt x="104" y="1"/>
                  </a:moveTo>
                  <a:cubicBezTo>
                    <a:pt x="52" y="1"/>
                    <a:pt x="0" y="27"/>
                    <a:pt x="52" y="105"/>
                  </a:cubicBezTo>
                  <a:cubicBezTo>
                    <a:pt x="130" y="260"/>
                    <a:pt x="363" y="416"/>
                    <a:pt x="519" y="520"/>
                  </a:cubicBezTo>
                  <a:cubicBezTo>
                    <a:pt x="539" y="547"/>
                    <a:pt x="561" y="558"/>
                    <a:pt x="581" y="558"/>
                  </a:cubicBezTo>
                  <a:cubicBezTo>
                    <a:pt x="638" y="558"/>
                    <a:pt x="680" y="467"/>
                    <a:pt x="623" y="390"/>
                  </a:cubicBezTo>
                  <a:cubicBezTo>
                    <a:pt x="493" y="260"/>
                    <a:pt x="259" y="7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23"/>
            <p:cNvSpPr/>
            <p:nvPr/>
          </p:nvSpPr>
          <p:spPr>
            <a:xfrm>
              <a:off x="2141500" y="4519550"/>
              <a:ext cx="13650" cy="11475"/>
            </a:xfrm>
            <a:custGeom>
              <a:avLst/>
              <a:gdLst/>
              <a:ahLst/>
              <a:cxnLst/>
              <a:rect l="l" t="t" r="r" b="b"/>
              <a:pathLst>
                <a:path w="546" h="459" extrusionOk="0">
                  <a:moveTo>
                    <a:pt x="91" y="1"/>
                  </a:moveTo>
                  <a:cubicBezTo>
                    <a:pt x="46" y="1"/>
                    <a:pt x="0" y="56"/>
                    <a:pt x="0" y="96"/>
                  </a:cubicBezTo>
                  <a:cubicBezTo>
                    <a:pt x="78" y="277"/>
                    <a:pt x="260" y="407"/>
                    <a:pt x="415" y="459"/>
                  </a:cubicBezTo>
                  <a:cubicBezTo>
                    <a:pt x="519" y="459"/>
                    <a:pt x="545" y="329"/>
                    <a:pt x="493" y="303"/>
                  </a:cubicBezTo>
                  <a:cubicBezTo>
                    <a:pt x="363" y="199"/>
                    <a:pt x="260" y="70"/>
                    <a:pt x="130" y="18"/>
                  </a:cubicBezTo>
                  <a:cubicBezTo>
                    <a:pt x="118" y="6"/>
                    <a:pt x="104" y="1"/>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23"/>
            <p:cNvSpPr/>
            <p:nvPr/>
          </p:nvSpPr>
          <p:spPr>
            <a:xfrm>
              <a:off x="2130700" y="4528075"/>
              <a:ext cx="11300" cy="12550"/>
            </a:xfrm>
            <a:custGeom>
              <a:avLst/>
              <a:gdLst/>
              <a:ahLst/>
              <a:cxnLst/>
              <a:rect l="l" t="t" r="r" b="b"/>
              <a:pathLst>
                <a:path w="452" h="502" extrusionOk="0">
                  <a:moveTo>
                    <a:pt x="137" y="0"/>
                  </a:moveTo>
                  <a:cubicBezTo>
                    <a:pt x="79" y="0"/>
                    <a:pt x="1" y="80"/>
                    <a:pt x="43" y="144"/>
                  </a:cubicBezTo>
                  <a:cubicBezTo>
                    <a:pt x="121" y="273"/>
                    <a:pt x="173" y="403"/>
                    <a:pt x="277" y="481"/>
                  </a:cubicBezTo>
                  <a:cubicBezTo>
                    <a:pt x="291" y="495"/>
                    <a:pt x="310" y="501"/>
                    <a:pt x="331" y="501"/>
                  </a:cubicBezTo>
                  <a:cubicBezTo>
                    <a:pt x="387" y="501"/>
                    <a:pt x="451" y="453"/>
                    <a:pt x="432" y="377"/>
                  </a:cubicBezTo>
                  <a:cubicBezTo>
                    <a:pt x="380" y="247"/>
                    <a:pt x="277" y="118"/>
                    <a:pt x="173" y="14"/>
                  </a:cubicBezTo>
                  <a:cubicBezTo>
                    <a:pt x="163" y="4"/>
                    <a:pt x="151" y="0"/>
                    <a:pt x="1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23"/>
            <p:cNvSpPr/>
            <p:nvPr/>
          </p:nvSpPr>
          <p:spPr>
            <a:xfrm>
              <a:off x="2121575" y="4539950"/>
              <a:ext cx="12150" cy="10525"/>
            </a:xfrm>
            <a:custGeom>
              <a:avLst/>
              <a:gdLst/>
              <a:ahLst/>
              <a:cxnLst/>
              <a:rect l="l" t="t" r="r" b="b"/>
              <a:pathLst>
                <a:path w="486" h="421" extrusionOk="0">
                  <a:moveTo>
                    <a:pt x="126" y="1"/>
                  </a:moveTo>
                  <a:cubicBezTo>
                    <a:pt x="72" y="1"/>
                    <a:pt x="0" y="68"/>
                    <a:pt x="45" y="136"/>
                  </a:cubicBezTo>
                  <a:cubicBezTo>
                    <a:pt x="149" y="265"/>
                    <a:pt x="253" y="421"/>
                    <a:pt x="408" y="421"/>
                  </a:cubicBezTo>
                  <a:cubicBezTo>
                    <a:pt x="434" y="421"/>
                    <a:pt x="486" y="395"/>
                    <a:pt x="486" y="317"/>
                  </a:cubicBezTo>
                  <a:cubicBezTo>
                    <a:pt x="434" y="162"/>
                    <a:pt x="253" y="110"/>
                    <a:pt x="149" y="6"/>
                  </a:cubicBezTo>
                  <a:cubicBezTo>
                    <a:pt x="142" y="2"/>
                    <a:pt x="134" y="1"/>
                    <a:pt x="1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23"/>
            <p:cNvSpPr/>
            <p:nvPr/>
          </p:nvSpPr>
          <p:spPr>
            <a:xfrm>
              <a:off x="2109900" y="4554275"/>
              <a:ext cx="16050" cy="7825"/>
            </a:xfrm>
            <a:custGeom>
              <a:avLst/>
              <a:gdLst/>
              <a:ahLst/>
              <a:cxnLst/>
              <a:rect l="l" t="t" r="r" b="b"/>
              <a:pathLst>
                <a:path w="642" h="313" extrusionOk="0">
                  <a:moveTo>
                    <a:pt x="83" y="0"/>
                  </a:moveTo>
                  <a:cubicBezTo>
                    <a:pt x="37" y="0"/>
                    <a:pt x="0" y="110"/>
                    <a:pt x="71" y="133"/>
                  </a:cubicBezTo>
                  <a:cubicBezTo>
                    <a:pt x="166" y="209"/>
                    <a:pt x="329" y="312"/>
                    <a:pt x="471" y="312"/>
                  </a:cubicBezTo>
                  <a:cubicBezTo>
                    <a:pt x="524" y="312"/>
                    <a:pt x="574" y="298"/>
                    <a:pt x="616" y="263"/>
                  </a:cubicBezTo>
                  <a:cubicBezTo>
                    <a:pt x="642" y="237"/>
                    <a:pt x="642" y="211"/>
                    <a:pt x="616" y="185"/>
                  </a:cubicBezTo>
                  <a:cubicBezTo>
                    <a:pt x="564" y="107"/>
                    <a:pt x="486" y="107"/>
                    <a:pt x="382" y="81"/>
                  </a:cubicBezTo>
                  <a:cubicBezTo>
                    <a:pt x="304" y="55"/>
                    <a:pt x="201" y="55"/>
                    <a:pt x="97" y="4"/>
                  </a:cubicBezTo>
                  <a:cubicBezTo>
                    <a:pt x="92" y="1"/>
                    <a:pt x="88" y="0"/>
                    <a:pt x="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23"/>
            <p:cNvSpPr/>
            <p:nvPr/>
          </p:nvSpPr>
          <p:spPr>
            <a:xfrm>
              <a:off x="2100000" y="4576400"/>
              <a:ext cx="19475" cy="5925"/>
            </a:xfrm>
            <a:custGeom>
              <a:avLst/>
              <a:gdLst/>
              <a:ahLst/>
              <a:cxnLst/>
              <a:rect l="l" t="t" r="r" b="b"/>
              <a:pathLst>
                <a:path w="779" h="237" extrusionOk="0">
                  <a:moveTo>
                    <a:pt x="493" y="1"/>
                  </a:moveTo>
                  <a:cubicBezTo>
                    <a:pt x="363" y="1"/>
                    <a:pt x="234" y="1"/>
                    <a:pt x="104" y="27"/>
                  </a:cubicBezTo>
                  <a:cubicBezTo>
                    <a:pt x="52" y="78"/>
                    <a:pt x="0" y="156"/>
                    <a:pt x="78" y="182"/>
                  </a:cubicBezTo>
                  <a:cubicBezTo>
                    <a:pt x="208" y="234"/>
                    <a:pt x="337" y="234"/>
                    <a:pt x="467" y="234"/>
                  </a:cubicBezTo>
                  <a:cubicBezTo>
                    <a:pt x="502" y="234"/>
                    <a:pt x="533" y="237"/>
                    <a:pt x="564" y="237"/>
                  </a:cubicBezTo>
                  <a:cubicBezTo>
                    <a:pt x="626" y="237"/>
                    <a:pt x="683" y="225"/>
                    <a:pt x="752" y="156"/>
                  </a:cubicBezTo>
                  <a:cubicBezTo>
                    <a:pt x="778" y="130"/>
                    <a:pt x="778" y="104"/>
                    <a:pt x="752" y="78"/>
                  </a:cubicBezTo>
                  <a:cubicBezTo>
                    <a:pt x="700" y="1"/>
                    <a:pt x="597" y="1"/>
                    <a:pt x="4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23"/>
            <p:cNvSpPr/>
            <p:nvPr/>
          </p:nvSpPr>
          <p:spPr>
            <a:xfrm>
              <a:off x="2096750" y="4594950"/>
              <a:ext cx="22075" cy="6775"/>
            </a:xfrm>
            <a:custGeom>
              <a:avLst/>
              <a:gdLst/>
              <a:ahLst/>
              <a:cxnLst/>
              <a:rect l="l" t="t" r="r" b="b"/>
              <a:pathLst>
                <a:path w="883" h="271" extrusionOk="0">
                  <a:moveTo>
                    <a:pt x="722" y="0"/>
                  </a:moveTo>
                  <a:cubicBezTo>
                    <a:pt x="638" y="0"/>
                    <a:pt x="559" y="18"/>
                    <a:pt x="467" y="37"/>
                  </a:cubicBezTo>
                  <a:cubicBezTo>
                    <a:pt x="338" y="63"/>
                    <a:pt x="182" y="115"/>
                    <a:pt x="52" y="167"/>
                  </a:cubicBezTo>
                  <a:cubicBezTo>
                    <a:pt x="0" y="167"/>
                    <a:pt x="0" y="270"/>
                    <a:pt x="78" y="270"/>
                  </a:cubicBezTo>
                  <a:cubicBezTo>
                    <a:pt x="208" y="218"/>
                    <a:pt x="364" y="218"/>
                    <a:pt x="493" y="192"/>
                  </a:cubicBezTo>
                  <a:cubicBezTo>
                    <a:pt x="623" y="167"/>
                    <a:pt x="753" y="167"/>
                    <a:pt x="856" y="89"/>
                  </a:cubicBezTo>
                  <a:cubicBezTo>
                    <a:pt x="882" y="63"/>
                    <a:pt x="856" y="11"/>
                    <a:pt x="830" y="11"/>
                  </a:cubicBezTo>
                  <a:cubicBezTo>
                    <a:pt x="792" y="3"/>
                    <a:pt x="757" y="0"/>
                    <a:pt x="7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23"/>
            <p:cNvSpPr/>
            <p:nvPr/>
          </p:nvSpPr>
          <p:spPr>
            <a:xfrm>
              <a:off x="2096100" y="4609375"/>
              <a:ext cx="24675" cy="9450"/>
            </a:xfrm>
            <a:custGeom>
              <a:avLst/>
              <a:gdLst/>
              <a:ahLst/>
              <a:cxnLst/>
              <a:rect l="l" t="t" r="r" b="b"/>
              <a:pathLst>
                <a:path w="987" h="378" extrusionOk="0">
                  <a:moveTo>
                    <a:pt x="892" y="0"/>
                  </a:moveTo>
                  <a:cubicBezTo>
                    <a:pt x="776" y="0"/>
                    <a:pt x="661" y="85"/>
                    <a:pt x="545" y="108"/>
                  </a:cubicBezTo>
                  <a:cubicBezTo>
                    <a:pt x="390" y="160"/>
                    <a:pt x="234" y="160"/>
                    <a:pt x="78" y="238"/>
                  </a:cubicBezTo>
                  <a:cubicBezTo>
                    <a:pt x="0" y="264"/>
                    <a:pt x="0" y="368"/>
                    <a:pt x="78" y="368"/>
                  </a:cubicBezTo>
                  <a:cubicBezTo>
                    <a:pt x="117" y="374"/>
                    <a:pt x="156" y="377"/>
                    <a:pt x="195" y="377"/>
                  </a:cubicBezTo>
                  <a:cubicBezTo>
                    <a:pt x="312" y="377"/>
                    <a:pt x="428" y="348"/>
                    <a:pt x="545" y="290"/>
                  </a:cubicBezTo>
                  <a:cubicBezTo>
                    <a:pt x="675" y="264"/>
                    <a:pt x="908" y="238"/>
                    <a:pt x="986" y="108"/>
                  </a:cubicBezTo>
                  <a:cubicBezTo>
                    <a:pt x="986" y="82"/>
                    <a:pt x="986" y="31"/>
                    <a:pt x="934" y="5"/>
                  </a:cubicBezTo>
                  <a:cubicBezTo>
                    <a:pt x="920" y="2"/>
                    <a:pt x="906" y="0"/>
                    <a:pt x="8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23"/>
            <p:cNvSpPr/>
            <p:nvPr/>
          </p:nvSpPr>
          <p:spPr>
            <a:xfrm>
              <a:off x="2108550" y="4620800"/>
              <a:ext cx="19875" cy="15000"/>
            </a:xfrm>
            <a:custGeom>
              <a:avLst/>
              <a:gdLst/>
              <a:ahLst/>
              <a:cxnLst/>
              <a:rect l="l" t="t" r="r" b="b"/>
              <a:pathLst>
                <a:path w="795" h="600" extrusionOk="0">
                  <a:moveTo>
                    <a:pt x="734" y="1"/>
                  </a:moveTo>
                  <a:cubicBezTo>
                    <a:pt x="723" y="1"/>
                    <a:pt x="710" y="5"/>
                    <a:pt x="696" y="15"/>
                  </a:cubicBezTo>
                  <a:cubicBezTo>
                    <a:pt x="566" y="40"/>
                    <a:pt x="488" y="144"/>
                    <a:pt x="358" y="248"/>
                  </a:cubicBezTo>
                  <a:cubicBezTo>
                    <a:pt x="255" y="300"/>
                    <a:pt x="125" y="404"/>
                    <a:pt x="21" y="481"/>
                  </a:cubicBezTo>
                  <a:cubicBezTo>
                    <a:pt x="0" y="523"/>
                    <a:pt x="30" y="599"/>
                    <a:pt x="84" y="599"/>
                  </a:cubicBezTo>
                  <a:cubicBezTo>
                    <a:pt x="96" y="599"/>
                    <a:pt x="110" y="595"/>
                    <a:pt x="125" y="585"/>
                  </a:cubicBezTo>
                  <a:cubicBezTo>
                    <a:pt x="255" y="533"/>
                    <a:pt x="358" y="456"/>
                    <a:pt x="488" y="352"/>
                  </a:cubicBezTo>
                  <a:cubicBezTo>
                    <a:pt x="566" y="300"/>
                    <a:pt x="696" y="248"/>
                    <a:pt x="774" y="144"/>
                  </a:cubicBezTo>
                  <a:cubicBezTo>
                    <a:pt x="795" y="81"/>
                    <a:pt x="781" y="1"/>
                    <a:pt x="7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23"/>
            <p:cNvSpPr/>
            <p:nvPr/>
          </p:nvSpPr>
          <p:spPr>
            <a:xfrm>
              <a:off x="2124125" y="4632075"/>
              <a:ext cx="17975" cy="20000"/>
            </a:xfrm>
            <a:custGeom>
              <a:avLst/>
              <a:gdLst/>
              <a:ahLst/>
              <a:cxnLst/>
              <a:rect l="l" t="t" r="r" b="b"/>
              <a:pathLst>
                <a:path w="719" h="800" extrusionOk="0">
                  <a:moveTo>
                    <a:pt x="597" y="0"/>
                  </a:moveTo>
                  <a:cubicBezTo>
                    <a:pt x="587" y="0"/>
                    <a:pt x="577" y="2"/>
                    <a:pt x="566" y="5"/>
                  </a:cubicBezTo>
                  <a:cubicBezTo>
                    <a:pt x="436" y="108"/>
                    <a:pt x="332" y="238"/>
                    <a:pt x="280" y="342"/>
                  </a:cubicBezTo>
                  <a:cubicBezTo>
                    <a:pt x="176" y="471"/>
                    <a:pt x="73" y="575"/>
                    <a:pt x="21" y="705"/>
                  </a:cubicBezTo>
                  <a:cubicBezTo>
                    <a:pt x="1" y="745"/>
                    <a:pt x="42" y="800"/>
                    <a:pt x="86" y="800"/>
                  </a:cubicBezTo>
                  <a:cubicBezTo>
                    <a:pt x="99" y="800"/>
                    <a:pt x="113" y="795"/>
                    <a:pt x="125" y="783"/>
                  </a:cubicBezTo>
                  <a:cubicBezTo>
                    <a:pt x="254" y="705"/>
                    <a:pt x="332" y="601"/>
                    <a:pt x="436" y="471"/>
                  </a:cubicBezTo>
                  <a:cubicBezTo>
                    <a:pt x="540" y="368"/>
                    <a:pt x="643" y="264"/>
                    <a:pt x="695" y="134"/>
                  </a:cubicBezTo>
                  <a:cubicBezTo>
                    <a:pt x="718" y="88"/>
                    <a:pt x="680" y="0"/>
                    <a:pt x="59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23"/>
            <p:cNvSpPr/>
            <p:nvPr/>
          </p:nvSpPr>
          <p:spPr>
            <a:xfrm>
              <a:off x="2138500" y="4642650"/>
              <a:ext cx="14700" cy="23400"/>
            </a:xfrm>
            <a:custGeom>
              <a:avLst/>
              <a:gdLst/>
              <a:ahLst/>
              <a:cxnLst/>
              <a:rect l="l" t="t" r="r" b="b"/>
              <a:pathLst>
                <a:path w="588" h="936" extrusionOk="0">
                  <a:moveTo>
                    <a:pt x="530" y="0"/>
                  </a:moveTo>
                  <a:cubicBezTo>
                    <a:pt x="516" y="0"/>
                    <a:pt x="500" y="6"/>
                    <a:pt x="483" y="23"/>
                  </a:cubicBezTo>
                  <a:cubicBezTo>
                    <a:pt x="354" y="74"/>
                    <a:pt x="328" y="230"/>
                    <a:pt x="250" y="360"/>
                  </a:cubicBezTo>
                  <a:cubicBezTo>
                    <a:pt x="198" y="541"/>
                    <a:pt x="94" y="671"/>
                    <a:pt x="17" y="827"/>
                  </a:cubicBezTo>
                  <a:cubicBezTo>
                    <a:pt x="0" y="891"/>
                    <a:pt x="34" y="935"/>
                    <a:pt x="74" y="935"/>
                  </a:cubicBezTo>
                  <a:cubicBezTo>
                    <a:pt x="99" y="935"/>
                    <a:pt x="126" y="918"/>
                    <a:pt x="146" y="879"/>
                  </a:cubicBezTo>
                  <a:cubicBezTo>
                    <a:pt x="250" y="723"/>
                    <a:pt x="328" y="593"/>
                    <a:pt x="406" y="438"/>
                  </a:cubicBezTo>
                  <a:cubicBezTo>
                    <a:pt x="483" y="308"/>
                    <a:pt x="587" y="178"/>
                    <a:pt x="587" y="48"/>
                  </a:cubicBezTo>
                  <a:cubicBezTo>
                    <a:pt x="587" y="31"/>
                    <a:pt x="563" y="0"/>
                    <a:pt x="5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23"/>
            <p:cNvSpPr/>
            <p:nvPr/>
          </p:nvSpPr>
          <p:spPr>
            <a:xfrm>
              <a:off x="2161150" y="4651250"/>
              <a:ext cx="12150" cy="22900"/>
            </a:xfrm>
            <a:custGeom>
              <a:avLst/>
              <a:gdLst/>
              <a:ahLst/>
              <a:cxnLst/>
              <a:rect l="l" t="t" r="r" b="b"/>
              <a:pathLst>
                <a:path w="486" h="916" extrusionOk="0">
                  <a:moveTo>
                    <a:pt x="407" y="0"/>
                  </a:moveTo>
                  <a:cubicBezTo>
                    <a:pt x="385" y="0"/>
                    <a:pt x="365" y="6"/>
                    <a:pt x="356" y="16"/>
                  </a:cubicBezTo>
                  <a:cubicBezTo>
                    <a:pt x="278" y="119"/>
                    <a:pt x="252" y="249"/>
                    <a:pt x="226" y="379"/>
                  </a:cubicBezTo>
                  <a:cubicBezTo>
                    <a:pt x="148" y="509"/>
                    <a:pt x="96" y="664"/>
                    <a:pt x="18" y="794"/>
                  </a:cubicBezTo>
                  <a:cubicBezTo>
                    <a:pt x="0" y="848"/>
                    <a:pt x="58" y="915"/>
                    <a:pt x="104" y="915"/>
                  </a:cubicBezTo>
                  <a:cubicBezTo>
                    <a:pt x="123" y="915"/>
                    <a:pt x="140" y="903"/>
                    <a:pt x="148" y="872"/>
                  </a:cubicBezTo>
                  <a:lnTo>
                    <a:pt x="356" y="483"/>
                  </a:lnTo>
                  <a:cubicBezTo>
                    <a:pt x="408" y="353"/>
                    <a:pt x="485" y="223"/>
                    <a:pt x="485" y="68"/>
                  </a:cubicBezTo>
                  <a:cubicBezTo>
                    <a:pt x="485" y="18"/>
                    <a:pt x="444" y="0"/>
                    <a:pt x="4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23"/>
            <p:cNvSpPr/>
            <p:nvPr/>
          </p:nvSpPr>
          <p:spPr>
            <a:xfrm>
              <a:off x="2180400" y="4657625"/>
              <a:ext cx="8450" cy="19775"/>
            </a:xfrm>
            <a:custGeom>
              <a:avLst/>
              <a:gdLst/>
              <a:ahLst/>
              <a:cxnLst/>
              <a:rect l="l" t="t" r="r" b="b"/>
              <a:pathLst>
                <a:path w="338" h="791" extrusionOk="0">
                  <a:moveTo>
                    <a:pt x="182" y="1"/>
                  </a:moveTo>
                  <a:cubicBezTo>
                    <a:pt x="163" y="1"/>
                    <a:pt x="143" y="7"/>
                    <a:pt x="130" y="20"/>
                  </a:cubicBezTo>
                  <a:cubicBezTo>
                    <a:pt x="79" y="124"/>
                    <a:pt x="104" y="176"/>
                    <a:pt x="79" y="280"/>
                  </a:cubicBezTo>
                  <a:cubicBezTo>
                    <a:pt x="79" y="409"/>
                    <a:pt x="27" y="539"/>
                    <a:pt x="1" y="669"/>
                  </a:cubicBezTo>
                  <a:cubicBezTo>
                    <a:pt x="17" y="750"/>
                    <a:pt x="64" y="790"/>
                    <a:pt x="103" y="790"/>
                  </a:cubicBezTo>
                  <a:cubicBezTo>
                    <a:pt x="126" y="790"/>
                    <a:pt x="147" y="776"/>
                    <a:pt x="156" y="746"/>
                  </a:cubicBezTo>
                  <a:cubicBezTo>
                    <a:pt x="234" y="539"/>
                    <a:pt x="338" y="228"/>
                    <a:pt x="234" y="20"/>
                  </a:cubicBezTo>
                  <a:cubicBezTo>
                    <a:pt x="221" y="7"/>
                    <a:pt x="202" y="1"/>
                    <a:pt x="1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23"/>
            <p:cNvSpPr/>
            <p:nvPr/>
          </p:nvSpPr>
          <p:spPr>
            <a:xfrm>
              <a:off x="2198575" y="4660050"/>
              <a:ext cx="6500" cy="19425"/>
            </a:xfrm>
            <a:custGeom>
              <a:avLst/>
              <a:gdLst/>
              <a:ahLst/>
              <a:cxnLst/>
              <a:rect l="l" t="t" r="r" b="b"/>
              <a:pathLst>
                <a:path w="260" h="777" extrusionOk="0">
                  <a:moveTo>
                    <a:pt x="26" y="1"/>
                  </a:moveTo>
                  <a:cubicBezTo>
                    <a:pt x="0" y="79"/>
                    <a:pt x="26" y="157"/>
                    <a:pt x="26" y="260"/>
                  </a:cubicBezTo>
                  <a:cubicBezTo>
                    <a:pt x="52" y="390"/>
                    <a:pt x="52" y="546"/>
                    <a:pt x="26" y="675"/>
                  </a:cubicBezTo>
                  <a:cubicBezTo>
                    <a:pt x="40" y="744"/>
                    <a:pt x="82" y="776"/>
                    <a:pt x="119" y="776"/>
                  </a:cubicBezTo>
                  <a:cubicBezTo>
                    <a:pt x="153" y="776"/>
                    <a:pt x="182" y="750"/>
                    <a:pt x="182" y="701"/>
                  </a:cubicBezTo>
                  <a:cubicBezTo>
                    <a:pt x="208" y="520"/>
                    <a:pt x="259" y="131"/>
                    <a:pt x="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23"/>
            <p:cNvSpPr/>
            <p:nvPr/>
          </p:nvSpPr>
          <p:spPr>
            <a:xfrm>
              <a:off x="2215425" y="4661350"/>
              <a:ext cx="9075" cy="16275"/>
            </a:xfrm>
            <a:custGeom>
              <a:avLst/>
              <a:gdLst/>
              <a:ahLst/>
              <a:cxnLst/>
              <a:rect l="l" t="t" r="r" b="b"/>
              <a:pathLst>
                <a:path w="363" h="651" extrusionOk="0">
                  <a:moveTo>
                    <a:pt x="85" y="1"/>
                  </a:moveTo>
                  <a:cubicBezTo>
                    <a:pt x="47" y="1"/>
                    <a:pt x="1" y="35"/>
                    <a:pt x="1" y="105"/>
                  </a:cubicBezTo>
                  <a:cubicBezTo>
                    <a:pt x="26" y="260"/>
                    <a:pt x="130" y="468"/>
                    <a:pt x="182" y="623"/>
                  </a:cubicBezTo>
                  <a:cubicBezTo>
                    <a:pt x="200" y="642"/>
                    <a:pt x="232" y="650"/>
                    <a:pt x="261" y="650"/>
                  </a:cubicBezTo>
                  <a:cubicBezTo>
                    <a:pt x="315" y="650"/>
                    <a:pt x="362" y="622"/>
                    <a:pt x="312" y="572"/>
                  </a:cubicBezTo>
                  <a:cubicBezTo>
                    <a:pt x="260" y="390"/>
                    <a:pt x="234" y="208"/>
                    <a:pt x="130" y="27"/>
                  </a:cubicBezTo>
                  <a:cubicBezTo>
                    <a:pt x="122" y="9"/>
                    <a:pt x="104" y="1"/>
                    <a:pt x="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23"/>
            <p:cNvSpPr/>
            <p:nvPr/>
          </p:nvSpPr>
          <p:spPr>
            <a:xfrm>
              <a:off x="2224500" y="4659425"/>
              <a:ext cx="16075" cy="13075"/>
            </a:xfrm>
            <a:custGeom>
              <a:avLst/>
              <a:gdLst/>
              <a:ahLst/>
              <a:cxnLst/>
              <a:rect l="l" t="t" r="r" b="b"/>
              <a:pathLst>
                <a:path w="643" h="523" extrusionOk="0">
                  <a:moveTo>
                    <a:pt x="53" y="0"/>
                  </a:moveTo>
                  <a:cubicBezTo>
                    <a:pt x="27" y="0"/>
                    <a:pt x="1" y="0"/>
                    <a:pt x="1" y="26"/>
                  </a:cubicBezTo>
                  <a:cubicBezTo>
                    <a:pt x="1" y="259"/>
                    <a:pt x="338" y="441"/>
                    <a:pt x="545" y="519"/>
                  </a:cubicBezTo>
                  <a:cubicBezTo>
                    <a:pt x="550" y="521"/>
                    <a:pt x="555" y="522"/>
                    <a:pt x="559" y="522"/>
                  </a:cubicBezTo>
                  <a:cubicBezTo>
                    <a:pt x="606" y="522"/>
                    <a:pt x="642" y="413"/>
                    <a:pt x="571" y="389"/>
                  </a:cubicBezTo>
                  <a:cubicBezTo>
                    <a:pt x="442" y="337"/>
                    <a:pt x="338" y="285"/>
                    <a:pt x="260" y="182"/>
                  </a:cubicBezTo>
                  <a:cubicBezTo>
                    <a:pt x="182" y="104"/>
                    <a:pt x="156" y="26"/>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23"/>
            <p:cNvSpPr/>
            <p:nvPr/>
          </p:nvSpPr>
          <p:spPr>
            <a:xfrm>
              <a:off x="2249150" y="4652925"/>
              <a:ext cx="17025" cy="11575"/>
            </a:xfrm>
            <a:custGeom>
              <a:avLst/>
              <a:gdLst/>
              <a:ahLst/>
              <a:cxnLst/>
              <a:rect l="l" t="t" r="r" b="b"/>
              <a:pathLst>
                <a:path w="681" h="463" extrusionOk="0">
                  <a:moveTo>
                    <a:pt x="78" y="1"/>
                  </a:moveTo>
                  <a:cubicBezTo>
                    <a:pt x="52" y="1"/>
                    <a:pt x="0" y="52"/>
                    <a:pt x="0" y="78"/>
                  </a:cubicBezTo>
                  <a:cubicBezTo>
                    <a:pt x="104" y="260"/>
                    <a:pt x="338" y="338"/>
                    <a:pt x="493" y="442"/>
                  </a:cubicBezTo>
                  <a:cubicBezTo>
                    <a:pt x="513" y="457"/>
                    <a:pt x="534" y="463"/>
                    <a:pt x="552" y="463"/>
                  </a:cubicBezTo>
                  <a:cubicBezTo>
                    <a:pt x="629" y="463"/>
                    <a:pt x="681" y="354"/>
                    <a:pt x="597" y="312"/>
                  </a:cubicBezTo>
                  <a:cubicBezTo>
                    <a:pt x="441" y="208"/>
                    <a:pt x="260" y="27"/>
                    <a:pt x="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23"/>
            <p:cNvSpPr/>
            <p:nvPr/>
          </p:nvSpPr>
          <p:spPr>
            <a:xfrm>
              <a:off x="2260175" y="4641650"/>
              <a:ext cx="16475" cy="10300"/>
            </a:xfrm>
            <a:custGeom>
              <a:avLst/>
              <a:gdLst/>
              <a:ahLst/>
              <a:cxnLst/>
              <a:rect l="l" t="t" r="r" b="b"/>
              <a:pathLst>
                <a:path w="659" h="412" extrusionOk="0">
                  <a:moveTo>
                    <a:pt x="92" y="1"/>
                  </a:moveTo>
                  <a:cubicBezTo>
                    <a:pt x="73" y="1"/>
                    <a:pt x="52" y="4"/>
                    <a:pt x="26" y="11"/>
                  </a:cubicBezTo>
                  <a:cubicBezTo>
                    <a:pt x="0" y="11"/>
                    <a:pt x="0" y="63"/>
                    <a:pt x="0" y="88"/>
                  </a:cubicBezTo>
                  <a:cubicBezTo>
                    <a:pt x="26" y="166"/>
                    <a:pt x="52" y="166"/>
                    <a:pt x="156" y="244"/>
                  </a:cubicBezTo>
                  <a:cubicBezTo>
                    <a:pt x="260" y="322"/>
                    <a:pt x="390" y="374"/>
                    <a:pt x="467" y="400"/>
                  </a:cubicBezTo>
                  <a:cubicBezTo>
                    <a:pt x="484" y="408"/>
                    <a:pt x="501" y="412"/>
                    <a:pt x="517" y="412"/>
                  </a:cubicBezTo>
                  <a:cubicBezTo>
                    <a:pt x="599" y="412"/>
                    <a:pt x="658" y="314"/>
                    <a:pt x="571" y="270"/>
                  </a:cubicBezTo>
                  <a:cubicBezTo>
                    <a:pt x="467" y="218"/>
                    <a:pt x="338" y="140"/>
                    <a:pt x="260" y="88"/>
                  </a:cubicBezTo>
                  <a:cubicBezTo>
                    <a:pt x="182" y="30"/>
                    <a:pt x="148" y="1"/>
                    <a:pt x="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23"/>
            <p:cNvSpPr/>
            <p:nvPr/>
          </p:nvSpPr>
          <p:spPr>
            <a:xfrm>
              <a:off x="2267950" y="4622200"/>
              <a:ext cx="18200" cy="6975"/>
            </a:xfrm>
            <a:custGeom>
              <a:avLst/>
              <a:gdLst/>
              <a:ahLst/>
              <a:cxnLst/>
              <a:rect l="l" t="t" r="r" b="b"/>
              <a:pathLst>
                <a:path w="728" h="279" extrusionOk="0">
                  <a:moveTo>
                    <a:pt x="125" y="0"/>
                  </a:moveTo>
                  <a:cubicBezTo>
                    <a:pt x="108" y="0"/>
                    <a:pt x="92" y="3"/>
                    <a:pt x="79" y="10"/>
                  </a:cubicBezTo>
                  <a:cubicBezTo>
                    <a:pt x="27" y="10"/>
                    <a:pt x="1" y="88"/>
                    <a:pt x="27" y="114"/>
                  </a:cubicBezTo>
                  <a:cubicBezTo>
                    <a:pt x="108" y="236"/>
                    <a:pt x="333" y="279"/>
                    <a:pt x="502" y="279"/>
                  </a:cubicBezTo>
                  <a:cubicBezTo>
                    <a:pt x="548" y="279"/>
                    <a:pt x="590" y="275"/>
                    <a:pt x="623" y="270"/>
                  </a:cubicBezTo>
                  <a:cubicBezTo>
                    <a:pt x="727" y="270"/>
                    <a:pt x="727" y="140"/>
                    <a:pt x="623" y="114"/>
                  </a:cubicBezTo>
                  <a:cubicBezTo>
                    <a:pt x="494" y="114"/>
                    <a:pt x="390" y="88"/>
                    <a:pt x="260" y="62"/>
                  </a:cubicBezTo>
                  <a:cubicBezTo>
                    <a:pt x="222" y="24"/>
                    <a:pt x="170" y="0"/>
                    <a:pt x="1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23"/>
            <p:cNvSpPr/>
            <p:nvPr/>
          </p:nvSpPr>
          <p:spPr>
            <a:xfrm>
              <a:off x="2273800" y="4604525"/>
              <a:ext cx="19475" cy="4975"/>
            </a:xfrm>
            <a:custGeom>
              <a:avLst/>
              <a:gdLst/>
              <a:ahLst/>
              <a:cxnLst/>
              <a:rect l="l" t="t" r="r" b="b"/>
              <a:pathLst>
                <a:path w="779" h="199" extrusionOk="0">
                  <a:moveTo>
                    <a:pt x="130" y="0"/>
                  </a:moveTo>
                  <a:cubicBezTo>
                    <a:pt x="93" y="0"/>
                    <a:pt x="59" y="10"/>
                    <a:pt x="26" y="43"/>
                  </a:cubicBezTo>
                  <a:cubicBezTo>
                    <a:pt x="0" y="69"/>
                    <a:pt x="0" y="121"/>
                    <a:pt x="26" y="121"/>
                  </a:cubicBezTo>
                  <a:cubicBezTo>
                    <a:pt x="130" y="173"/>
                    <a:pt x="182" y="147"/>
                    <a:pt x="286" y="173"/>
                  </a:cubicBezTo>
                  <a:cubicBezTo>
                    <a:pt x="415" y="173"/>
                    <a:pt x="545" y="199"/>
                    <a:pt x="701" y="199"/>
                  </a:cubicBezTo>
                  <a:cubicBezTo>
                    <a:pt x="752" y="199"/>
                    <a:pt x="778" y="121"/>
                    <a:pt x="701" y="69"/>
                  </a:cubicBezTo>
                  <a:cubicBezTo>
                    <a:pt x="571" y="43"/>
                    <a:pt x="441" y="17"/>
                    <a:pt x="311" y="17"/>
                  </a:cubicBezTo>
                  <a:cubicBezTo>
                    <a:pt x="237" y="17"/>
                    <a:pt x="180" y="0"/>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23"/>
            <p:cNvSpPr/>
            <p:nvPr/>
          </p:nvSpPr>
          <p:spPr>
            <a:xfrm>
              <a:off x="2270550" y="4586125"/>
              <a:ext cx="22075" cy="6775"/>
            </a:xfrm>
            <a:custGeom>
              <a:avLst/>
              <a:gdLst/>
              <a:ahLst/>
              <a:cxnLst/>
              <a:rect l="l" t="t" r="r" b="b"/>
              <a:pathLst>
                <a:path w="883" h="271" extrusionOk="0">
                  <a:moveTo>
                    <a:pt x="779" y="1"/>
                  </a:moveTo>
                  <a:cubicBezTo>
                    <a:pt x="649" y="27"/>
                    <a:pt x="493" y="79"/>
                    <a:pt x="312" y="79"/>
                  </a:cubicBezTo>
                  <a:cubicBezTo>
                    <a:pt x="252" y="79"/>
                    <a:pt x="202" y="62"/>
                    <a:pt x="150" y="62"/>
                  </a:cubicBezTo>
                  <a:cubicBezTo>
                    <a:pt x="111" y="62"/>
                    <a:pt x="71" y="71"/>
                    <a:pt x="26" y="104"/>
                  </a:cubicBezTo>
                  <a:cubicBezTo>
                    <a:pt x="0" y="104"/>
                    <a:pt x="0" y="156"/>
                    <a:pt x="26" y="156"/>
                  </a:cubicBezTo>
                  <a:cubicBezTo>
                    <a:pt x="82" y="240"/>
                    <a:pt x="177" y="270"/>
                    <a:pt x="285" y="270"/>
                  </a:cubicBezTo>
                  <a:cubicBezTo>
                    <a:pt x="479" y="270"/>
                    <a:pt x="714" y="171"/>
                    <a:pt x="831" y="104"/>
                  </a:cubicBezTo>
                  <a:cubicBezTo>
                    <a:pt x="882" y="104"/>
                    <a:pt x="831" y="1"/>
                    <a:pt x="77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23"/>
            <p:cNvSpPr/>
            <p:nvPr/>
          </p:nvSpPr>
          <p:spPr>
            <a:xfrm>
              <a:off x="2263425" y="4565675"/>
              <a:ext cx="17925" cy="8525"/>
            </a:xfrm>
            <a:custGeom>
              <a:avLst/>
              <a:gdLst/>
              <a:ahLst/>
              <a:cxnLst/>
              <a:rect l="l" t="t" r="r" b="b"/>
              <a:pathLst>
                <a:path w="717" h="341" extrusionOk="0">
                  <a:moveTo>
                    <a:pt x="676" y="0"/>
                  </a:moveTo>
                  <a:cubicBezTo>
                    <a:pt x="668" y="0"/>
                    <a:pt x="659" y="4"/>
                    <a:pt x="649" y="15"/>
                  </a:cubicBezTo>
                  <a:cubicBezTo>
                    <a:pt x="545" y="40"/>
                    <a:pt x="415" y="66"/>
                    <a:pt x="311" y="92"/>
                  </a:cubicBezTo>
                  <a:cubicBezTo>
                    <a:pt x="208" y="144"/>
                    <a:pt x="130" y="92"/>
                    <a:pt x="26" y="170"/>
                  </a:cubicBezTo>
                  <a:cubicBezTo>
                    <a:pt x="0" y="196"/>
                    <a:pt x="0" y="274"/>
                    <a:pt x="26" y="300"/>
                  </a:cubicBezTo>
                  <a:cubicBezTo>
                    <a:pt x="67" y="329"/>
                    <a:pt x="113" y="341"/>
                    <a:pt x="164" y="341"/>
                  </a:cubicBezTo>
                  <a:cubicBezTo>
                    <a:pt x="339" y="341"/>
                    <a:pt x="554" y="193"/>
                    <a:pt x="675" y="92"/>
                  </a:cubicBezTo>
                  <a:cubicBezTo>
                    <a:pt x="716" y="71"/>
                    <a:pt x="708" y="0"/>
                    <a:pt x="6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23"/>
            <p:cNvSpPr/>
            <p:nvPr/>
          </p:nvSpPr>
          <p:spPr>
            <a:xfrm>
              <a:off x="2254975" y="4546800"/>
              <a:ext cx="21150" cy="12775"/>
            </a:xfrm>
            <a:custGeom>
              <a:avLst/>
              <a:gdLst/>
              <a:ahLst/>
              <a:cxnLst/>
              <a:rect l="l" t="t" r="r" b="b"/>
              <a:pathLst>
                <a:path w="846" h="511" extrusionOk="0">
                  <a:moveTo>
                    <a:pt x="763" y="1"/>
                  </a:moveTo>
                  <a:cubicBezTo>
                    <a:pt x="751" y="1"/>
                    <a:pt x="739" y="6"/>
                    <a:pt x="727" y="17"/>
                  </a:cubicBezTo>
                  <a:cubicBezTo>
                    <a:pt x="623" y="95"/>
                    <a:pt x="494" y="147"/>
                    <a:pt x="390" y="225"/>
                  </a:cubicBezTo>
                  <a:cubicBezTo>
                    <a:pt x="286" y="251"/>
                    <a:pt x="157" y="277"/>
                    <a:pt x="79" y="380"/>
                  </a:cubicBezTo>
                  <a:cubicBezTo>
                    <a:pt x="1" y="406"/>
                    <a:pt x="79" y="510"/>
                    <a:pt x="131" y="510"/>
                  </a:cubicBezTo>
                  <a:cubicBezTo>
                    <a:pt x="364" y="510"/>
                    <a:pt x="649" y="277"/>
                    <a:pt x="805" y="147"/>
                  </a:cubicBezTo>
                  <a:cubicBezTo>
                    <a:pt x="846" y="66"/>
                    <a:pt x="807" y="1"/>
                    <a:pt x="7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23"/>
            <p:cNvSpPr/>
            <p:nvPr/>
          </p:nvSpPr>
          <p:spPr>
            <a:xfrm>
              <a:off x="2166150" y="4339350"/>
              <a:ext cx="209475" cy="221500"/>
            </a:xfrm>
            <a:custGeom>
              <a:avLst/>
              <a:gdLst/>
              <a:ahLst/>
              <a:cxnLst/>
              <a:rect l="l" t="t" r="r" b="b"/>
              <a:pathLst>
                <a:path w="8379" h="8860" extrusionOk="0">
                  <a:moveTo>
                    <a:pt x="2538" y="0"/>
                  </a:moveTo>
                  <a:cubicBezTo>
                    <a:pt x="2230" y="0"/>
                    <a:pt x="1923" y="105"/>
                    <a:pt x="1634" y="351"/>
                  </a:cubicBezTo>
                  <a:cubicBezTo>
                    <a:pt x="856" y="1000"/>
                    <a:pt x="156" y="1804"/>
                    <a:pt x="78" y="2842"/>
                  </a:cubicBezTo>
                  <a:cubicBezTo>
                    <a:pt x="0" y="4165"/>
                    <a:pt x="259" y="5799"/>
                    <a:pt x="726" y="7018"/>
                  </a:cubicBezTo>
                  <a:cubicBezTo>
                    <a:pt x="760" y="7074"/>
                    <a:pt x="823" y="7101"/>
                    <a:pt x="877" y="7101"/>
                  </a:cubicBezTo>
                  <a:cubicBezTo>
                    <a:pt x="948" y="7101"/>
                    <a:pt x="1004" y="7055"/>
                    <a:pt x="960" y="6966"/>
                  </a:cubicBezTo>
                  <a:cubicBezTo>
                    <a:pt x="597" y="5955"/>
                    <a:pt x="467" y="4891"/>
                    <a:pt x="389" y="3802"/>
                  </a:cubicBezTo>
                  <a:cubicBezTo>
                    <a:pt x="285" y="2530"/>
                    <a:pt x="571" y="1700"/>
                    <a:pt x="1479" y="792"/>
                  </a:cubicBezTo>
                  <a:cubicBezTo>
                    <a:pt x="1856" y="415"/>
                    <a:pt x="2214" y="210"/>
                    <a:pt x="2604" y="210"/>
                  </a:cubicBezTo>
                  <a:cubicBezTo>
                    <a:pt x="2859" y="210"/>
                    <a:pt x="3127" y="297"/>
                    <a:pt x="3424" y="481"/>
                  </a:cubicBezTo>
                  <a:cubicBezTo>
                    <a:pt x="3839" y="715"/>
                    <a:pt x="4073" y="1130"/>
                    <a:pt x="4410" y="1441"/>
                  </a:cubicBezTo>
                  <a:cubicBezTo>
                    <a:pt x="4566" y="1597"/>
                    <a:pt x="4617" y="1648"/>
                    <a:pt x="4825" y="1726"/>
                  </a:cubicBezTo>
                  <a:cubicBezTo>
                    <a:pt x="5084" y="1830"/>
                    <a:pt x="5525" y="1804"/>
                    <a:pt x="5759" y="2064"/>
                  </a:cubicBezTo>
                  <a:cubicBezTo>
                    <a:pt x="5966" y="2297"/>
                    <a:pt x="5889" y="2868"/>
                    <a:pt x="5863" y="3153"/>
                  </a:cubicBezTo>
                  <a:cubicBezTo>
                    <a:pt x="5863" y="3231"/>
                    <a:pt x="5915" y="3257"/>
                    <a:pt x="5966" y="3257"/>
                  </a:cubicBezTo>
                  <a:cubicBezTo>
                    <a:pt x="5995" y="3260"/>
                    <a:pt x="6022" y="3261"/>
                    <a:pt x="6048" y="3261"/>
                  </a:cubicBezTo>
                  <a:cubicBezTo>
                    <a:pt x="6261" y="3261"/>
                    <a:pt x="6410" y="3176"/>
                    <a:pt x="6641" y="3153"/>
                  </a:cubicBezTo>
                  <a:cubicBezTo>
                    <a:pt x="6714" y="3143"/>
                    <a:pt x="6785" y="3137"/>
                    <a:pt x="6853" y="3137"/>
                  </a:cubicBezTo>
                  <a:cubicBezTo>
                    <a:pt x="7624" y="3137"/>
                    <a:pt x="8027" y="3789"/>
                    <a:pt x="7860" y="4528"/>
                  </a:cubicBezTo>
                  <a:cubicBezTo>
                    <a:pt x="7730" y="5099"/>
                    <a:pt x="7419" y="5695"/>
                    <a:pt x="7082" y="6214"/>
                  </a:cubicBezTo>
                  <a:cubicBezTo>
                    <a:pt x="6771" y="6707"/>
                    <a:pt x="6356" y="7148"/>
                    <a:pt x="5889" y="7537"/>
                  </a:cubicBezTo>
                  <a:cubicBezTo>
                    <a:pt x="5543" y="7837"/>
                    <a:pt x="4644" y="8587"/>
                    <a:pt x="4048" y="8587"/>
                  </a:cubicBezTo>
                  <a:cubicBezTo>
                    <a:pt x="3973" y="8587"/>
                    <a:pt x="3903" y="8575"/>
                    <a:pt x="3839" y="8549"/>
                  </a:cubicBezTo>
                  <a:cubicBezTo>
                    <a:pt x="3710" y="8601"/>
                    <a:pt x="3658" y="8730"/>
                    <a:pt x="3761" y="8782"/>
                  </a:cubicBezTo>
                  <a:cubicBezTo>
                    <a:pt x="3856" y="8836"/>
                    <a:pt x="3962" y="8859"/>
                    <a:pt x="4074" y="8859"/>
                  </a:cubicBezTo>
                  <a:cubicBezTo>
                    <a:pt x="4665" y="8859"/>
                    <a:pt x="5436" y="8206"/>
                    <a:pt x="5785" y="7900"/>
                  </a:cubicBezTo>
                  <a:cubicBezTo>
                    <a:pt x="6641" y="7200"/>
                    <a:pt x="7315" y="6370"/>
                    <a:pt x="7782" y="5358"/>
                  </a:cubicBezTo>
                  <a:cubicBezTo>
                    <a:pt x="8094" y="4658"/>
                    <a:pt x="8379" y="3490"/>
                    <a:pt x="7471" y="2997"/>
                  </a:cubicBezTo>
                  <a:cubicBezTo>
                    <a:pt x="7315" y="2894"/>
                    <a:pt x="7186" y="2868"/>
                    <a:pt x="7004" y="2868"/>
                  </a:cubicBezTo>
                  <a:cubicBezTo>
                    <a:pt x="6807" y="2868"/>
                    <a:pt x="6541" y="3077"/>
                    <a:pt x="6337" y="3077"/>
                  </a:cubicBezTo>
                  <a:cubicBezTo>
                    <a:pt x="6326" y="3077"/>
                    <a:pt x="6315" y="3077"/>
                    <a:pt x="6304" y="3075"/>
                  </a:cubicBezTo>
                  <a:cubicBezTo>
                    <a:pt x="5915" y="2997"/>
                    <a:pt x="6096" y="2245"/>
                    <a:pt x="5837" y="1908"/>
                  </a:cubicBezTo>
                  <a:cubicBezTo>
                    <a:pt x="5629" y="1648"/>
                    <a:pt x="5474" y="1597"/>
                    <a:pt x="5188" y="1545"/>
                  </a:cubicBezTo>
                  <a:cubicBezTo>
                    <a:pt x="5117" y="1560"/>
                    <a:pt x="5049" y="1569"/>
                    <a:pt x="4983" y="1569"/>
                  </a:cubicBezTo>
                  <a:cubicBezTo>
                    <a:pt x="4831" y="1569"/>
                    <a:pt x="4692" y="1524"/>
                    <a:pt x="4566" y="1415"/>
                  </a:cubicBezTo>
                  <a:cubicBezTo>
                    <a:pt x="4436" y="1259"/>
                    <a:pt x="4332" y="1078"/>
                    <a:pt x="4202" y="922"/>
                  </a:cubicBezTo>
                  <a:cubicBezTo>
                    <a:pt x="4073" y="792"/>
                    <a:pt x="3969" y="663"/>
                    <a:pt x="3813" y="533"/>
                  </a:cubicBezTo>
                  <a:cubicBezTo>
                    <a:pt x="3417" y="213"/>
                    <a:pt x="2976" y="0"/>
                    <a:pt x="25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23"/>
            <p:cNvSpPr/>
            <p:nvPr/>
          </p:nvSpPr>
          <p:spPr>
            <a:xfrm>
              <a:off x="2008550" y="4394400"/>
              <a:ext cx="157625" cy="159775"/>
            </a:xfrm>
            <a:custGeom>
              <a:avLst/>
              <a:gdLst/>
              <a:ahLst/>
              <a:cxnLst/>
              <a:rect l="l" t="t" r="r" b="b"/>
              <a:pathLst>
                <a:path w="6305" h="6391" extrusionOk="0">
                  <a:moveTo>
                    <a:pt x="4670" y="0"/>
                  </a:moveTo>
                  <a:cubicBezTo>
                    <a:pt x="4506" y="0"/>
                    <a:pt x="4332" y="37"/>
                    <a:pt x="4151" y="121"/>
                  </a:cubicBezTo>
                  <a:cubicBezTo>
                    <a:pt x="3866" y="251"/>
                    <a:pt x="3892" y="640"/>
                    <a:pt x="3736" y="744"/>
                  </a:cubicBezTo>
                  <a:cubicBezTo>
                    <a:pt x="3736" y="744"/>
                    <a:pt x="3191" y="614"/>
                    <a:pt x="3087" y="614"/>
                  </a:cubicBezTo>
                  <a:cubicBezTo>
                    <a:pt x="2750" y="614"/>
                    <a:pt x="2413" y="692"/>
                    <a:pt x="2102" y="769"/>
                  </a:cubicBezTo>
                  <a:cubicBezTo>
                    <a:pt x="986" y="1055"/>
                    <a:pt x="0" y="1937"/>
                    <a:pt x="467" y="3208"/>
                  </a:cubicBezTo>
                  <a:cubicBezTo>
                    <a:pt x="727" y="3908"/>
                    <a:pt x="1323" y="4401"/>
                    <a:pt x="1946" y="4842"/>
                  </a:cubicBezTo>
                  <a:cubicBezTo>
                    <a:pt x="2724" y="5439"/>
                    <a:pt x="3580" y="5932"/>
                    <a:pt x="4410" y="6373"/>
                  </a:cubicBezTo>
                  <a:cubicBezTo>
                    <a:pt x="4431" y="6385"/>
                    <a:pt x="4450" y="6390"/>
                    <a:pt x="4468" y="6390"/>
                  </a:cubicBezTo>
                  <a:cubicBezTo>
                    <a:pt x="4567" y="6390"/>
                    <a:pt x="4624" y="6239"/>
                    <a:pt x="4514" y="6217"/>
                  </a:cubicBezTo>
                  <a:cubicBezTo>
                    <a:pt x="3373" y="5594"/>
                    <a:pt x="2076" y="4920"/>
                    <a:pt x="1168" y="3934"/>
                  </a:cubicBezTo>
                  <a:cubicBezTo>
                    <a:pt x="390" y="3104"/>
                    <a:pt x="286" y="1911"/>
                    <a:pt x="1427" y="1262"/>
                  </a:cubicBezTo>
                  <a:cubicBezTo>
                    <a:pt x="1839" y="1022"/>
                    <a:pt x="2477" y="793"/>
                    <a:pt x="3035" y="793"/>
                  </a:cubicBezTo>
                  <a:cubicBezTo>
                    <a:pt x="3321" y="793"/>
                    <a:pt x="3586" y="853"/>
                    <a:pt x="3788" y="1003"/>
                  </a:cubicBezTo>
                  <a:cubicBezTo>
                    <a:pt x="3806" y="1009"/>
                    <a:pt x="3826" y="1012"/>
                    <a:pt x="3845" y="1012"/>
                  </a:cubicBezTo>
                  <a:cubicBezTo>
                    <a:pt x="3906" y="1012"/>
                    <a:pt x="3957" y="978"/>
                    <a:pt x="3917" y="899"/>
                  </a:cubicBezTo>
                  <a:cubicBezTo>
                    <a:pt x="3880" y="375"/>
                    <a:pt x="4275" y="161"/>
                    <a:pt x="4693" y="161"/>
                  </a:cubicBezTo>
                  <a:cubicBezTo>
                    <a:pt x="4854" y="161"/>
                    <a:pt x="5018" y="193"/>
                    <a:pt x="5163" y="251"/>
                  </a:cubicBezTo>
                  <a:cubicBezTo>
                    <a:pt x="5681" y="432"/>
                    <a:pt x="5941" y="925"/>
                    <a:pt x="6226" y="1340"/>
                  </a:cubicBezTo>
                  <a:cubicBezTo>
                    <a:pt x="6242" y="1387"/>
                    <a:pt x="6267" y="1396"/>
                    <a:pt x="6284" y="1396"/>
                  </a:cubicBezTo>
                  <a:cubicBezTo>
                    <a:pt x="6296" y="1396"/>
                    <a:pt x="6304" y="1392"/>
                    <a:pt x="6304" y="1392"/>
                  </a:cubicBezTo>
                  <a:cubicBezTo>
                    <a:pt x="5985" y="775"/>
                    <a:pt x="5421" y="0"/>
                    <a:pt x="4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23"/>
            <p:cNvSpPr/>
            <p:nvPr/>
          </p:nvSpPr>
          <p:spPr>
            <a:xfrm>
              <a:off x="1956675" y="4491500"/>
              <a:ext cx="165875" cy="172975"/>
            </a:xfrm>
            <a:custGeom>
              <a:avLst/>
              <a:gdLst/>
              <a:ahLst/>
              <a:cxnLst/>
              <a:rect l="l" t="t" r="r" b="b"/>
              <a:pathLst>
                <a:path w="6635" h="6919" extrusionOk="0">
                  <a:moveTo>
                    <a:pt x="2689" y="1"/>
                  </a:moveTo>
                  <a:cubicBezTo>
                    <a:pt x="1801" y="1"/>
                    <a:pt x="1017" y="683"/>
                    <a:pt x="1038" y="1685"/>
                  </a:cubicBezTo>
                  <a:cubicBezTo>
                    <a:pt x="1038" y="1970"/>
                    <a:pt x="1245" y="2203"/>
                    <a:pt x="1271" y="2463"/>
                  </a:cubicBezTo>
                  <a:cubicBezTo>
                    <a:pt x="1323" y="2878"/>
                    <a:pt x="934" y="3059"/>
                    <a:pt x="752" y="3423"/>
                  </a:cubicBezTo>
                  <a:cubicBezTo>
                    <a:pt x="493" y="3915"/>
                    <a:pt x="726" y="4097"/>
                    <a:pt x="856" y="4538"/>
                  </a:cubicBezTo>
                  <a:cubicBezTo>
                    <a:pt x="908" y="4720"/>
                    <a:pt x="908" y="4538"/>
                    <a:pt x="882" y="4823"/>
                  </a:cubicBezTo>
                  <a:cubicBezTo>
                    <a:pt x="856" y="5109"/>
                    <a:pt x="752" y="5342"/>
                    <a:pt x="856" y="5628"/>
                  </a:cubicBezTo>
                  <a:cubicBezTo>
                    <a:pt x="986" y="6146"/>
                    <a:pt x="1401" y="6535"/>
                    <a:pt x="1894" y="6743"/>
                  </a:cubicBezTo>
                  <a:cubicBezTo>
                    <a:pt x="2212" y="6866"/>
                    <a:pt x="2560" y="6919"/>
                    <a:pt x="2909" y="6919"/>
                  </a:cubicBezTo>
                  <a:cubicBezTo>
                    <a:pt x="3299" y="6919"/>
                    <a:pt x="3691" y="6852"/>
                    <a:pt x="4047" y="6743"/>
                  </a:cubicBezTo>
                  <a:cubicBezTo>
                    <a:pt x="4955" y="6432"/>
                    <a:pt x="5681" y="5731"/>
                    <a:pt x="6589" y="5394"/>
                  </a:cubicBezTo>
                  <a:cubicBezTo>
                    <a:pt x="6595" y="5397"/>
                    <a:pt x="6600" y="5398"/>
                    <a:pt x="6604" y="5398"/>
                  </a:cubicBezTo>
                  <a:cubicBezTo>
                    <a:pt x="6635" y="5398"/>
                    <a:pt x="6609" y="5316"/>
                    <a:pt x="6563" y="5316"/>
                  </a:cubicBezTo>
                  <a:cubicBezTo>
                    <a:pt x="5603" y="5576"/>
                    <a:pt x="4903" y="6276"/>
                    <a:pt x="3995" y="6535"/>
                  </a:cubicBezTo>
                  <a:cubicBezTo>
                    <a:pt x="3656" y="6648"/>
                    <a:pt x="3277" y="6711"/>
                    <a:pt x="2901" y="6711"/>
                  </a:cubicBezTo>
                  <a:cubicBezTo>
                    <a:pt x="2673" y="6711"/>
                    <a:pt x="2446" y="6688"/>
                    <a:pt x="2231" y="6639"/>
                  </a:cubicBezTo>
                  <a:cubicBezTo>
                    <a:pt x="1375" y="6406"/>
                    <a:pt x="597" y="5524"/>
                    <a:pt x="1245" y="4616"/>
                  </a:cubicBezTo>
                  <a:cubicBezTo>
                    <a:pt x="1271" y="4564"/>
                    <a:pt x="1245" y="4486"/>
                    <a:pt x="1167" y="4460"/>
                  </a:cubicBezTo>
                  <a:cubicBezTo>
                    <a:pt x="0" y="4149"/>
                    <a:pt x="1634" y="3033"/>
                    <a:pt x="1583" y="2618"/>
                  </a:cubicBezTo>
                  <a:cubicBezTo>
                    <a:pt x="1583" y="2463"/>
                    <a:pt x="1401" y="2255"/>
                    <a:pt x="1323" y="2100"/>
                  </a:cubicBezTo>
                  <a:cubicBezTo>
                    <a:pt x="1193" y="1762"/>
                    <a:pt x="1245" y="1425"/>
                    <a:pt x="1375" y="1088"/>
                  </a:cubicBezTo>
                  <a:cubicBezTo>
                    <a:pt x="1586" y="512"/>
                    <a:pt x="2125" y="234"/>
                    <a:pt x="2685" y="234"/>
                  </a:cubicBezTo>
                  <a:cubicBezTo>
                    <a:pt x="2881" y="234"/>
                    <a:pt x="3080" y="268"/>
                    <a:pt x="3269" y="336"/>
                  </a:cubicBezTo>
                  <a:cubicBezTo>
                    <a:pt x="3287" y="347"/>
                    <a:pt x="3304" y="351"/>
                    <a:pt x="3320" y="351"/>
                  </a:cubicBezTo>
                  <a:cubicBezTo>
                    <a:pt x="3416" y="351"/>
                    <a:pt x="3458" y="173"/>
                    <a:pt x="3347" y="128"/>
                  </a:cubicBezTo>
                  <a:cubicBezTo>
                    <a:pt x="3128" y="42"/>
                    <a:pt x="2905" y="1"/>
                    <a:pt x="2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23"/>
            <p:cNvSpPr/>
            <p:nvPr/>
          </p:nvSpPr>
          <p:spPr>
            <a:xfrm>
              <a:off x="2263925" y="4498875"/>
              <a:ext cx="189525" cy="178525"/>
            </a:xfrm>
            <a:custGeom>
              <a:avLst/>
              <a:gdLst/>
              <a:ahLst/>
              <a:cxnLst/>
              <a:rect l="l" t="t" r="r" b="b"/>
              <a:pathLst>
                <a:path w="7581" h="7141" extrusionOk="0">
                  <a:moveTo>
                    <a:pt x="4327" y="0"/>
                  </a:moveTo>
                  <a:cubicBezTo>
                    <a:pt x="3825" y="0"/>
                    <a:pt x="3300" y="158"/>
                    <a:pt x="2860" y="352"/>
                  </a:cubicBezTo>
                  <a:cubicBezTo>
                    <a:pt x="2764" y="376"/>
                    <a:pt x="2823" y="510"/>
                    <a:pt x="2894" y="510"/>
                  </a:cubicBezTo>
                  <a:cubicBezTo>
                    <a:pt x="2900" y="510"/>
                    <a:pt x="2905" y="509"/>
                    <a:pt x="2911" y="508"/>
                  </a:cubicBezTo>
                  <a:cubicBezTo>
                    <a:pt x="3301" y="352"/>
                    <a:pt x="3690" y="248"/>
                    <a:pt x="4131" y="222"/>
                  </a:cubicBezTo>
                  <a:cubicBezTo>
                    <a:pt x="4520" y="222"/>
                    <a:pt x="5765" y="274"/>
                    <a:pt x="5350" y="1156"/>
                  </a:cubicBezTo>
                  <a:cubicBezTo>
                    <a:pt x="5324" y="1234"/>
                    <a:pt x="5350" y="1286"/>
                    <a:pt x="5428" y="1286"/>
                  </a:cubicBezTo>
                  <a:cubicBezTo>
                    <a:pt x="5972" y="1493"/>
                    <a:pt x="6777" y="2297"/>
                    <a:pt x="6076" y="2842"/>
                  </a:cubicBezTo>
                  <a:cubicBezTo>
                    <a:pt x="6024" y="2868"/>
                    <a:pt x="5998" y="2946"/>
                    <a:pt x="6024" y="2998"/>
                  </a:cubicBezTo>
                  <a:cubicBezTo>
                    <a:pt x="6673" y="3517"/>
                    <a:pt x="7114" y="4295"/>
                    <a:pt x="7062" y="5151"/>
                  </a:cubicBezTo>
                  <a:cubicBezTo>
                    <a:pt x="7010" y="6292"/>
                    <a:pt x="6128" y="6759"/>
                    <a:pt x="5116" y="6863"/>
                  </a:cubicBezTo>
                  <a:cubicBezTo>
                    <a:pt x="4933" y="6885"/>
                    <a:pt x="4750" y="6895"/>
                    <a:pt x="4568" y="6895"/>
                  </a:cubicBezTo>
                  <a:cubicBezTo>
                    <a:pt x="3029" y="6895"/>
                    <a:pt x="1556" y="6155"/>
                    <a:pt x="188" y="5436"/>
                  </a:cubicBezTo>
                  <a:cubicBezTo>
                    <a:pt x="168" y="5424"/>
                    <a:pt x="149" y="5419"/>
                    <a:pt x="132" y="5419"/>
                  </a:cubicBezTo>
                  <a:cubicBezTo>
                    <a:pt x="39" y="5419"/>
                    <a:pt x="0" y="5578"/>
                    <a:pt x="110" y="5644"/>
                  </a:cubicBezTo>
                  <a:cubicBezTo>
                    <a:pt x="1413" y="6336"/>
                    <a:pt x="3020" y="7141"/>
                    <a:pt x="4592" y="7141"/>
                  </a:cubicBezTo>
                  <a:cubicBezTo>
                    <a:pt x="5023" y="7141"/>
                    <a:pt x="5451" y="7080"/>
                    <a:pt x="5869" y="6941"/>
                  </a:cubicBezTo>
                  <a:cubicBezTo>
                    <a:pt x="7295" y="6448"/>
                    <a:pt x="7581" y="4892"/>
                    <a:pt x="6880" y="3646"/>
                  </a:cubicBezTo>
                  <a:cubicBezTo>
                    <a:pt x="6751" y="3413"/>
                    <a:pt x="6336" y="3102"/>
                    <a:pt x="6284" y="2920"/>
                  </a:cubicBezTo>
                  <a:cubicBezTo>
                    <a:pt x="6284" y="2868"/>
                    <a:pt x="6517" y="2531"/>
                    <a:pt x="6517" y="2479"/>
                  </a:cubicBezTo>
                  <a:cubicBezTo>
                    <a:pt x="6569" y="2194"/>
                    <a:pt x="6491" y="1908"/>
                    <a:pt x="6310" y="1649"/>
                  </a:cubicBezTo>
                  <a:cubicBezTo>
                    <a:pt x="6154" y="1441"/>
                    <a:pt x="5817" y="1364"/>
                    <a:pt x="5661" y="1182"/>
                  </a:cubicBezTo>
                  <a:cubicBezTo>
                    <a:pt x="5531" y="1000"/>
                    <a:pt x="5635" y="793"/>
                    <a:pt x="5531" y="585"/>
                  </a:cubicBezTo>
                  <a:cubicBezTo>
                    <a:pt x="5454" y="352"/>
                    <a:pt x="5220" y="222"/>
                    <a:pt x="5013" y="118"/>
                  </a:cubicBezTo>
                  <a:cubicBezTo>
                    <a:pt x="4796" y="35"/>
                    <a:pt x="4564" y="0"/>
                    <a:pt x="4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23"/>
            <p:cNvSpPr/>
            <p:nvPr/>
          </p:nvSpPr>
          <p:spPr>
            <a:xfrm>
              <a:off x="2217250" y="4664025"/>
              <a:ext cx="176550" cy="131475"/>
            </a:xfrm>
            <a:custGeom>
              <a:avLst/>
              <a:gdLst/>
              <a:ahLst/>
              <a:cxnLst/>
              <a:rect l="l" t="t" r="r" b="b"/>
              <a:pathLst>
                <a:path w="7062" h="5259" extrusionOk="0">
                  <a:moveTo>
                    <a:pt x="122" y="0"/>
                  </a:moveTo>
                  <a:cubicBezTo>
                    <a:pt x="62" y="0"/>
                    <a:pt x="0" y="50"/>
                    <a:pt x="31" y="127"/>
                  </a:cubicBezTo>
                  <a:cubicBezTo>
                    <a:pt x="291" y="1528"/>
                    <a:pt x="602" y="3214"/>
                    <a:pt x="1536" y="4356"/>
                  </a:cubicBezTo>
                  <a:cubicBezTo>
                    <a:pt x="1970" y="4877"/>
                    <a:pt x="2626" y="5259"/>
                    <a:pt x="3285" y="5259"/>
                  </a:cubicBezTo>
                  <a:cubicBezTo>
                    <a:pt x="3609" y="5259"/>
                    <a:pt x="3934" y="5166"/>
                    <a:pt x="4234" y="4952"/>
                  </a:cubicBezTo>
                  <a:cubicBezTo>
                    <a:pt x="4441" y="4797"/>
                    <a:pt x="4493" y="4615"/>
                    <a:pt x="4649" y="4433"/>
                  </a:cubicBezTo>
                  <a:cubicBezTo>
                    <a:pt x="4830" y="4252"/>
                    <a:pt x="5090" y="4044"/>
                    <a:pt x="5297" y="3967"/>
                  </a:cubicBezTo>
                  <a:cubicBezTo>
                    <a:pt x="5328" y="3951"/>
                    <a:pt x="5352" y="3947"/>
                    <a:pt x="5373" y="3947"/>
                  </a:cubicBezTo>
                  <a:cubicBezTo>
                    <a:pt x="5396" y="3947"/>
                    <a:pt x="5415" y="3952"/>
                    <a:pt x="5436" y="3952"/>
                  </a:cubicBezTo>
                  <a:cubicBezTo>
                    <a:pt x="5462" y="3952"/>
                    <a:pt x="5490" y="3945"/>
                    <a:pt x="5531" y="3915"/>
                  </a:cubicBezTo>
                  <a:cubicBezTo>
                    <a:pt x="5868" y="3759"/>
                    <a:pt x="6050" y="3603"/>
                    <a:pt x="6179" y="3240"/>
                  </a:cubicBezTo>
                  <a:cubicBezTo>
                    <a:pt x="6231" y="3007"/>
                    <a:pt x="6179" y="2799"/>
                    <a:pt x="6231" y="2566"/>
                  </a:cubicBezTo>
                  <a:cubicBezTo>
                    <a:pt x="6309" y="2229"/>
                    <a:pt x="6620" y="2177"/>
                    <a:pt x="6802" y="1865"/>
                  </a:cubicBezTo>
                  <a:cubicBezTo>
                    <a:pt x="7061" y="1424"/>
                    <a:pt x="6854" y="906"/>
                    <a:pt x="6698" y="490"/>
                  </a:cubicBezTo>
                  <a:cubicBezTo>
                    <a:pt x="6649" y="466"/>
                    <a:pt x="6605" y="457"/>
                    <a:pt x="6568" y="457"/>
                  </a:cubicBezTo>
                  <a:cubicBezTo>
                    <a:pt x="6490" y="457"/>
                    <a:pt x="6447" y="499"/>
                    <a:pt x="6465" y="516"/>
                  </a:cubicBezTo>
                  <a:cubicBezTo>
                    <a:pt x="6646" y="802"/>
                    <a:pt x="6594" y="1139"/>
                    <a:pt x="6413" y="1424"/>
                  </a:cubicBezTo>
                  <a:cubicBezTo>
                    <a:pt x="6465" y="1813"/>
                    <a:pt x="6335" y="2047"/>
                    <a:pt x="6050" y="2151"/>
                  </a:cubicBezTo>
                  <a:lnTo>
                    <a:pt x="6024" y="2177"/>
                  </a:lnTo>
                  <a:cubicBezTo>
                    <a:pt x="5920" y="2462"/>
                    <a:pt x="6024" y="2747"/>
                    <a:pt x="5946" y="3085"/>
                  </a:cubicBezTo>
                  <a:cubicBezTo>
                    <a:pt x="5790" y="3733"/>
                    <a:pt x="5142" y="3526"/>
                    <a:pt x="4727" y="3785"/>
                  </a:cubicBezTo>
                  <a:cubicBezTo>
                    <a:pt x="4597" y="3889"/>
                    <a:pt x="4571" y="4018"/>
                    <a:pt x="4467" y="4148"/>
                  </a:cubicBezTo>
                  <a:cubicBezTo>
                    <a:pt x="4208" y="4563"/>
                    <a:pt x="4078" y="4797"/>
                    <a:pt x="3559" y="4952"/>
                  </a:cubicBezTo>
                  <a:cubicBezTo>
                    <a:pt x="3405" y="4991"/>
                    <a:pt x="3254" y="5012"/>
                    <a:pt x="3106" y="5012"/>
                  </a:cubicBezTo>
                  <a:cubicBezTo>
                    <a:pt x="2858" y="5012"/>
                    <a:pt x="2620" y="4953"/>
                    <a:pt x="2392" y="4823"/>
                  </a:cubicBezTo>
                  <a:cubicBezTo>
                    <a:pt x="1795" y="4511"/>
                    <a:pt x="1406" y="3915"/>
                    <a:pt x="1147" y="3344"/>
                  </a:cubicBezTo>
                  <a:cubicBezTo>
                    <a:pt x="680" y="2306"/>
                    <a:pt x="394" y="1165"/>
                    <a:pt x="213" y="75"/>
                  </a:cubicBezTo>
                  <a:cubicBezTo>
                    <a:pt x="202" y="23"/>
                    <a:pt x="162" y="0"/>
                    <a:pt x="1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23"/>
            <p:cNvSpPr/>
            <p:nvPr/>
          </p:nvSpPr>
          <p:spPr>
            <a:xfrm>
              <a:off x="2022825" y="4650675"/>
              <a:ext cx="207550" cy="166275"/>
            </a:xfrm>
            <a:custGeom>
              <a:avLst/>
              <a:gdLst/>
              <a:ahLst/>
              <a:cxnLst/>
              <a:rect l="l" t="t" r="r" b="b"/>
              <a:pathLst>
                <a:path w="8302" h="6651" extrusionOk="0">
                  <a:moveTo>
                    <a:pt x="1896" y="1"/>
                  </a:moveTo>
                  <a:cubicBezTo>
                    <a:pt x="1886" y="1"/>
                    <a:pt x="1876" y="4"/>
                    <a:pt x="1868" y="13"/>
                  </a:cubicBezTo>
                  <a:cubicBezTo>
                    <a:pt x="1090" y="609"/>
                    <a:pt x="0" y="1336"/>
                    <a:pt x="441" y="2477"/>
                  </a:cubicBezTo>
                  <a:cubicBezTo>
                    <a:pt x="597" y="2970"/>
                    <a:pt x="649" y="2477"/>
                    <a:pt x="571" y="3022"/>
                  </a:cubicBezTo>
                  <a:cubicBezTo>
                    <a:pt x="519" y="3333"/>
                    <a:pt x="493" y="3463"/>
                    <a:pt x="701" y="3722"/>
                  </a:cubicBezTo>
                  <a:cubicBezTo>
                    <a:pt x="726" y="3774"/>
                    <a:pt x="882" y="3800"/>
                    <a:pt x="908" y="3852"/>
                  </a:cubicBezTo>
                  <a:cubicBezTo>
                    <a:pt x="1012" y="4060"/>
                    <a:pt x="960" y="4371"/>
                    <a:pt x="986" y="4630"/>
                  </a:cubicBezTo>
                  <a:cubicBezTo>
                    <a:pt x="1012" y="4916"/>
                    <a:pt x="1142" y="5201"/>
                    <a:pt x="1375" y="5408"/>
                  </a:cubicBezTo>
                  <a:cubicBezTo>
                    <a:pt x="1690" y="5697"/>
                    <a:pt x="2158" y="5833"/>
                    <a:pt x="2627" y="5833"/>
                  </a:cubicBezTo>
                  <a:cubicBezTo>
                    <a:pt x="3014" y="5833"/>
                    <a:pt x="3401" y="5741"/>
                    <a:pt x="3705" y="5566"/>
                  </a:cubicBezTo>
                  <a:lnTo>
                    <a:pt x="3705" y="5566"/>
                  </a:lnTo>
                  <a:cubicBezTo>
                    <a:pt x="3753" y="6341"/>
                    <a:pt x="4546" y="6651"/>
                    <a:pt x="5366" y="6651"/>
                  </a:cubicBezTo>
                  <a:cubicBezTo>
                    <a:pt x="5967" y="6651"/>
                    <a:pt x="6581" y="6484"/>
                    <a:pt x="6926" y="6213"/>
                  </a:cubicBezTo>
                  <a:cubicBezTo>
                    <a:pt x="8120" y="5201"/>
                    <a:pt x="8301" y="3100"/>
                    <a:pt x="8146" y="1647"/>
                  </a:cubicBezTo>
                  <a:cubicBezTo>
                    <a:pt x="8107" y="1608"/>
                    <a:pt x="8061" y="1589"/>
                    <a:pt x="8026" y="1589"/>
                  </a:cubicBezTo>
                  <a:cubicBezTo>
                    <a:pt x="7990" y="1589"/>
                    <a:pt x="7964" y="1608"/>
                    <a:pt x="7964" y="1647"/>
                  </a:cubicBezTo>
                  <a:cubicBezTo>
                    <a:pt x="7938" y="2711"/>
                    <a:pt x="7886" y="3670"/>
                    <a:pt x="7523" y="4682"/>
                  </a:cubicBezTo>
                  <a:cubicBezTo>
                    <a:pt x="7264" y="5357"/>
                    <a:pt x="6874" y="6109"/>
                    <a:pt x="6148" y="6342"/>
                  </a:cubicBezTo>
                  <a:cubicBezTo>
                    <a:pt x="5955" y="6402"/>
                    <a:pt x="5705" y="6436"/>
                    <a:pt x="5440" y="6436"/>
                  </a:cubicBezTo>
                  <a:cubicBezTo>
                    <a:pt x="4708" y="6436"/>
                    <a:pt x="3870" y="6174"/>
                    <a:pt x="3861" y="5464"/>
                  </a:cubicBezTo>
                  <a:lnTo>
                    <a:pt x="3861" y="5464"/>
                  </a:lnTo>
                  <a:cubicBezTo>
                    <a:pt x="3862" y="5463"/>
                    <a:pt x="3864" y="5462"/>
                    <a:pt x="3865" y="5460"/>
                  </a:cubicBezTo>
                  <a:cubicBezTo>
                    <a:pt x="3864" y="5460"/>
                    <a:pt x="3862" y="5459"/>
                    <a:pt x="3861" y="5458"/>
                  </a:cubicBezTo>
                  <a:lnTo>
                    <a:pt x="3861" y="5458"/>
                  </a:lnTo>
                  <a:cubicBezTo>
                    <a:pt x="3860" y="5425"/>
                    <a:pt x="3862" y="5391"/>
                    <a:pt x="3865" y="5357"/>
                  </a:cubicBezTo>
                  <a:cubicBezTo>
                    <a:pt x="3865" y="5317"/>
                    <a:pt x="3804" y="5262"/>
                    <a:pt x="3752" y="5262"/>
                  </a:cubicBezTo>
                  <a:cubicBezTo>
                    <a:pt x="3737" y="5262"/>
                    <a:pt x="3722" y="5267"/>
                    <a:pt x="3710" y="5279"/>
                  </a:cubicBezTo>
                  <a:cubicBezTo>
                    <a:pt x="3400" y="5480"/>
                    <a:pt x="2971" y="5589"/>
                    <a:pt x="2559" y="5589"/>
                  </a:cubicBezTo>
                  <a:cubicBezTo>
                    <a:pt x="2280" y="5589"/>
                    <a:pt x="2010" y="5539"/>
                    <a:pt x="1790" y="5434"/>
                  </a:cubicBezTo>
                  <a:cubicBezTo>
                    <a:pt x="1142" y="5097"/>
                    <a:pt x="1116" y="4423"/>
                    <a:pt x="1142" y="3774"/>
                  </a:cubicBezTo>
                  <a:cubicBezTo>
                    <a:pt x="1142" y="3696"/>
                    <a:pt x="1090" y="3670"/>
                    <a:pt x="1038" y="3670"/>
                  </a:cubicBezTo>
                  <a:cubicBezTo>
                    <a:pt x="726" y="3333"/>
                    <a:pt x="701" y="2996"/>
                    <a:pt x="960" y="2737"/>
                  </a:cubicBezTo>
                  <a:cubicBezTo>
                    <a:pt x="986" y="2685"/>
                    <a:pt x="960" y="2607"/>
                    <a:pt x="882" y="2581"/>
                  </a:cubicBezTo>
                  <a:cubicBezTo>
                    <a:pt x="78" y="2373"/>
                    <a:pt x="830" y="1258"/>
                    <a:pt x="1038" y="999"/>
                  </a:cubicBezTo>
                  <a:cubicBezTo>
                    <a:pt x="1349" y="687"/>
                    <a:pt x="1660" y="428"/>
                    <a:pt x="1946" y="142"/>
                  </a:cubicBezTo>
                  <a:cubicBezTo>
                    <a:pt x="2011" y="99"/>
                    <a:pt x="1949" y="1"/>
                    <a:pt x="18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23"/>
            <p:cNvSpPr/>
            <p:nvPr/>
          </p:nvSpPr>
          <p:spPr>
            <a:xfrm>
              <a:off x="2159900" y="4659725"/>
              <a:ext cx="36750" cy="105775"/>
            </a:xfrm>
            <a:custGeom>
              <a:avLst/>
              <a:gdLst/>
              <a:ahLst/>
              <a:cxnLst/>
              <a:rect l="l" t="t" r="r" b="b"/>
              <a:pathLst>
                <a:path w="1470" h="4231" extrusionOk="0">
                  <a:moveTo>
                    <a:pt x="1417" y="1"/>
                  </a:moveTo>
                  <a:cubicBezTo>
                    <a:pt x="1391" y="1"/>
                    <a:pt x="1365" y="14"/>
                    <a:pt x="1365" y="40"/>
                  </a:cubicBezTo>
                  <a:cubicBezTo>
                    <a:pt x="1158" y="1493"/>
                    <a:pt x="795" y="2893"/>
                    <a:pt x="17" y="4164"/>
                  </a:cubicBezTo>
                  <a:cubicBezTo>
                    <a:pt x="0" y="4197"/>
                    <a:pt x="15" y="4230"/>
                    <a:pt x="34" y="4230"/>
                  </a:cubicBezTo>
                  <a:cubicBezTo>
                    <a:pt x="46" y="4230"/>
                    <a:pt x="59" y="4219"/>
                    <a:pt x="68" y="4190"/>
                  </a:cubicBezTo>
                  <a:cubicBezTo>
                    <a:pt x="924" y="3023"/>
                    <a:pt x="1417" y="1467"/>
                    <a:pt x="1469" y="40"/>
                  </a:cubicBezTo>
                  <a:cubicBezTo>
                    <a:pt x="1469" y="14"/>
                    <a:pt x="1443" y="1"/>
                    <a:pt x="14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23"/>
            <p:cNvSpPr/>
            <p:nvPr/>
          </p:nvSpPr>
          <p:spPr>
            <a:xfrm>
              <a:off x="2106650" y="4646650"/>
              <a:ext cx="56675" cy="93975"/>
            </a:xfrm>
            <a:custGeom>
              <a:avLst/>
              <a:gdLst/>
              <a:ahLst/>
              <a:cxnLst/>
              <a:rect l="l" t="t" r="r" b="b"/>
              <a:pathLst>
                <a:path w="2267" h="3759" extrusionOk="0">
                  <a:moveTo>
                    <a:pt x="2159" y="1"/>
                  </a:moveTo>
                  <a:cubicBezTo>
                    <a:pt x="2125" y="1"/>
                    <a:pt x="2089" y="20"/>
                    <a:pt x="2069" y="70"/>
                  </a:cubicBezTo>
                  <a:cubicBezTo>
                    <a:pt x="1913" y="744"/>
                    <a:pt x="1394" y="1393"/>
                    <a:pt x="1031" y="1990"/>
                  </a:cubicBezTo>
                  <a:cubicBezTo>
                    <a:pt x="720" y="2534"/>
                    <a:pt x="383" y="3131"/>
                    <a:pt x="45" y="3676"/>
                  </a:cubicBezTo>
                  <a:cubicBezTo>
                    <a:pt x="1" y="3698"/>
                    <a:pt x="52" y="3759"/>
                    <a:pt x="84" y="3759"/>
                  </a:cubicBezTo>
                  <a:cubicBezTo>
                    <a:pt x="89" y="3759"/>
                    <a:pt x="94" y="3757"/>
                    <a:pt x="97" y="3754"/>
                  </a:cubicBezTo>
                  <a:cubicBezTo>
                    <a:pt x="512" y="3183"/>
                    <a:pt x="875" y="2560"/>
                    <a:pt x="1239" y="1964"/>
                  </a:cubicBezTo>
                  <a:cubicBezTo>
                    <a:pt x="1602" y="1367"/>
                    <a:pt x="2069" y="796"/>
                    <a:pt x="2250" y="96"/>
                  </a:cubicBezTo>
                  <a:cubicBezTo>
                    <a:pt x="2266" y="48"/>
                    <a:pt x="2214" y="1"/>
                    <a:pt x="2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23"/>
            <p:cNvSpPr/>
            <p:nvPr/>
          </p:nvSpPr>
          <p:spPr>
            <a:xfrm>
              <a:off x="2086950" y="4637600"/>
              <a:ext cx="59325" cy="66750"/>
            </a:xfrm>
            <a:custGeom>
              <a:avLst/>
              <a:gdLst/>
              <a:ahLst/>
              <a:cxnLst/>
              <a:rect l="l" t="t" r="r" b="b"/>
              <a:pathLst>
                <a:path w="2373" h="2670" extrusionOk="0">
                  <a:moveTo>
                    <a:pt x="2238" y="0"/>
                  </a:moveTo>
                  <a:cubicBezTo>
                    <a:pt x="2219" y="0"/>
                    <a:pt x="2199" y="6"/>
                    <a:pt x="2182" y="17"/>
                  </a:cubicBezTo>
                  <a:cubicBezTo>
                    <a:pt x="1819" y="484"/>
                    <a:pt x="1534" y="951"/>
                    <a:pt x="1119" y="1392"/>
                  </a:cubicBezTo>
                  <a:cubicBezTo>
                    <a:pt x="730" y="1781"/>
                    <a:pt x="340" y="2118"/>
                    <a:pt x="55" y="2585"/>
                  </a:cubicBezTo>
                  <a:cubicBezTo>
                    <a:pt x="1" y="2621"/>
                    <a:pt x="35" y="2670"/>
                    <a:pt x="69" y="2670"/>
                  </a:cubicBezTo>
                  <a:cubicBezTo>
                    <a:pt x="84" y="2670"/>
                    <a:pt x="99" y="2661"/>
                    <a:pt x="107" y="2637"/>
                  </a:cubicBezTo>
                  <a:cubicBezTo>
                    <a:pt x="444" y="2170"/>
                    <a:pt x="911" y="1807"/>
                    <a:pt x="1352" y="1392"/>
                  </a:cubicBezTo>
                  <a:cubicBezTo>
                    <a:pt x="1741" y="977"/>
                    <a:pt x="2001" y="536"/>
                    <a:pt x="2312" y="147"/>
                  </a:cubicBezTo>
                  <a:cubicBezTo>
                    <a:pt x="2373" y="66"/>
                    <a:pt x="2307" y="0"/>
                    <a:pt x="22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23"/>
            <p:cNvSpPr/>
            <p:nvPr/>
          </p:nvSpPr>
          <p:spPr>
            <a:xfrm>
              <a:off x="2015675" y="4600325"/>
              <a:ext cx="102300" cy="12750"/>
            </a:xfrm>
            <a:custGeom>
              <a:avLst/>
              <a:gdLst/>
              <a:ahLst/>
              <a:cxnLst/>
              <a:rect l="l" t="t" r="r" b="b"/>
              <a:pathLst>
                <a:path w="4092" h="510" extrusionOk="0">
                  <a:moveTo>
                    <a:pt x="3992" y="1"/>
                  </a:moveTo>
                  <a:cubicBezTo>
                    <a:pt x="3985" y="1"/>
                    <a:pt x="3978" y="1"/>
                    <a:pt x="3970" y="3"/>
                  </a:cubicBezTo>
                  <a:cubicBezTo>
                    <a:pt x="3202" y="291"/>
                    <a:pt x="2396" y="362"/>
                    <a:pt x="1592" y="362"/>
                  </a:cubicBezTo>
                  <a:cubicBezTo>
                    <a:pt x="1092" y="362"/>
                    <a:pt x="592" y="335"/>
                    <a:pt x="105" y="315"/>
                  </a:cubicBezTo>
                  <a:cubicBezTo>
                    <a:pt x="1" y="341"/>
                    <a:pt x="1" y="418"/>
                    <a:pt x="79" y="418"/>
                  </a:cubicBezTo>
                  <a:cubicBezTo>
                    <a:pt x="633" y="464"/>
                    <a:pt x="1218" y="509"/>
                    <a:pt x="1802" y="509"/>
                  </a:cubicBezTo>
                  <a:cubicBezTo>
                    <a:pt x="2556" y="509"/>
                    <a:pt x="3309" y="434"/>
                    <a:pt x="3996" y="185"/>
                  </a:cubicBezTo>
                  <a:cubicBezTo>
                    <a:pt x="4092" y="137"/>
                    <a:pt x="4077" y="1"/>
                    <a:pt x="39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23"/>
            <p:cNvSpPr/>
            <p:nvPr/>
          </p:nvSpPr>
          <p:spPr>
            <a:xfrm>
              <a:off x="2030600" y="4573150"/>
              <a:ext cx="84775" cy="15675"/>
            </a:xfrm>
            <a:custGeom>
              <a:avLst/>
              <a:gdLst/>
              <a:ahLst/>
              <a:cxnLst/>
              <a:rect l="l" t="t" r="r" b="b"/>
              <a:pathLst>
                <a:path w="3391" h="627" extrusionOk="0">
                  <a:moveTo>
                    <a:pt x="26" y="1"/>
                  </a:moveTo>
                  <a:cubicBezTo>
                    <a:pt x="26" y="27"/>
                    <a:pt x="0" y="105"/>
                    <a:pt x="26" y="105"/>
                  </a:cubicBezTo>
                  <a:cubicBezTo>
                    <a:pt x="1090" y="364"/>
                    <a:pt x="2257" y="286"/>
                    <a:pt x="3269" y="623"/>
                  </a:cubicBezTo>
                  <a:cubicBezTo>
                    <a:pt x="3277" y="625"/>
                    <a:pt x="3284" y="626"/>
                    <a:pt x="3291" y="626"/>
                  </a:cubicBezTo>
                  <a:cubicBezTo>
                    <a:pt x="3376" y="626"/>
                    <a:pt x="3391" y="492"/>
                    <a:pt x="3295" y="468"/>
                  </a:cubicBezTo>
                  <a:cubicBezTo>
                    <a:pt x="2854" y="338"/>
                    <a:pt x="2361" y="286"/>
                    <a:pt x="1868" y="260"/>
                  </a:cubicBezTo>
                  <a:cubicBezTo>
                    <a:pt x="1246" y="234"/>
                    <a:pt x="649" y="105"/>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23"/>
            <p:cNvSpPr/>
            <p:nvPr/>
          </p:nvSpPr>
          <p:spPr>
            <a:xfrm>
              <a:off x="2040975" y="4543975"/>
              <a:ext cx="76975" cy="28650"/>
            </a:xfrm>
            <a:custGeom>
              <a:avLst/>
              <a:gdLst/>
              <a:ahLst/>
              <a:cxnLst/>
              <a:rect l="l" t="t" r="r" b="b"/>
              <a:pathLst>
                <a:path w="3079" h="1146" extrusionOk="0">
                  <a:moveTo>
                    <a:pt x="78" y="1"/>
                  </a:moveTo>
                  <a:cubicBezTo>
                    <a:pt x="0" y="1"/>
                    <a:pt x="0" y="104"/>
                    <a:pt x="78" y="104"/>
                  </a:cubicBezTo>
                  <a:cubicBezTo>
                    <a:pt x="1064" y="338"/>
                    <a:pt x="2024" y="675"/>
                    <a:pt x="2932" y="1142"/>
                  </a:cubicBezTo>
                  <a:cubicBezTo>
                    <a:pt x="2939" y="1144"/>
                    <a:pt x="2946" y="1145"/>
                    <a:pt x="2953" y="1145"/>
                  </a:cubicBezTo>
                  <a:cubicBezTo>
                    <a:pt x="3022" y="1145"/>
                    <a:pt x="3078" y="1036"/>
                    <a:pt x="2984" y="1012"/>
                  </a:cubicBezTo>
                  <a:cubicBezTo>
                    <a:pt x="2050" y="545"/>
                    <a:pt x="1064" y="234"/>
                    <a:pt x="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23"/>
            <p:cNvSpPr/>
            <p:nvPr/>
          </p:nvSpPr>
          <p:spPr>
            <a:xfrm>
              <a:off x="2070150" y="4485725"/>
              <a:ext cx="58625" cy="62125"/>
            </a:xfrm>
            <a:custGeom>
              <a:avLst/>
              <a:gdLst/>
              <a:ahLst/>
              <a:cxnLst/>
              <a:rect l="l" t="t" r="r" b="b"/>
              <a:pathLst>
                <a:path w="2345" h="2485" extrusionOk="0">
                  <a:moveTo>
                    <a:pt x="44" y="0"/>
                  </a:moveTo>
                  <a:cubicBezTo>
                    <a:pt x="40" y="0"/>
                    <a:pt x="1" y="37"/>
                    <a:pt x="1" y="74"/>
                  </a:cubicBezTo>
                  <a:cubicBezTo>
                    <a:pt x="520" y="1008"/>
                    <a:pt x="1376" y="1812"/>
                    <a:pt x="2206" y="2460"/>
                  </a:cubicBezTo>
                  <a:cubicBezTo>
                    <a:pt x="2223" y="2477"/>
                    <a:pt x="2240" y="2484"/>
                    <a:pt x="2255" y="2484"/>
                  </a:cubicBezTo>
                  <a:cubicBezTo>
                    <a:pt x="2310" y="2484"/>
                    <a:pt x="2345" y="2391"/>
                    <a:pt x="2284" y="2331"/>
                  </a:cubicBezTo>
                  <a:cubicBezTo>
                    <a:pt x="1376" y="1682"/>
                    <a:pt x="727" y="904"/>
                    <a:pt x="27" y="22"/>
                  </a:cubicBezTo>
                  <a:cubicBezTo>
                    <a:pt x="42" y="7"/>
                    <a:pt x="46" y="0"/>
                    <a:pt x="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23"/>
            <p:cNvSpPr/>
            <p:nvPr/>
          </p:nvSpPr>
          <p:spPr>
            <a:xfrm>
              <a:off x="2092325" y="4462750"/>
              <a:ext cx="54050" cy="72875"/>
            </a:xfrm>
            <a:custGeom>
              <a:avLst/>
              <a:gdLst/>
              <a:ahLst/>
              <a:cxnLst/>
              <a:rect l="l" t="t" r="r" b="b"/>
              <a:pathLst>
                <a:path w="2162" h="2915" extrusionOk="0">
                  <a:moveTo>
                    <a:pt x="86" y="0"/>
                  </a:moveTo>
                  <a:cubicBezTo>
                    <a:pt x="31" y="0"/>
                    <a:pt x="1" y="42"/>
                    <a:pt x="22" y="85"/>
                  </a:cubicBezTo>
                  <a:cubicBezTo>
                    <a:pt x="644" y="1045"/>
                    <a:pt x="1319" y="1978"/>
                    <a:pt x="2045" y="2886"/>
                  </a:cubicBezTo>
                  <a:cubicBezTo>
                    <a:pt x="2052" y="2906"/>
                    <a:pt x="2064" y="2914"/>
                    <a:pt x="2076" y="2914"/>
                  </a:cubicBezTo>
                  <a:cubicBezTo>
                    <a:pt x="2114" y="2914"/>
                    <a:pt x="2161" y="2847"/>
                    <a:pt x="2123" y="2809"/>
                  </a:cubicBezTo>
                  <a:cubicBezTo>
                    <a:pt x="1423" y="1927"/>
                    <a:pt x="748" y="993"/>
                    <a:pt x="125" y="7"/>
                  </a:cubicBezTo>
                  <a:cubicBezTo>
                    <a:pt x="111" y="2"/>
                    <a:pt x="98"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23"/>
            <p:cNvSpPr/>
            <p:nvPr/>
          </p:nvSpPr>
          <p:spPr>
            <a:xfrm>
              <a:off x="2131975" y="4461425"/>
              <a:ext cx="41775" cy="60325"/>
            </a:xfrm>
            <a:custGeom>
              <a:avLst/>
              <a:gdLst/>
              <a:ahLst/>
              <a:cxnLst/>
              <a:rect l="l" t="t" r="r" b="b"/>
              <a:pathLst>
                <a:path w="1671" h="2413" extrusionOk="0">
                  <a:moveTo>
                    <a:pt x="61" y="0"/>
                  </a:moveTo>
                  <a:cubicBezTo>
                    <a:pt x="31" y="0"/>
                    <a:pt x="0" y="42"/>
                    <a:pt x="18" y="60"/>
                  </a:cubicBezTo>
                  <a:cubicBezTo>
                    <a:pt x="563" y="812"/>
                    <a:pt x="1056" y="1565"/>
                    <a:pt x="1523" y="2369"/>
                  </a:cubicBezTo>
                  <a:cubicBezTo>
                    <a:pt x="1530" y="2400"/>
                    <a:pt x="1548" y="2412"/>
                    <a:pt x="1567" y="2412"/>
                  </a:cubicBezTo>
                  <a:cubicBezTo>
                    <a:pt x="1613" y="2412"/>
                    <a:pt x="1671" y="2345"/>
                    <a:pt x="1652" y="2291"/>
                  </a:cubicBezTo>
                  <a:cubicBezTo>
                    <a:pt x="1211" y="1487"/>
                    <a:pt x="667" y="708"/>
                    <a:pt x="96" y="34"/>
                  </a:cubicBezTo>
                  <a:cubicBezTo>
                    <a:pt x="88" y="9"/>
                    <a:pt x="74" y="0"/>
                    <a:pt x="6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23"/>
            <p:cNvSpPr/>
            <p:nvPr/>
          </p:nvSpPr>
          <p:spPr>
            <a:xfrm>
              <a:off x="2218850" y="4463325"/>
              <a:ext cx="36475" cy="59325"/>
            </a:xfrm>
            <a:custGeom>
              <a:avLst/>
              <a:gdLst/>
              <a:ahLst/>
              <a:cxnLst/>
              <a:rect l="l" t="t" r="r" b="b"/>
              <a:pathLst>
                <a:path w="1459" h="2373" extrusionOk="0">
                  <a:moveTo>
                    <a:pt x="1416" y="0"/>
                  </a:moveTo>
                  <a:cubicBezTo>
                    <a:pt x="1409" y="0"/>
                    <a:pt x="1401" y="3"/>
                    <a:pt x="1394" y="10"/>
                  </a:cubicBezTo>
                  <a:lnTo>
                    <a:pt x="694" y="1177"/>
                  </a:lnTo>
                  <a:cubicBezTo>
                    <a:pt x="512" y="1540"/>
                    <a:pt x="305" y="2007"/>
                    <a:pt x="19" y="2293"/>
                  </a:cubicBezTo>
                  <a:cubicBezTo>
                    <a:pt x="0" y="2312"/>
                    <a:pt x="23" y="2373"/>
                    <a:pt x="57" y="2373"/>
                  </a:cubicBezTo>
                  <a:cubicBezTo>
                    <a:pt x="70" y="2373"/>
                    <a:pt x="83" y="2365"/>
                    <a:pt x="97" y="2345"/>
                  </a:cubicBezTo>
                  <a:cubicBezTo>
                    <a:pt x="356" y="2085"/>
                    <a:pt x="512" y="1696"/>
                    <a:pt x="668" y="1411"/>
                  </a:cubicBezTo>
                  <a:cubicBezTo>
                    <a:pt x="927" y="970"/>
                    <a:pt x="1161" y="529"/>
                    <a:pt x="1420" y="88"/>
                  </a:cubicBezTo>
                  <a:cubicBezTo>
                    <a:pt x="1459" y="29"/>
                    <a:pt x="1439" y="0"/>
                    <a:pt x="14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23"/>
            <p:cNvSpPr/>
            <p:nvPr/>
          </p:nvSpPr>
          <p:spPr>
            <a:xfrm>
              <a:off x="2241500" y="4470050"/>
              <a:ext cx="66050" cy="70175"/>
            </a:xfrm>
            <a:custGeom>
              <a:avLst/>
              <a:gdLst/>
              <a:ahLst/>
              <a:cxnLst/>
              <a:rect l="l" t="t" r="r" b="b"/>
              <a:pathLst>
                <a:path w="2642" h="2807" extrusionOk="0">
                  <a:moveTo>
                    <a:pt x="2641" y="0"/>
                  </a:moveTo>
                  <a:cubicBezTo>
                    <a:pt x="2304" y="571"/>
                    <a:pt x="1837" y="1038"/>
                    <a:pt x="1396" y="1531"/>
                  </a:cubicBezTo>
                  <a:cubicBezTo>
                    <a:pt x="1007" y="1946"/>
                    <a:pt x="540" y="2439"/>
                    <a:pt x="47" y="2698"/>
                  </a:cubicBezTo>
                  <a:cubicBezTo>
                    <a:pt x="1" y="2721"/>
                    <a:pt x="37" y="2806"/>
                    <a:pt x="100" y="2806"/>
                  </a:cubicBezTo>
                  <a:cubicBezTo>
                    <a:pt x="108" y="2806"/>
                    <a:pt x="116" y="2805"/>
                    <a:pt x="125" y="2802"/>
                  </a:cubicBezTo>
                  <a:cubicBezTo>
                    <a:pt x="670" y="2568"/>
                    <a:pt x="1085" y="2024"/>
                    <a:pt x="1474" y="1609"/>
                  </a:cubicBezTo>
                  <a:cubicBezTo>
                    <a:pt x="1941" y="1142"/>
                    <a:pt x="2330" y="623"/>
                    <a:pt x="26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23"/>
            <p:cNvSpPr/>
            <p:nvPr/>
          </p:nvSpPr>
          <p:spPr>
            <a:xfrm>
              <a:off x="2276575" y="4469400"/>
              <a:ext cx="49775" cy="59600"/>
            </a:xfrm>
            <a:custGeom>
              <a:avLst/>
              <a:gdLst/>
              <a:ahLst/>
              <a:cxnLst/>
              <a:rect l="l" t="t" r="r" b="b"/>
              <a:pathLst>
                <a:path w="1991" h="2384" extrusionOk="0">
                  <a:moveTo>
                    <a:pt x="1990" y="0"/>
                  </a:moveTo>
                  <a:cubicBezTo>
                    <a:pt x="1984" y="12"/>
                    <a:pt x="1978" y="23"/>
                    <a:pt x="1972" y="34"/>
                  </a:cubicBezTo>
                  <a:lnTo>
                    <a:pt x="1972" y="34"/>
                  </a:lnTo>
                  <a:cubicBezTo>
                    <a:pt x="1978" y="23"/>
                    <a:pt x="1984" y="12"/>
                    <a:pt x="1990" y="0"/>
                  </a:cubicBezTo>
                  <a:close/>
                  <a:moveTo>
                    <a:pt x="1972" y="34"/>
                  </a:moveTo>
                  <a:cubicBezTo>
                    <a:pt x="1455" y="950"/>
                    <a:pt x="762" y="1592"/>
                    <a:pt x="19" y="2335"/>
                  </a:cubicBezTo>
                  <a:cubicBezTo>
                    <a:pt x="1" y="2353"/>
                    <a:pt x="8" y="2383"/>
                    <a:pt x="22" y="2383"/>
                  </a:cubicBezTo>
                  <a:cubicBezTo>
                    <a:pt x="29" y="2383"/>
                    <a:pt x="37" y="2377"/>
                    <a:pt x="45" y="2361"/>
                  </a:cubicBezTo>
                  <a:cubicBezTo>
                    <a:pt x="890" y="1823"/>
                    <a:pt x="1482" y="906"/>
                    <a:pt x="1972" y="3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23"/>
            <p:cNvSpPr/>
            <p:nvPr/>
          </p:nvSpPr>
          <p:spPr>
            <a:xfrm>
              <a:off x="2229050" y="4404900"/>
              <a:ext cx="16025" cy="51400"/>
            </a:xfrm>
            <a:custGeom>
              <a:avLst/>
              <a:gdLst/>
              <a:ahLst/>
              <a:cxnLst/>
              <a:rect l="l" t="t" r="r" b="b"/>
              <a:pathLst>
                <a:path w="641" h="2056" extrusionOk="0">
                  <a:moveTo>
                    <a:pt x="594" y="1"/>
                  </a:moveTo>
                  <a:cubicBezTo>
                    <a:pt x="580" y="1"/>
                    <a:pt x="562" y="4"/>
                    <a:pt x="545" y="12"/>
                  </a:cubicBezTo>
                  <a:cubicBezTo>
                    <a:pt x="338" y="661"/>
                    <a:pt x="104" y="1361"/>
                    <a:pt x="0" y="2036"/>
                  </a:cubicBezTo>
                  <a:cubicBezTo>
                    <a:pt x="0" y="2049"/>
                    <a:pt x="7" y="2055"/>
                    <a:pt x="13" y="2055"/>
                  </a:cubicBezTo>
                  <a:cubicBezTo>
                    <a:pt x="20" y="2055"/>
                    <a:pt x="26" y="2049"/>
                    <a:pt x="26" y="2036"/>
                  </a:cubicBezTo>
                  <a:cubicBezTo>
                    <a:pt x="208" y="1361"/>
                    <a:pt x="389" y="713"/>
                    <a:pt x="623" y="12"/>
                  </a:cubicBezTo>
                  <a:cubicBezTo>
                    <a:pt x="640" y="12"/>
                    <a:pt x="623" y="1"/>
                    <a:pt x="5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23"/>
            <p:cNvSpPr/>
            <p:nvPr/>
          </p:nvSpPr>
          <p:spPr>
            <a:xfrm>
              <a:off x="2189475" y="4401925"/>
              <a:ext cx="25325" cy="98950"/>
            </a:xfrm>
            <a:custGeom>
              <a:avLst/>
              <a:gdLst/>
              <a:ahLst/>
              <a:cxnLst/>
              <a:rect l="l" t="t" r="r" b="b"/>
              <a:pathLst>
                <a:path w="1013" h="3958" extrusionOk="0">
                  <a:moveTo>
                    <a:pt x="950" y="0"/>
                  </a:moveTo>
                  <a:cubicBezTo>
                    <a:pt x="934" y="0"/>
                    <a:pt x="918" y="9"/>
                    <a:pt x="909" y="27"/>
                  </a:cubicBezTo>
                  <a:cubicBezTo>
                    <a:pt x="494" y="1247"/>
                    <a:pt x="1" y="2622"/>
                    <a:pt x="182" y="3919"/>
                  </a:cubicBezTo>
                  <a:cubicBezTo>
                    <a:pt x="182" y="3945"/>
                    <a:pt x="202" y="3957"/>
                    <a:pt x="221" y="3957"/>
                  </a:cubicBezTo>
                  <a:cubicBezTo>
                    <a:pt x="241" y="3957"/>
                    <a:pt x="260" y="3945"/>
                    <a:pt x="260" y="3919"/>
                  </a:cubicBezTo>
                  <a:cubicBezTo>
                    <a:pt x="182" y="2596"/>
                    <a:pt x="649" y="1324"/>
                    <a:pt x="1013" y="79"/>
                  </a:cubicBezTo>
                  <a:cubicBezTo>
                    <a:pt x="1013" y="29"/>
                    <a:pt x="980" y="0"/>
                    <a:pt x="9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23"/>
            <p:cNvSpPr/>
            <p:nvPr/>
          </p:nvSpPr>
          <p:spPr>
            <a:xfrm>
              <a:off x="2309600" y="4537500"/>
              <a:ext cx="48525" cy="19650"/>
            </a:xfrm>
            <a:custGeom>
              <a:avLst/>
              <a:gdLst/>
              <a:ahLst/>
              <a:cxnLst/>
              <a:rect l="l" t="t" r="r" b="b"/>
              <a:pathLst>
                <a:path w="1941" h="786" extrusionOk="0">
                  <a:moveTo>
                    <a:pt x="1915" y="0"/>
                  </a:moveTo>
                  <a:cubicBezTo>
                    <a:pt x="1292" y="260"/>
                    <a:pt x="643" y="441"/>
                    <a:pt x="21" y="752"/>
                  </a:cubicBezTo>
                  <a:cubicBezTo>
                    <a:pt x="0" y="752"/>
                    <a:pt x="13" y="786"/>
                    <a:pt x="32" y="786"/>
                  </a:cubicBezTo>
                  <a:cubicBezTo>
                    <a:pt x="36" y="786"/>
                    <a:pt x="42" y="784"/>
                    <a:pt x="47" y="778"/>
                  </a:cubicBezTo>
                  <a:cubicBezTo>
                    <a:pt x="669" y="545"/>
                    <a:pt x="1292" y="285"/>
                    <a:pt x="1889" y="26"/>
                  </a:cubicBezTo>
                  <a:cubicBezTo>
                    <a:pt x="1940" y="26"/>
                    <a:pt x="1940" y="0"/>
                    <a:pt x="1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23"/>
            <p:cNvSpPr/>
            <p:nvPr/>
          </p:nvSpPr>
          <p:spPr>
            <a:xfrm>
              <a:off x="2273150" y="4562600"/>
              <a:ext cx="104400" cy="32625"/>
            </a:xfrm>
            <a:custGeom>
              <a:avLst/>
              <a:gdLst/>
              <a:ahLst/>
              <a:cxnLst/>
              <a:rect l="l" t="t" r="r" b="b"/>
              <a:pathLst>
                <a:path w="4176" h="1305" extrusionOk="0">
                  <a:moveTo>
                    <a:pt x="4163" y="1"/>
                  </a:moveTo>
                  <a:cubicBezTo>
                    <a:pt x="4160" y="1"/>
                    <a:pt x="4156" y="3"/>
                    <a:pt x="4151" y="8"/>
                  </a:cubicBezTo>
                  <a:cubicBezTo>
                    <a:pt x="2854" y="682"/>
                    <a:pt x="1557" y="1020"/>
                    <a:pt x="78" y="1175"/>
                  </a:cubicBezTo>
                  <a:cubicBezTo>
                    <a:pt x="0" y="1175"/>
                    <a:pt x="0" y="1305"/>
                    <a:pt x="78" y="1305"/>
                  </a:cubicBezTo>
                  <a:cubicBezTo>
                    <a:pt x="1557" y="1279"/>
                    <a:pt x="2932" y="786"/>
                    <a:pt x="4151" y="34"/>
                  </a:cubicBezTo>
                  <a:cubicBezTo>
                    <a:pt x="4172" y="34"/>
                    <a:pt x="4176" y="1"/>
                    <a:pt x="41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23"/>
            <p:cNvSpPr/>
            <p:nvPr/>
          </p:nvSpPr>
          <p:spPr>
            <a:xfrm>
              <a:off x="2309475" y="4557600"/>
              <a:ext cx="39575" cy="15100"/>
            </a:xfrm>
            <a:custGeom>
              <a:avLst/>
              <a:gdLst/>
              <a:ahLst/>
              <a:cxnLst/>
              <a:rect l="l" t="t" r="r" b="b"/>
              <a:pathLst>
                <a:path w="1583" h="604" extrusionOk="0">
                  <a:moveTo>
                    <a:pt x="1530" y="0"/>
                  </a:moveTo>
                  <a:cubicBezTo>
                    <a:pt x="1038" y="208"/>
                    <a:pt x="519" y="338"/>
                    <a:pt x="26" y="519"/>
                  </a:cubicBezTo>
                  <a:cubicBezTo>
                    <a:pt x="5" y="561"/>
                    <a:pt x="1" y="604"/>
                    <a:pt x="28" y="604"/>
                  </a:cubicBezTo>
                  <a:cubicBezTo>
                    <a:pt x="35" y="604"/>
                    <a:pt x="42" y="602"/>
                    <a:pt x="52" y="597"/>
                  </a:cubicBezTo>
                  <a:cubicBezTo>
                    <a:pt x="571" y="467"/>
                    <a:pt x="1064" y="260"/>
                    <a:pt x="1556" y="78"/>
                  </a:cubicBezTo>
                  <a:cubicBezTo>
                    <a:pt x="1582" y="52"/>
                    <a:pt x="1556" y="0"/>
                    <a:pt x="15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23"/>
            <p:cNvSpPr/>
            <p:nvPr/>
          </p:nvSpPr>
          <p:spPr>
            <a:xfrm>
              <a:off x="2319200" y="4608175"/>
              <a:ext cx="85625" cy="7400"/>
            </a:xfrm>
            <a:custGeom>
              <a:avLst/>
              <a:gdLst/>
              <a:ahLst/>
              <a:cxnLst/>
              <a:rect l="l" t="t" r="r" b="b"/>
              <a:pathLst>
                <a:path w="3425" h="296" extrusionOk="0">
                  <a:moveTo>
                    <a:pt x="52" y="1"/>
                  </a:moveTo>
                  <a:cubicBezTo>
                    <a:pt x="0" y="1"/>
                    <a:pt x="0" y="104"/>
                    <a:pt x="52" y="104"/>
                  </a:cubicBezTo>
                  <a:cubicBezTo>
                    <a:pt x="593" y="243"/>
                    <a:pt x="1147" y="296"/>
                    <a:pt x="1698" y="296"/>
                  </a:cubicBezTo>
                  <a:cubicBezTo>
                    <a:pt x="2282" y="296"/>
                    <a:pt x="2864" y="236"/>
                    <a:pt x="3424" y="156"/>
                  </a:cubicBezTo>
                  <a:cubicBezTo>
                    <a:pt x="3424" y="156"/>
                    <a:pt x="3424" y="104"/>
                    <a:pt x="3398" y="104"/>
                  </a:cubicBezTo>
                  <a:cubicBezTo>
                    <a:pt x="3026" y="155"/>
                    <a:pt x="2663" y="176"/>
                    <a:pt x="2302" y="176"/>
                  </a:cubicBezTo>
                  <a:cubicBezTo>
                    <a:pt x="1556" y="176"/>
                    <a:pt x="821" y="88"/>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23"/>
            <p:cNvSpPr/>
            <p:nvPr/>
          </p:nvSpPr>
          <p:spPr>
            <a:xfrm>
              <a:off x="2272050" y="4611975"/>
              <a:ext cx="102900" cy="22350"/>
            </a:xfrm>
            <a:custGeom>
              <a:avLst/>
              <a:gdLst/>
              <a:ahLst/>
              <a:cxnLst/>
              <a:rect l="l" t="t" r="r" b="b"/>
              <a:pathLst>
                <a:path w="4116" h="894" extrusionOk="0">
                  <a:moveTo>
                    <a:pt x="79" y="0"/>
                  </a:moveTo>
                  <a:cubicBezTo>
                    <a:pt x="34" y="0"/>
                    <a:pt x="1" y="85"/>
                    <a:pt x="70" y="108"/>
                  </a:cubicBezTo>
                  <a:cubicBezTo>
                    <a:pt x="1367" y="601"/>
                    <a:pt x="2690" y="834"/>
                    <a:pt x="4091" y="886"/>
                  </a:cubicBezTo>
                  <a:cubicBezTo>
                    <a:pt x="4096" y="892"/>
                    <a:pt x="4100" y="894"/>
                    <a:pt x="4103" y="894"/>
                  </a:cubicBezTo>
                  <a:cubicBezTo>
                    <a:pt x="4116" y="894"/>
                    <a:pt x="4112" y="860"/>
                    <a:pt x="4091" y="860"/>
                  </a:cubicBezTo>
                  <a:cubicBezTo>
                    <a:pt x="2716" y="757"/>
                    <a:pt x="1393" y="471"/>
                    <a:pt x="96" y="4"/>
                  </a:cubicBezTo>
                  <a:cubicBezTo>
                    <a:pt x="90" y="1"/>
                    <a:pt x="85" y="0"/>
                    <a:pt x="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23"/>
            <p:cNvSpPr/>
            <p:nvPr/>
          </p:nvSpPr>
          <p:spPr>
            <a:xfrm>
              <a:off x="2239925" y="4653275"/>
              <a:ext cx="80350" cy="71825"/>
            </a:xfrm>
            <a:custGeom>
              <a:avLst/>
              <a:gdLst/>
              <a:ahLst/>
              <a:cxnLst/>
              <a:rect l="l" t="t" r="r" b="b"/>
              <a:pathLst>
                <a:path w="3214" h="2873" extrusionOk="0">
                  <a:moveTo>
                    <a:pt x="121" y="0"/>
                  </a:moveTo>
                  <a:cubicBezTo>
                    <a:pt x="57" y="0"/>
                    <a:pt x="1" y="91"/>
                    <a:pt x="58" y="168"/>
                  </a:cubicBezTo>
                  <a:cubicBezTo>
                    <a:pt x="940" y="1232"/>
                    <a:pt x="1874" y="2243"/>
                    <a:pt x="3145" y="2866"/>
                  </a:cubicBezTo>
                  <a:cubicBezTo>
                    <a:pt x="3150" y="2871"/>
                    <a:pt x="3155" y="2873"/>
                    <a:pt x="3161" y="2873"/>
                  </a:cubicBezTo>
                  <a:cubicBezTo>
                    <a:pt x="3187" y="2873"/>
                    <a:pt x="3213" y="2831"/>
                    <a:pt x="3171" y="2788"/>
                  </a:cubicBezTo>
                  <a:cubicBezTo>
                    <a:pt x="1978" y="2114"/>
                    <a:pt x="1018" y="1102"/>
                    <a:pt x="188" y="38"/>
                  </a:cubicBezTo>
                  <a:cubicBezTo>
                    <a:pt x="168" y="12"/>
                    <a:pt x="144" y="0"/>
                    <a:pt x="1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23"/>
            <p:cNvSpPr/>
            <p:nvPr/>
          </p:nvSpPr>
          <p:spPr>
            <a:xfrm>
              <a:off x="2277125" y="4661225"/>
              <a:ext cx="52975" cy="28875"/>
            </a:xfrm>
            <a:custGeom>
              <a:avLst/>
              <a:gdLst/>
              <a:ahLst/>
              <a:cxnLst/>
              <a:rect l="l" t="t" r="r" b="b"/>
              <a:pathLst>
                <a:path w="2119" h="1155" extrusionOk="0">
                  <a:moveTo>
                    <a:pt x="38" y="1"/>
                  </a:moveTo>
                  <a:cubicBezTo>
                    <a:pt x="17" y="1"/>
                    <a:pt x="1" y="61"/>
                    <a:pt x="23" y="84"/>
                  </a:cubicBezTo>
                  <a:cubicBezTo>
                    <a:pt x="645" y="577"/>
                    <a:pt x="1398" y="888"/>
                    <a:pt x="2098" y="1147"/>
                  </a:cubicBezTo>
                  <a:cubicBezTo>
                    <a:pt x="2098" y="1152"/>
                    <a:pt x="2099" y="1155"/>
                    <a:pt x="2101" y="1155"/>
                  </a:cubicBezTo>
                  <a:cubicBezTo>
                    <a:pt x="2106" y="1155"/>
                    <a:pt x="2119" y="1121"/>
                    <a:pt x="2098" y="1121"/>
                  </a:cubicBezTo>
                  <a:cubicBezTo>
                    <a:pt x="1398" y="784"/>
                    <a:pt x="749" y="369"/>
                    <a:pt x="49" y="6"/>
                  </a:cubicBezTo>
                  <a:cubicBezTo>
                    <a:pt x="45" y="2"/>
                    <a:pt x="42" y="1"/>
                    <a:pt x="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23"/>
            <p:cNvSpPr/>
            <p:nvPr/>
          </p:nvSpPr>
          <p:spPr>
            <a:xfrm>
              <a:off x="2245450" y="4689375"/>
              <a:ext cx="45150" cy="57750"/>
            </a:xfrm>
            <a:custGeom>
              <a:avLst/>
              <a:gdLst/>
              <a:ahLst/>
              <a:cxnLst/>
              <a:rect l="l" t="t" r="r" b="b"/>
              <a:pathLst>
                <a:path w="1806" h="2310" extrusionOk="0">
                  <a:moveTo>
                    <a:pt x="87" y="0"/>
                  </a:moveTo>
                  <a:cubicBezTo>
                    <a:pt x="49" y="0"/>
                    <a:pt x="0" y="43"/>
                    <a:pt x="19" y="99"/>
                  </a:cubicBezTo>
                  <a:cubicBezTo>
                    <a:pt x="408" y="903"/>
                    <a:pt x="1004" y="1707"/>
                    <a:pt x="1705" y="2304"/>
                  </a:cubicBezTo>
                  <a:cubicBezTo>
                    <a:pt x="1712" y="2308"/>
                    <a:pt x="1719" y="2309"/>
                    <a:pt x="1726" y="2309"/>
                  </a:cubicBezTo>
                  <a:cubicBezTo>
                    <a:pt x="1770" y="2309"/>
                    <a:pt x="1805" y="2249"/>
                    <a:pt x="1783" y="2226"/>
                  </a:cubicBezTo>
                  <a:cubicBezTo>
                    <a:pt x="1056" y="1578"/>
                    <a:pt x="667" y="774"/>
                    <a:pt x="122" y="21"/>
                  </a:cubicBezTo>
                  <a:cubicBezTo>
                    <a:pt x="115" y="7"/>
                    <a:pt x="102" y="0"/>
                    <a:pt x="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23"/>
            <p:cNvSpPr/>
            <p:nvPr/>
          </p:nvSpPr>
          <p:spPr>
            <a:xfrm>
              <a:off x="2221525" y="4655000"/>
              <a:ext cx="33300" cy="67600"/>
            </a:xfrm>
            <a:custGeom>
              <a:avLst/>
              <a:gdLst/>
              <a:ahLst/>
              <a:cxnLst/>
              <a:rect l="l" t="t" r="r" b="b"/>
              <a:pathLst>
                <a:path w="1332" h="2704" extrusionOk="0">
                  <a:moveTo>
                    <a:pt x="50" y="0"/>
                  </a:moveTo>
                  <a:cubicBezTo>
                    <a:pt x="21" y="0"/>
                    <a:pt x="1" y="28"/>
                    <a:pt x="16" y="73"/>
                  </a:cubicBezTo>
                  <a:cubicBezTo>
                    <a:pt x="223" y="1007"/>
                    <a:pt x="716" y="1889"/>
                    <a:pt x="1235" y="2693"/>
                  </a:cubicBezTo>
                  <a:cubicBezTo>
                    <a:pt x="1235" y="2700"/>
                    <a:pt x="1243" y="2703"/>
                    <a:pt x="1253" y="2703"/>
                  </a:cubicBezTo>
                  <a:cubicBezTo>
                    <a:pt x="1281" y="2703"/>
                    <a:pt x="1332" y="2679"/>
                    <a:pt x="1313" y="2641"/>
                  </a:cubicBezTo>
                  <a:cubicBezTo>
                    <a:pt x="794" y="1785"/>
                    <a:pt x="457" y="929"/>
                    <a:pt x="120" y="47"/>
                  </a:cubicBezTo>
                  <a:cubicBezTo>
                    <a:pt x="98" y="15"/>
                    <a:pt x="72" y="0"/>
                    <a:pt x="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23"/>
            <p:cNvSpPr/>
            <p:nvPr/>
          </p:nvSpPr>
          <p:spPr>
            <a:xfrm>
              <a:off x="2124825" y="4712300"/>
              <a:ext cx="35275" cy="50150"/>
            </a:xfrm>
            <a:custGeom>
              <a:avLst/>
              <a:gdLst/>
              <a:ahLst/>
              <a:cxnLst/>
              <a:rect l="l" t="t" r="r" b="b"/>
              <a:pathLst>
                <a:path w="1411" h="2006" extrusionOk="0">
                  <a:moveTo>
                    <a:pt x="1353" y="1"/>
                  </a:moveTo>
                  <a:cubicBezTo>
                    <a:pt x="1339" y="1"/>
                    <a:pt x="1324" y="4"/>
                    <a:pt x="1316" y="12"/>
                  </a:cubicBezTo>
                  <a:cubicBezTo>
                    <a:pt x="927" y="687"/>
                    <a:pt x="486" y="1335"/>
                    <a:pt x="19" y="1958"/>
                  </a:cubicBezTo>
                  <a:cubicBezTo>
                    <a:pt x="1" y="1976"/>
                    <a:pt x="20" y="2006"/>
                    <a:pt x="51" y="2006"/>
                  </a:cubicBezTo>
                  <a:cubicBezTo>
                    <a:pt x="64" y="2006"/>
                    <a:pt x="80" y="2000"/>
                    <a:pt x="97" y="1984"/>
                  </a:cubicBezTo>
                  <a:cubicBezTo>
                    <a:pt x="615" y="1413"/>
                    <a:pt x="1030" y="739"/>
                    <a:pt x="1394" y="12"/>
                  </a:cubicBezTo>
                  <a:cubicBezTo>
                    <a:pt x="1411" y="12"/>
                    <a:pt x="1382" y="1"/>
                    <a:pt x="13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23"/>
            <p:cNvSpPr/>
            <p:nvPr/>
          </p:nvSpPr>
          <p:spPr>
            <a:xfrm>
              <a:off x="2080525" y="4658600"/>
              <a:ext cx="28375" cy="30675"/>
            </a:xfrm>
            <a:custGeom>
              <a:avLst/>
              <a:gdLst/>
              <a:ahLst/>
              <a:cxnLst/>
              <a:rect l="l" t="t" r="r" b="b"/>
              <a:pathLst>
                <a:path w="1135" h="1227" extrusionOk="0">
                  <a:moveTo>
                    <a:pt x="1082" y="1"/>
                  </a:moveTo>
                  <a:cubicBezTo>
                    <a:pt x="1069" y="1"/>
                    <a:pt x="1054" y="10"/>
                    <a:pt x="1038" y="33"/>
                  </a:cubicBezTo>
                  <a:cubicBezTo>
                    <a:pt x="649" y="370"/>
                    <a:pt x="338" y="759"/>
                    <a:pt x="1" y="1200"/>
                  </a:cubicBezTo>
                  <a:cubicBezTo>
                    <a:pt x="1" y="1226"/>
                    <a:pt x="53" y="1226"/>
                    <a:pt x="53" y="1226"/>
                  </a:cubicBezTo>
                  <a:cubicBezTo>
                    <a:pt x="364" y="837"/>
                    <a:pt x="727" y="448"/>
                    <a:pt x="1116" y="111"/>
                  </a:cubicBezTo>
                  <a:cubicBezTo>
                    <a:pt x="1135" y="56"/>
                    <a:pt x="1114" y="1"/>
                    <a:pt x="10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1" name="Google Shape;1821;p23"/>
          <p:cNvGrpSpPr/>
          <p:nvPr/>
        </p:nvGrpSpPr>
        <p:grpSpPr>
          <a:xfrm rot="3441173">
            <a:off x="1523267" y="4302497"/>
            <a:ext cx="499112" cy="681630"/>
            <a:chOff x="5763200" y="3696675"/>
            <a:chExt cx="215075" cy="293725"/>
          </a:xfrm>
        </p:grpSpPr>
        <p:sp>
          <p:nvSpPr>
            <p:cNvPr id="1822" name="Google Shape;1822;p23"/>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23"/>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4" name="Google Shape;1824;p23"/>
          <p:cNvGrpSpPr/>
          <p:nvPr/>
        </p:nvGrpSpPr>
        <p:grpSpPr>
          <a:xfrm>
            <a:off x="7236446" y="576775"/>
            <a:ext cx="613683" cy="443177"/>
            <a:chOff x="6084425" y="3496625"/>
            <a:chExt cx="264450" cy="190975"/>
          </a:xfrm>
        </p:grpSpPr>
        <p:sp>
          <p:nvSpPr>
            <p:cNvPr id="1825" name="Google Shape;1825;p23"/>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23"/>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23"/>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28" name="Google Shape;1828;p23"/>
          <p:cNvSpPr/>
          <p:nvPr/>
        </p:nvSpPr>
        <p:spPr>
          <a:xfrm>
            <a:off x="6919625" y="2236325"/>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23"/>
          <p:cNvSpPr/>
          <p:nvPr/>
        </p:nvSpPr>
        <p:spPr>
          <a:xfrm>
            <a:off x="2080263" y="4824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23"/>
          <p:cNvSpPr/>
          <p:nvPr/>
        </p:nvSpPr>
        <p:spPr>
          <a:xfrm>
            <a:off x="588775" y="37153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23"/>
          <p:cNvSpPr/>
          <p:nvPr/>
        </p:nvSpPr>
        <p:spPr>
          <a:xfrm>
            <a:off x="6865738" y="43726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hanks">
  <p:cSld name="BLANK_1_1_1_1_1_1_2">
    <p:spTree>
      <p:nvGrpSpPr>
        <p:cNvPr id="1" name="Shape 1832"/>
        <p:cNvGrpSpPr/>
        <p:nvPr/>
      </p:nvGrpSpPr>
      <p:grpSpPr>
        <a:xfrm>
          <a:off x="0" y="0"/>
          <a:ext cx="0" cy="0"/>
          <a:chOff x="0" y="0"/>
          <a:chExt cx="0" cy="0"/>
        </a:xfrm>
      </p:grpSpPr>
      <p:sp>
        <p:nvSpPr>
          <p:cNvPr id="1833" name="Google Shape;1833;p24"/>
          <p:cNvSpPr txBox="1">
            <a:spLocks noGrp="1"/>
          </p:cNvSpPr>
          <p:nvPr>
            <p:ph type="ctrTitle"/>
          </p:nvPr>
        </p:nvSpPr>
        <p:spPr>
          <a:xfrm>
            <a:off x="884100" y="499475"/>
            <a:ext cx="4284000" cy="997800"/>
          </a:xfrm>
          <a:prstGeom prst="rect">
            <a:avLst/>
          </a:prstGeom>
        </p:spPr>
        <p:txBody>
          <a:bodyPr spcFirstLastPara="1" wrap="square" lIns="91425" tIns="91425" rIns="91425" bIns="91425" anchor="ctr" anchorCtr="0">
            <a:noAutofit/>
          </a:bodyPr>
          <a:lstStyle>
            <a:lvl1pPr lvl="0" rtl="0">
              <a:spcBef>
                <a:spcPts val="0"/>
              </a:spcBef>
              <a:spcAft>
                <a:spcPts val="0"/>
              </a:spcAft>
              <a:buSzPts val="5200"/>
              <a:buNone/>
              <a:defRPr sz="5200"/>
            </a:lvl1pPr>
            <a:lvl2pPr lvl="1" rtl="0">
              <a:spcBef>
                <a:spcPts val="0"/>
              </a:spcBef>
              <a:spcAft>
                <a:spcPts val="0"/>
              </a:spcAft>
              <a:buSzPts val="5200"/>
              <a:buNone/>
              <a:defRPr sz="5200"/>
            </a:lvl2pPr>
            <a:lvl3pPr lvl="2" rtl="0">
              <a:spcBef>
                <a:spcPts val="0"/>
              </a:spcBef>
              <a:spcAft>
                <a:spcPts val="0"/>
              </a:spcAft>
              <a:buSzPts val="5200"/>
              <a:buNone/>
              <a:defRPr sz="5200"/>
            </a:lvl3pPr>
            <a:lvl4pPr lvl="3" rtl="0">
              <a:spcBef>
                <a:spcPts val="0"/>
              </a:spcBef>
              <a:spcAft>
                <a:spcPts val="0"/>
              </a:spcAft>
              <a:buSzPts val="5200"/>
              <a:buNone/>
              <a:defRPr sz="5200"/>
            </a:lvl4pPr>
            <a:lvl5pPr lvl="4" rtl="0">
              <a:spcBef>
                <a:spcPts val="0"/>
              </a:spcBef>
              <a:spcAft>
                <a:spcPts val="0"/>
              </a:spcAft>
              <a:buSzPts val="5200"/>
              <a:buNone/>
              <a:defRPr sz="5200"/>
            </a:lvl5pPr>
            <a:lvl6pPr lvl="5" rtl="0">
              <a:spcBef>
                <a:spcPts val="0"/>
              </a:spcBef>
              <a:spcAft>
                <a:spcPts val="0"/>
              </a:spcAft>
              <a:buSzPts val="5200"/>
              <a:buNone/>
              <a:defRPr sz="5200"/>
            </a:lvl6pPr>
            <a:lvl7pPr lvl="6" rtl="0">
              <a:spcBef>
                <a:spcPts val="0"/>
              </a:spcBef>
              <a:spcAft>
                <a:spcPts val="0"/>
              </a:spcAft>
              <a:buSzPts val="5200"/>
              <a:buNone/>
              <a:defRPr sz="5200"/>
            </a:lvl7pPr>
            <a:lvl8pPr lvl="7" rtl="0">
              <a:spcBef>
                <a:spcPts val="0"/>
              </a:spcBef>
              <a:spcAft>
                <a:spcPts val="0"/>
              </a:spcAft>
              <a:buSzPts val="5200"/>
              <a:buNone/>
              <a:defRPr sz="5200"/>
            </a:lvl8pPr>
            <a:lvl9pPr lvl="8" rtl="0">
              <a:spcBef>
                <a:spcPts val="0"/>
              </a:spcBef>
              <a:spcAft>
                <a:spcPts val="0"/>
              </a:spcAft>
              <a:buSzPts val="5200"/>
              <a:buNone/>
              <a:defRPr sz="5200"/>
            </a:lvl9pPr>
          </a:lstStyle>
          <a:p>
            <a:endParaRPr/>
          </a:p>
        </p:txBody>
      </p:sp>
      <p:sp>
        <p:nvSpPr>
          <p:cNvPr id="1834" name="Google Shape;1834;p24"/>
          <p:cNvSpPr txBox="1">
            <a:spLocks noGrp="1"/>
          </p:cNvSpPr>
          <p:nvPr>
            <p:ph type="subTitle" idx="1"/>
          </p:nvPr>
        </p:nvSpPr>
        <p:spPr>
          <a:xfrm>
            <a:off x="884100" y="1458000"/>
            <a:ext cx="4293900" cy="1284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a:endParaRPr/>
          </a:p>
        </p:txBody>
      </p:sp>
      <p:sp>
        <p:nvSpPr>
          <p:cNvPr id="1835" name="Google Shape;1835;p24"/>
          <p:cNvSpPr txBox="1">
            <a:spLocks noGrp="1"/>
          </p:cNvSpPr>
          <p:nvPr>
            <p:ph type="subTitle" idx="2"/>
          </p:nvPr>
        </p:nvSpPr>
        <p:spPr>
          <a:xfrm>
            <a:off x="884100" y="4061872"/>
            <a:ext cx="4293900" cy="456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200"/>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a:endParaRPr/>
          </a:p>
        </p:txBody>
      </p:sp>
      <p:sp>
        <p:nvSpPr>
          <p:cNvPr id="1836" name="Google Shape;1836;p24"/>
          <p:cNvSpPr txBox="1"/>
          <p:nvPr/>
        </p:nvSpPr>
        <p:spPr>
          <a:xfrm>
            <a:off x="884100" y="3667799"/>
            <a:ext cx="3121200" cy="4461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300"/>
              </a:spcBef>
              <a:spcAft>
                <a:spcPts val="0"/>
              </a:spcAft>
              <a:buNone/>
            </a:pPr>
            <a:r>
              <a:rPr lang="en" sz="1000">
                <a:solidFill>
                  <a:schemeClr val="accent5"/>
                </a:solidFill>
                <a:latin typeface="Karla"/>
                <a:ea typeface="Karla"/>
                <a:cs typeface="Karla"/>
                <a:sym typeface="Karla"/>
              </a:rPr>
              <a:t>CREDITS: This presentation template was created by </a:t>
            </a:r>
            <a:r>
              <a:rPr lang="en" sz="1000" b="1">
                <a:solidFill>
                  <a:schemeClr val="accent5"/>
                </a:solidFill>
                <a:uFill>
                  <a:noFill/>
                </a:uFill>
                <a:latin typeface="Karla"/>
                <a:ea typeface="Karla"/>
                <a:cs typeface="Karla"/>
                <a:sym typeface="Karla"/>
                <a:hlinkClick r:id="rId2">
                  <a:extLst>
                    <a:ext uri="{A12FA001-AC4F-418D-AE19-62706E023703}">
                      <ahyp:hlinkClr xmlns:ahyp="http://schemas.microsoft.com/office/drawing/2018/hyperlinkcolor" val="tx"/>
                    </a:ext>
                  </a:extLst>
                </a:hlinkClick>
              </a:rPr>
              <a:t>Slidesgo</a:t>
            </a:r>
            <a:r>
              <a:rPr lang="en" sz="1000">
                <a:solidFill>
                  <a:schemeClr val="accent5"/>
                </a:solidFill>
                <a:latin typeface="Karla"/>
                <a:ea typeface="Karla"/>
                <a:cs typeface="Karla"/>
                <a:sym typeface="Karla"/>
              </a:rPr>
              <a:t>, including icons by </a:t>
            </a:r>
            <a:r>
              <a:rPr lang="en" sz="1000" b="1">
                <a:solidFill>
                  <a:schemeClr val="accent5"/>
                </a:solidFill>
                <a:uFill>
                  <a:noFill/>
                </a:uFill>
                <a:latin typeface="Karla"/>
                <a:ea typeface="Karla"/>
                <a:cs typeface="Karla"/>
                <a:sym typeface="Karla"/>
                <a:hlinkClick r:id="rId3">
                  <a:extLst>
                    <a:ext uri="{A12FA001-AC4F-418D-AE19-62706E023703}">
                      <ahyp:hlinkClr xmlns:ahyp="http://schemas.microsoft.com/office/drawing/2018/hyperlinkcolor" val="tx"/>
                    </a:ext>
                  </a:extLst>
                </a:hlinkClick>
              </a:rPr>
              <a:t>Flaticon</a:t>
            </a:r>
            <a:r>
              <a:rPr lang="en" sz="1000">
                <a:solidFill>
                  <a:schemeClr val="accent5"/>
                </a:solidFill>
                <a:latin typeface="Karla"/>
                <a:ea typeface="Karla"/>
                <a:cs typeface="Karla"/>
                <a:sym typeface="Karla"/>
              </a:rPr>
              <a:t> and infographics &amp; images by </a:t>
            </a:r>
            <a:r>
              <a:rPr lang="en" sz="1000" b="1">
                <a:solidFill>
                  <a:schemeClr val="accent5"/>
                </a:solidFill>
                <a:uFill>
                  <a:noFill/>
                </a:uFill>
                <a:latin typeface="Karla"/>
                <a:ea typeface="Karla"/>
                <a:cs typeface="Karla"/>
                <a:sym typeface="Karla"/>
                <a:hlinkClick r:id="rId4">
                  <a:extLst>
                    <a:ext uri="{A12FA001-AC4F-418D-AE19-62706E023703}">
                      <ahyp:hlinkClr xmlns:ahyp="http://schemas.microsoft.com/office/drawing/2018/hyperlinkcolor" val="tx"/>
                    </a:ext>
                  </a:extLst>
                </a:hlinkClick>
              </a:rPr>
              <a:t>Freepik</a:t>
            </a:r>
            <a:endParaRPr sz="1000" b="1">
              <a:solidFill>
                <a:schemeClr val="accent5"/>
              </a:solidFill>
              <a:highlight>
                <a:srgbClr val="DFDEFC"/>
              </a:highlight>
              <a:latin typeface="Karla"/>
              <a:ea typeface="Karla"/>
              <a:cs typeface="Karla"/>
              <a:sym typeface="Karla"/>
            </a:endParaRPr>
          </a:p>
        </p:txBody>
      </p:sp>
      <p:grpSp>
        <p:nvGrpSpPr>
          <p:cNvPr id="1837" name="Google Shape;1837;p24"/>
          <p:cNvGrpSpPr/>
          <p:nvPr/>
        </p:nvGrpSpPr>
        <p:grpSpPr>
          <a:xfrm rot="6128240" flipH="1">
            <a:off x="7511569" y="62721"/>
            <a:ext cx="2360395" cy="2934395"/>
            <a:chOff x="4753725" y="1294625"/>
            <a:chExt cx="510425" cy="634550"/>
          </a:xfrm>
        </p:grpSpPr>
        <p:sp>
          <p:nvSpPr>
            <p:cNvPr id="1838" name="Google Shape;1838;p24"/>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24"/>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24"/>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841;p24"/>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24"/>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24"/>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24"/>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24"/>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24"/>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24"/>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24"/>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24"/>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24"/>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24"/>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24"/>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24"/>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24"/>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24"/>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24"/>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24"/>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24"/>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24"/>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24"/>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24"/>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24"/>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24"/>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24"/>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24"/>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24"/>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24"/>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24"/>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24"/>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24"/>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71" name="Google Shape;1871;p24"/>
          <p:cNvSpPr/>
          <p:nvPr/>
        </p:nvSpPr>
        <p:spPr>
          <a:xfrm>
            <a:off x="1235138" y="9944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72" name="Google Shape;1872;p24"/>
          <p:cNvGrpSpPr/>
          <p:nvPr/>
        </p:nvGrpSpPr>
        <p:grpSpPr>
          <a:xfrm>
            <a:off x="7931208" y="4083150"/>
            <a:ext cx="613683" cy="443177"/>
            <a:chOff x="6084425" y="3496625"/>
            <a:chExt cx="264450" cy="190975"/>
          </a:xfrm>
        </p:grpSpPr>
        <p:sp>
          <p:nvSpPr>
            <p:cNvPr id="1873" name="Google Shape;1873;p24"/>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24"/>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24"/>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76" name="Google Shape;1876;p24"/>
          <p:cNvSpPr/>
          <p:nvPr/>
        </p:nvSpPr>
        <p:spPr>
          <a:xfrm>
            <a:off x="5634000" y="426200"/>
            <a:ext cx="248903"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24"/>
          <p:cNvSpPr/>
          <p:nvPr/>
        </p:nvSpPr>
        <p:spPr>
          <a:xfrm>
            <a:off x="4613638" y="46180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24"/>
          <p:cNvSpPr/>
          <p:nvPr/>
        </p:nvSpPr>
        <p:spPr>
          <a:xfrm>
            <a:off x="4520538" y="116803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879"/>
        <p:cNvGrpSpPr/>
        <p:nvPr/>
      </p:nvGrpSpPr>
      <p:grpSpPr>
        <a:xfrm>
          <a:off x="0" y="0"/>
          <a:ext cx="0" cy="0"/>
          <a:chOff x="0" y="0"/>
          <a:chExt cx="0" cy="0"/>
        </a:xfrm>
      </p:grpSpPr>
      <p:grpSp>
        <p:nvGrpSpPr>
          <p:cNvPr id="1880" name="Google Shape;1880;p25"/>
          <p:cNvGrpSpPr/>
          <p:nvPr/>
        </p:nvGrpSpPr>
        <p:grpSpPr>
          <a:xfrm rot="-2213098" flipH="1">
            <a:off x="7103367" y="72521"/>
            <a:ext cx="3302139" cy="3845226"/>
            <a:chOff x="4821350" y="2446300"/>
            <a:chExt cx="529700" cy="616825"/>
          </a:xfrm>
        </p:grpSpPr>
        <p:sp>
          <p:nvSpPr>
            <p:cNvPr id="1881" name="Google Shape;1881;p25"/>
            <p:cNvSpPr/>
            <p:nvPr/>
          </p:nvSpPr>
          <p:spPr>
            <a:xfrm>
              <a:off x="4914275" y="2446300"/>
              <a:ext cx="436125" cy="550325"/>
            </a:xfrm>
            <a:custGeom>
              <a:avLst/>
              <a:gdLst/>
              <a:ahLst/>
              <a:cxnLst/>
              <a:rect l="l" t="t" r="r" b="b"/>
              <a:pathLst>
                <a:path w="17445" h="22013" extrusionOk="0">
                  <a:moveTo>
                    <a:pt x="137" y="1"/>
                  </a:moveTo>
                  <a:cubicBezTo>
                    <a:pt x="57" y="1"/>
                    <a:pt x="1" y="81"/>
                    <a:pt x="64" y="145"/>
                  </a:cubicBezTo>
                  <a:cubicBezTo>
                    <a:pt x="2995" y="3076"/>
                    <a:pt x="3851" y="7330"/>
                    <a:pt x="5070" y="11118"/>
                  </a:cubicBezTo>
                  <a:cubicBezTo>
                    <a:pt x="5667" y="12856"/>
                    <a:pt x="6316" y="14542"/>
                    <a:pt x="7405" y="16046"/>
                  </a:cubicBezTo>
                  <a:cubicBezTo>
                    <a:pt x="8521" y="17577"/>
                    <a:pt x="9921" y="18770"/>
                    <a:pt x="11478" y="19834"/>
                  </a:cubicBezTo>
                  <a:cubicBezTo>
                    <a:pt x="13216" y="21027"/>
                    <a:pt x="15187" y="21883"/>
                    <a:pt x="17340" y="22013"/>
                  </a:cubicBezTo>
                  <a:cubicBezTo>
                    <a:pt x="17444" y="22013"/>
                    <a:pt x="17444" y="21883"/>
                    <a:pt x="17340" y="21857"/>
                  </a:cubicBezTo>
                  <a:cubicBezTo>
                    <a:pt x="13346" y="21546"/>
                    <a:pt x="9480" y="18692"/>
                    <a:pt x="7327" y="15450"/>
                  </a:cubicBezTo>
                  <a:cubicBezTo>
                    <a:pt x="5200" y="12337"/>
                    <a:pt x="4733" y="8420"/>
                    <a:pt x="3358" y="4996"/>
                  </a:cubicBezTo>
                  <a:cubicBezTo>
                    <a:pt x="2606" y="3128"/>
                    <a:pt x="1672" y="1364"/>
                    <a:pt x="194" y="15"/>
                  </a:cubicBezTo>
                  <a:cubicBezTo>
                    <a:pt x="174" y="5"/>
                    <a:pt x="155" y="1"/>
                    <a:pt x="1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25"/>
            <p:cNvSpPr/>
            <p:nvPr/>
          </p:nvSpPr>
          <p:spPr>
            <a:xfrm>
              <a:off x="4821350" y="2505725"/>
              <a:ext cx="145525" cy="173875"/>
            </a:xfrm>
            <a:custGeom>
              <a:avLst/>
              <a:gdLst/>
              <a:ahLst/>
              <a:cxnLst/>
              <a:rect l="l" t="t" r="r" b="b"/>
              <a:pathLst>
                <a:path w="5821" h="6955" extrusionOk="0">
                  <a:moveTo>
                    <a:pt x="5613" y="309"/>
                  </a:moveTo>
                  <a:lnTo>
                    <a:pt x="5613" y="309"/>
                  </a:lnTo>
                  <a:cubicBezTo>
                    <a:pt x="5540" y="911"/>
                    <a:pt x="5614" y="1531"/>
                    <a:pt x="5545" y="2152"/>
                  </a:cubicBezTo>
                  <a:cubicBezTo>
                    <a:pt x="5493" y="3085"/>
                    <a:pt x="5156" y="4045"/>
                    <a:pt x="4559" y="4772"/>
                  </a:cubicBezTo>
                  <a:cubicBezTo>
                    <a:pt x="3544" y="5980"/>
                    <a:pt x="1877" y="6175"/>
                    <a:pt x="437" y="6615"/>
                  </a:cubicBezTo>
                  <a:lnTo>
                    <a:pt x="437" y="6615"/>
                  </a:lnTo>
                  <a:cubicBezTo>
                    <a:pt x="697" y="6088"/>
                    <a:pt x="715" y="5538"/>
                    <a:pt x="824" y="4953"/>
                  </a:cubicBezTo>
                  <a:cubicBezTo>
                    <a:pt x="979" y="3967"/>
                    <a:pt x="1317" y="3060"/>
                    <a:pt x="1965" y="2281"/>
                  </a:cubicBezTo>
                  <a:cubicBezTo>
                    <a:pt x="2562" y="1581"/>
                    <a:pt x="3314" y="1244"/>
                    <a:pt x="4196" y="984"/>
                  </a:cubicBezTo>
                  <a:cubicBezTo>
                    <a:pt x="4708" y="821"/>
                    <a:pt x="5199" y="659"/>
                    <a:pt x="5613" y="309"/>
                  </a:cubicBezTo>
                  <a:close/>
                  <a:moveTo>
                    <a:pt x="5652" y="1"/>
                  </a:moveTo>
                  <a:cubicBezTo>
                    <a:pt x="5626" y="1"/>
                    <a:pt x="5598" y="8"/>
                    <a:pt x="5571" y="24"/>
                  </a:cubicBezTo>
                  <a:cubicBezTo>
                    <a:pt x="4844" y="595"/>
                    <a:pt x="3937" y="699"/>
                    <a:pt x="3106" y="1088"/>
                  </a:cubicBezTo>
                  <a:cubicBezTo>
                    <a:pt x="2510" y="1347"/>
                    <a:pt x="2017" y="1788"/>
                    <a:pt x="1628" y="2307"/>
                  </a:cubicBezTo>
                  <a:cubicBezTo>
                    <a:pt x="1239" y="2826"/>
                    <a:pt x="953" y="3397"/>
                    <a:pt x="772" y="3993"/>
                  </a:cubicBezTo>
                  <a:cubicBezTo>
                    <a:pt x="512" y="4901"/>
                    <a:pt x="616" y="5991"/>
                    <a:pt x="71" y="6769"/>
                  </a:cubicBezTo>
                  <a:cubicBezTo>
                    <a:pt x="0" y="6840"/>
                    <a:pt x="80" y="6954"/>
                    <a:pt x="174" y="6954"/>
                  </a:cubicBezTo>
                  <a:cubicBezTo>
                    <a:pt x="183" y="6954"/>
                    <a:pt x="192" y="6953"/>
                    <a:pt x="201" y="6951"/>
                  </a:cubicBezTo>
                  <a:cubicBezTo>
                    <a:pt x="1758" y="6406"/>
                    <a:pt x="3573" y="6250"/>
                    <a:pt x="4715" y="4901"/>
                  </a:cubicBezTo>
                  <a:cubicBezTo>
                    <a:pt x="5156" y="4383"/>
                    <a:pt x="5441" y="3786"/>
                    <a:pt x="5623" y="3137"/>
                  </a:cubicBezTo>
                  <a:cubicBezTo>
                    <a:pt x="5820" y="2173"/>
                    <a:pt x="5594" y="1209"/>
                    <a:pt x="5685" y="245"/>
                  </a:cubicBezTo>
                  <a:lnTo>
                    <a:pt x="5685" y="245"/>
                  </a:lnTo>
                  <a:cubicBezTo>
                    <a:pt x="5708" y="224"/>
                    <a:pt x="5730" y="202"/>
                    <a:pt x="5752" y="180"/>
                  </a:cubicBezTo>
                  <a:cubicBezTo>
                    <a:pt x="5814" y="98"/>
                    <a:pt x="5746" y="1"/>
                    <a:pt x="56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25"/>
            <p:cNvSpPr/>
            <p:nvPr/>
          </p:nvSpPr>
          <p:spPr>
            <a:xfrm>
              <a:off x="4822725" y="2505550"/>
              <a:ext cx="143500" cy="170900"/>
            </a:xfrm>
            <a:custGeom>
              <a:avLst/>
              <a:gdLst/>
              <a:ahLst/>
              <a:cxnLst/>
              <a:rect l="l" t="t" r="r" b="b"/>
              <a:pathLst>
                <a:path w="5740" h="6836" extrusionOk="0">
                  <a:moveTo>
                    <a:pt x="5648" y="1"/>
                  </a:moveTo>
                  <a:cubicBezTo>
                    <a:pt x="5619" y="1"/>
                    <a:pt x="5588" y="18"/>
                    <a:pt x="5568" y="57"/>
                  </a:cubicBezTo>
                  <a:cubicBezTo>
                    <a:pt x="4738" y="1484"/>
                    <a:pt x="3882" y="2807"/>
                    <a:pt x="2714" y="4000"/>
                  </a:cubicBezTo>
                  <a:cubicBezTo>
                    <a:pt x="1806" y="4934"/>
                    <a:pt x="1158" y="6024"/>
                    <a:pt x="42" y="6776"/>
                  </a:cubicBezTo>
                  <a:cubicBezTo>
                    <a:pt x="0" y="6797"/>
                    <a:pt x="26" y="6835"/>
                    <a:pt x="79" y="6835"/>
                  </a:cubicBezTo>
                  <a:cubicBezTo>
                    <a:pt x="91" y="6835"/>
                    <a:pt x="105" y="6833"/>
                    <a:pt x="120" y="6828"/>
                  </a:cubicBezTo>
                  <a:cubicBezTo>
                    <a:pt x="1339" y="6205"/>
                    <a:pt x="2014" y="4986"/>
                    <a:pt x="2974" y="4052"/>
                  </a:cubicBezTo>
                  <a:cubicBezTo>
                    <a:pt x="4063" y="2937"/>
                    <a:pt x="5179" y="1588"/>
                    <a:pt x="5723" y="109"/>
                  </a:cubicBezTo>
                  <a:cubicBezTo>
                    <a:pt x="5739" y="45"/>
                    <a:pt x="5696" y="1"/>
                    <a:pt x="5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25"/>
            <p:cNvSpPr/>
            <p:nvPr/>
          </p:nvSpPr>
          <p:spPr>
            <a:xfrm>
              <a:off x="4959975" y="2504800"/>
              <a:ext cx="200900" cy="31600"/>
            </a:xfrm>
            <a:custGeom>
              <a:avLst/>
              <a:gdLst/>
              <a:ahLst/>
              <a:cxnLst/>
              <a:rect l="l" t="t" r="r" b="b"/>
              <a:pathLst>
                <a:path w="8036" h="1264" extrusionOk="0">
                  <a:moveTo>
                    <a:pt x="528" y="1"/>
                  </a:moveTo>
                  <a:cubicBezTo>
                    <a:pt x="413" y="1"/>
                    <a:pt x="298" y="3"/>
                    <a:pt x="181" y="10"/>
                  </a:cubicBezTo>
                  <a:cubicBezTo>
                    <a:pt x="9" y="10"/>
                    <a:pt x="0" y="245"/>
                    <a:pt x="157" y="245"/>
                  </a:cubicBezTo>
                  <a:cubicBezTo>
                    <a:pt x="165" y="245"/>
                    <a:pt x="173" y="244"/>
                    <a:pt x="181" y="243"/>
                  </a:cubicBezTo>
                  <a:cubicBezTo>
                    <a:pt x="404" y="221"/>
                    <a:pt x="627" y="211"/>
                    <a:pt x="848" y="211"/>
                  </a:cubicBezTo>
                  <a:cubicBezTo>
                    <a:pt x="3115" y="211"/>
                    <a:pt x="5320" y="1263"/>
                    <a:pt x="7634" y="1263"/>
                  </a:cubicBezTo>
                  <a:cubicBezTo>
                    <a:pt x="7753" y="1263"/>
                    <a:pt x="7871" y="1261"/>
                    <a:pt x="7990" y="1255"/>
                  </a:cubicBezTo>
                  <a:cubicBezTo>
                    <a:pt x="7993" y="1258"/>
                    <a:pt x="7995" y="1259"/>
                    <a:pt x="7998" y="1259"/>
                  </a:cubicBezTo>
                  <a:cubicBezTo>
                    <a:pt x="8020" y="1259"/>
                    <a:pt x="8036" y="1177"/>
                    <a:pt x="7990" y="1177"/>
                  </a:cubicBezTo>
                  <a:cubicBezTo>
                    <a:pt x="6796" y="1177"/>
                    <a:pt x="5577" y="969"/>
                    <a:pt x="4410" y="710"/>
                  </a:cubicBezTo>
                  <a:cubicBezTo>
                    <a:pt x="3095" y="399"/>
                    <a:pt x="1869" y="1"/>
                    <a:pt x="5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25"/>
            <p:cNvSpPr/>
            <p:nvPr/>
          </p:nvSpPr>
          <p:spPr>
            <a:xfrm>
              <a:off x="4964175" y="2476625"/>
              <a:ext cx="197500" cy="87850"/>
            </a:xfrm>
            <a:custGeom>
              <a:avLst/>
              <a:gdLst/>
              <a:ahLst/>
              <a:cxnLst/>
              <a:rect l="l" t="t" r="r" b="b"/>
              <a:pathLst>
                <a:path w="7900" h="3514" extrusionOk="0">
                  <a:moveTo>
                    <a:pt x="3323" y="261"/>
                  </a:moveTo>
                  <a:cubicBezTo>
                    <a:pt x="3691" y="261"/>
                    <a:pt x="4073" y="315"/>
                    <a:pt x="4475" y="436"/>
                  </a:cubicBezTo>
                  <a:cubicBezTo>
                    <a:pt x="5253" y="670"/>
                    <a:pt x="5902" y="1033"/>
                    <a:pt x="6525" y="1604"/>
                  </a:cubicBezTo>
                  <a:cubicBezTo>
                    <a:pt x="6843" y="1858"/>
                    <a:pt x="7126" y="2130"/>
                    <a:pt x="7475" y="2348"/>
                  </a:cubicBezTo>
                  <a:lnTo>
                    <a:pt x="7475" y="2348"/>
                  </a:lnTo>
                  <a:cubicBezTo>
                    <a:pt x="6881" y="2526"/>
                    <a:pt x="6333" y="2830"/>
                    <a:pt x="5746" y="3056"/>
                  </a:cubicBezTo>
                  <a:cubicBezTo>
                    <a:pt x="5318" y="3225"/>
                    <a:pt x="4903" y="3296"/>
                    <a:pt x="4485" y="3296"/>
                  </a:cubicBezTo>
                  <a:cubicBezTo>
                    <a:pt x="4067" y="3296"/>
                    <a:pt x="3645" y="3225"/>
                    <a:pt x="3204" y="3108"/>
                  </a:cubicBezTo>
                  <a:cubicBezTo>
                    <a:pt x="2530" y="2927"/>
                    <a:pt x="1881" y="2641"/>
                    <a:pt x="1285" y="2200"/>
                  </a:cubicBezTo>
                  <a:cubicBezTo>
                    <a:pt x="927" y="1954"/>
                    <a:pt x="647" y="1516"/>
                    <a:pt x="261" y="1317"/>
                  </a:cubicBezTo>
                  <a:lnTo>
                    <a:pt x="261" y="1317"/>
                  </a:lnTo>
                  <a:cubicBezTo>
                    <a:pt x="1264" y="735"/>
                    <a:pt x="2231" y="261"/>
                    <a:pt x="3323" y="261"/>
                  </a:cubicBezTo>
                  <a:close/>
                  <a:moveTo>
                    <a:pt x="3280" y="0"/>
                  </a:moveTo>
                  <a:cubicBezTo>
                    <a:pt x="2108" y="0"/>
                    <a:pt x="1051" y="520"/>
                    <a:pt x="65" y="1163"/>
                  </a:cubicBezTo>
                  <a:cubicBezTo>
                    <a:pt x="18" y="1191"/>
                    <a:pt x="5" y="1233"/>
                    <a:pt x="13" y="1273"/>
                  </a:cubicBezTo>
                  <a:lnTo>
                    <a:pt x="13" y="1273"/>
                  </a:lnTo>
                  <a:cubicBezTo>
                    <a:pt x="0" y="1299"/>
                    <a:pt x="1" y="1331"/>
                    <a:pt x="39" y="1344"/>
                  </a:cubicBezTo>
                  <a:cubicBezTo>
                    <a:pt x="610" y="1707"/>
                    <a:pt x="1051" y="2278"/>
                    <a:pt x="1622" y="2667"/>
                  </a:cubicBezTo>
                  <a:cubicBezTo>
                    <a:pt x="2192" y="3030"/>
                    <a:pt x="2841" y="3290"/>
                    <a:pt x="3541" y="3419"/>
                  </a:cubicBezTo>
                  <a:cubicBezTo>
                    <a:pt x="3826" y="3481"/>
                    <a:pt x="4123" y="3514"/>
                    <a:pt x="4423" y="3514"/>
                  </a:cubicBezTo>
                  <a:cubicBezTo>
                    <a:pt x="4751" y="3514"/>
                    <a:pt x="5084" y="3475"/>
                    <a:pt x="5409" y="3393"/>
                  </a:cubicBezTo>
                  <a:cubicBezTo>
                    <a:pt x="6213" y="3160"/>
                    <a:pt x="6966" y="2667"/>
                    <a:pt x="7822" y="2486"/>
                  </a:cubicBezTo>
                  <a:cubicBezTo>
                    <a:pt x="7874" y="2434"/>
                    <a:pt x="7899" y="2356"/>
                    <a:pt x="7848" y="2278"/>
                  </a:cubicBezTo>
                  <a:cubicBezTo>
                    <a:pt x="7173" y="1967"/>
                    <a:pt x="6680" y="1344"/>
                    <a:pt x="6058" y="929"/>
                  </a:cubicBezTo>
                  <a:cubicBezTo>
                    <a:pt x="5435" y="488"/>
                    <a:pt x="4761" y="203"/>
                    <a:pt x="4034" y="73"/>
                  </a:cubicBezTo>
                  <a:cubicBezTo>
                    <a:pt x="3777" y="23"/>
                    <a:pt x="3526" y="0"/>
                    <a:pt x="3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25"/>
            <p:cNvSpPr/>
            <p:nvPr/>
          </p:nvSpPr>
          <p:spPr>
            <a:xfrm>
              <a:off x="4881125" y="2608700"/>
              <a:ext cx="132675" cy="202550"/>
            </a:xfrm>
            <a:custGeom>
              <a:avLst/>
              <a:gdLst/>
              <a:ahLst/>
              <a:cxnLst/>
              <a:rect l="l" t="t" r="r" b="b"/>
              <a:pathLst>
                <a:path w="5307" h="8102" extrusionOk="0">
                  <a:moveTo>
                    <a:pt x="5154" y="1"/>
                  </a:moveTo>
                  <a:cubicBezTo>
                    <a:pt x="5124" y="1"/>
                    <a:pt x="5087" y="26"/>
                    <a:pt x="5073" y="82"/>
                  </a:cubicBezTo>
                  <a:cubicBezTo>
                    <a:pt x="4918" y="1794"/>
                    <a:pt x="4529" y="3350"/>
                    <a:pt x="3569" y="4803"/>
                  </a:cubicBezTo>
                  <a:cubicBezTo>
                    <a:pt x="2687" y="6178"/>
                    <a:pt x="1468" y="7112"/>
                    <a:pt x="93" y="7968"/>
                  </a:cubicBezTo>
                  <a:cubicBezTo>
                    <a:pt x="0" y="8014"/>
                    <a:pt x="73" y="8102"/>
                    <a:pt x="126" y="8102"/>
                  </a:cubicBezTo>
                  <a:cubicBezTo>
                    <a:pt x="133" y="8102"/>
                    <a:pt x="139" y="8100"/>
                    <a:pt x="145" y="8098"/>
                  </a:cubicBezTo>
                  <a:cubicBezTo>
                    <a:pt x="3154" y="6801"/>
                    <a:pt x="5307" y="3325"/>
                    <a:pt x="5203" y="56"/>
                  </a:cubicBezTo>
                  <a:cubicBezTo>
                    <a:pt x="5203" y="20"/>
                    <a:pt x="5181" y="1"/>
                    <a:pt x="51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25"/>
            <p:cNvSpPr/>
            <p:nvPr/>
          </p:nvSpPr>
          <p:spPr>
            <a:xfrm>
              <a:off x="4881500" y="2616525"/>
              <a:ext cx="158250" cy="195275"/>
            </a:xfrm>
            <a:custGeom>
              <a:avLst/>
              <a:gdLst/>
              <a:ahLst/>
              <a:cxnLst/>
              <a:rect l="l" t="t" r="r" b="b"/>
              <a:pathLst>
                <a:path w="6330" h="7811" extrusionOk="0">
                  <a:moveTo>
                    <a:pt x="104" y="7603"/>
                  </a:moveTo>
                  <a:cubicBezTo>
                    <a:pt x="107" y="7605"/>
                    <a:pt x="109" y="7606"/>
                    <a:pt x="112" y="7608"/>
                  </a:cubicBezTo>
                  <a:lnTo>
                    <a:pt x="112" y="7608"/>
                  </a:lnTo>
                  <a:cubicBezTo>
                    <a:pt x="109" y="7606"/>
                    <a:pt x="106" y="7605"/>
                    <a:pt x="104" y="7603"/>
                  </a:cubicBezTo>
                  <a:close/>
                  <a:moveTo>
                    <a:pt x="5205" y="277"/>
                  </a:moveTo>
                  <a:lnTo>
                    <a:pt x="5205" y="277"/>
                  </a:lnTo>
                  <a:cubicBezTo>
                    <a:pt x="5455" y="2364"/>
                    <a:pt x="6158" y="4632"/>
                    <a:pt x="4332" y="6280"/>
                  </a:cubicBezTo>
                  <a:cubicBezTo>
                    <a:pt x="3554" y="6955"/>
                    <a:pt x="2620" y="7214"/>
                    <a:pt x="1660" y="7396"/>
                  </a:cubicBezTo>
                  <a:cubicBezTo>
                    <a:pt x="1375" y="7447"/>
                    <a:pt x="1064" y="7473"/>
                    <a:pt x="778" y="7525"/>
                  </a:cubicBezTo>
                  <a:cubicBezTo>
                    <a:pt x="678" y="7545"/>
                    <a:pt x="406" y="7628"/>
                    <a:pt x="229" y="7628"/>
                  </a:cubicBezTo>
                  <a:cubicBezTo>
                    <a:pt x="207" y="7628"/>
                    <a:pt x="186" y="7626"/>
                    <a:pt x="168" y="7624"/>
                  </a:cubicBezTo>
                  <a:lnTo>
                    <a:pt x="168" y="7624"/>
                  </a:lnTo>
                  <a:cubicBezTo>
                    <a:pt x="168" y="7624"/>
                    <a:pt x="169" y="7624"/>
                    <a:pt x="170" y="7624"/>
                  </a:cubicBezTo>
                  <a:cubicBezTo>
                    <a:pt x="294" y="7624"/>
                    <a:pt x="325" y="7364"/>
                    <a:pt x="415" y="7162"/>
                  </a:cubicBezTo>
                  <a:cubicBezTo>
                    <a:pt x="545" y="6903"/>
                    <a:pt x="649" y="6643"/>
                    <a:pt x="752" y="6358"/>
                  </a:cubicBezTo>
                  <a:cubicBezTo>
                    <a:pt x="1090" y="5372"/>
                    <a:pt x="1297" y="4412"/>
                    <a:pt x="1816" y="3453"/>
                  </a:cubicBezTo>
                  <a:cubicBezTo>
                    <a:pt x="2309" y="2596"/>
                    <a:pt x="2957" y="2104"/>
                    <a:pt x="3761" y="1585"/>
                  </a:cubicBezTo>
                  <a:cubicBezTo>
                    <a:pt x="4289" y="1225"/>
                    <a:pt x="4838" y="844"/>
                    <a:pt x="5205" y="277"/>
                  </a:cubicBezTo>
                  <a:close/>
                  <a:moveTo>
                    <a:pt x="5208" y="1"/>
                  </a:moveTo>
                  <a:cubicBezTo>
                    <a:pt x="5191" y="1"/>
                    <a:pt x="5175" y="9"/>
                    <a:pt x="5162" y="28"/>
                  </a:cubicBezTo>
                  <a:cubicBezTo>
                    <a:pt x="4099" y="1325"/>
                    <a:pt x="2464" y="1844"/>
                    <a:pt x="1608" y="3375"/>
                  </a:cubicBezTo>
                  <a:cubicBezTo>
                    <a:pt x="1141" y="4205"/>
                    <a:pt x="960" y="5061"/>
                    <a:pt x="675" y="5969"/>
                  </a:cubicBezTo>
                  <a:cubicBezTo>
                    <a:pt x="493" y="6514"/>
                    <a:pt x="104" y="7084"/>
                    <a:pt x="0" y="7681"/>
                  </a:cubicBezTo>
                  <a:cubicBezTo>
                    <a:pt x="0" y="7733"/>
                    <a:pt x="26" y="7811"/>
                    <a:pt x="130" y="7811"/>
                  </a:cubicBezTo>
                  <a:cubicBezTo>
                    <a:pt x="1712" y="7551"/>
                    <a:pt x="3476" y="7447"/>
                    <a:pt x="4669" y="6254"/>
                  </a:cubicBezTo>
                  <a:cubicBezTo>
                    <a:pt x="6330" y="4568"/>
                    <a:pt x="5707" y="2207"/>
                    <a:pt x="5292" y="132"/>
                  </a:cubicBezTo>
                  <a:cubicBezTo>
                    <a:pt x="5311" y="74"/>
                    <a:pt x="5258" y="1"/>
                    <a:pt x="5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25"/>
            <p:cNvSpPr/>
            <p:nvPr/>
          </p:nvSpPr>
          <p:spPr>
            <a:xfrm>
              <a:off x="4978225" y="2769300"/>
              <a:ext cx="88775" cy="198325"/>
            </a:xfrm>
            <a:custGeom>
              <a:avLst/>
              <a:gdLst/>
              <a:ahLst/>
              <a:cxnLst/>
              <a:rect l="l" t="t" r="r" b="b"/>
              <a:pathLst>
                <a:path w="3551" h="7933" extrusionOk="0">
                  <a:moveTo>
                    <a:pt x="3242" y="0"/>
                  </a:moveTo>
                  <a:cubicBezTo>
                    <a:pt x="3226" y="0"/>
                    <a:pt x="3213" y="13"/>
                    <a:pt x="3213" y="39"/>
                  </a:cubicBezTo>
                  <a:cubicBezTo>
                    <a:pt x="3161" y="3023"/>
                    <a:pt x="2305" y="5824"/>
                    <a:pt x="22" y="7848"/>
                  </a:cubicBezTo>
                  <a:cubicBezTo>
                    <a:pt x="1" y="7890"/>
                    <a:pt x="14" y="7932"/>
                    <a:pt x="62" y="7932"/>
                  </a:cubicBezTo>
                  <a:cubicBezTo>
                    <a:pt x="73" y="7932"/>
                    <a:pt x="86" y="7930"/>
                    <a:pt x="100" y="7925"/>
                  </a:cubicBezTo>
                  <a:cubicBezTo>
                    <a:pt x="2435" y="6213"/>
                    <a:pt x="3550" y="2867"/>
                    <a:pt x="3291" y="39"/>
                  </a:cubicBezTo>
                  <a:cubicBezTo>
                    <a:pt x="3278" y="13"/>
                    <a:pt x="3258" y="0"/>
                    <a:pt x="32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25"/>
            <p:cNvSpPr/>
            <p:nvPr/>
          </p:nvSpPr>
          <p:spPr>
            <a:xfrm>
              <a:off x="4976825" y="2765425"/>
              <a:ext cx="128425" cy="202850"/>
            </a:xfrm>
            <a:custGeom>
              <a:avLst/>
              <a:gdLst/>
              <a:ahLst/>
              <a:cxnLst/>
              <a:rect l="l" t="t" r="r" b="b"/>
              <a:pathLst>
                <a:path w="5137" h="8114" extrusionOk="0">
                  <a:moveTo>
                    <a:pt x="3244" y="247"/>
                  </a:moveTo>
                  <a:lnTo>
                    <a:pt x="3244" y="247"/>
                  </a:lnTo>
                  <a:cubicBezTo>
                    <a:pt x="3877" y="2064"/>
                    <a:pt x="4946" y="3905"/>
                    <a:pt x="3736" y="5746"/>
                  </a:cubicBezTo>
                  <a:cubicBezTo>
                    <a:pt x="3191" y="6576"/>
                    <a:pt x="2361" y="7043"/>
                    <a:pt x="1453" y="7406"/>
                  </a:cubicBezTo>
                  <a:cubicBezTo>
                    <a:pt x="1329" y="7431"/>
                    <a:pt x="260" y="7928"/>
                    <a:pt x="95" y="7928"/>
                  </a:cubicBezTo>
                  <a:cubicBezTo>
                    <a:pt x="93" y="7928"/>
                    <a:pt x="91" y="7928"/>
                    <a:pt x="89" y="7928"/>
                  </a:cubicBezTo>
                  <a:lnTo>
                    <a:pt x="89" y="7928"/>
                  </a:lnTo>
                  <a:cubicBezTo>
                    <a:pt x="199" y="7915"/>
                    <a:pt x="441" y="6676"/>
                    <a:pt x="441" y="6576"/>
                  </a:cubicBezTo>
                  <a:cubicBezTo>
                    <a:pt x="571" y="5590"/>
                    <a:pt x="519" y="4604"/>
                    <a:pt x="882" y="3593"/>
                  </a:cubicBezTo>
                  <a:cubicBezTo>
                    <a:pt x="1357" y="2269"/>
                    <a:pt x="2769" y="1570"/>
                    <a:pt x="3244" y="247"/>
                  </a:cubicBezTo>
                  <a:close/>
                  <a:moveTo>
                    <a:pt x="3219" y="0"/>
                  </a:moveTo>
                  <a:cubicBezTo>
                    <a:pt x="3196" y="0"/>
                    <a:pt x="3174" y="12"/>
                    <a:pt x="3165" y="39"/>
                  </a:cubicBezTo>
                  <a:cubicBezTo>
                    <a:pt x="2465" y="1336"/>
                    <a:pt x="1142" y="2140"/>
                    <a:pt x="701" y="3541"/>
                  </a:cubicBezTo>
                  <a:cubicBezTo>
                    <a:pt x="389" y="4449"/>
                    <a:pt x="364" y="5227"/>
                    <a:pt x="312" y="6161"/>
                  </a:cubicBezTo>
                  <a:cubicBezTo>
                    <a:pt x="234" y="6783"/>
                    <a:pt x="0" y="7432"/>
                    <a:pt x="0" y="8003"/>
                  </a:cubicBezTo>
                  <a:cubicBezTo>
                    <a:pt x="0" y="8067"/>
                    <a:pt x="53" y="8113"/>
                    <a:pt x="101" y="8113"/>
                  </a:cubicBezTo>
                  <a:cubicBezTo>
                    <a:pt x="111" y="8113"/>
                    <a:pt x="121" y="8111"/>
                    <a:pt x="130" y="8106"/>
                  </a:cubicBezTo>
                  <a:cubicBezTo>
                    <a:pt x="1531" y="7562"/>
                    <a:pt x="3087" y="7147"/>
                    <a:pt x="3943" y="5798"/>
                  </a:cubicBezTo>
                  <a:cubicBezTo>
                    <a:pt x="5137" y="3930"/>
                    <a:pt x="4099" y="1855"/>
                    <a:pt x="3321" y="39"/>
                  </a:cubicBezTo>
                  <a:cubicBezTo>
                    <a:pt x="3309" y="33"/>
                    <a:pt x="3295" y="29"/>
                    <a:pt x="3282" y="29"/>
                  </a:cubicBezTo>
                  <a:lnTo>
                    <a:pt x="3282" y="29"/>
                  </a:lnTo>
                  <a:cubicBezTo>
                    <a:pt x="3266" y="11"/>
                    <a:pt x="3242" y="0"/>
                    <a:pt x="32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25"/>
            <p:cNvSpPr/>
            <p:nvPr/>
          </p:nvSpPr>
          <p:spPr>
            <a:xfrm>
              <a:off x="5117800" y="2883775"/>
              <a:ext cx="38675" cy="178425"/>
            </a:xfrm>
            <a:custGeom>
              <a:avLst/>
              <a:gdLst/>
              <a:ahLst/>
              <a:cxnLst/>
              <a:rect l="l" t="t" r="r" b="b"/>
              <a:pathLst>
                <a:path w="1547" h="7137" extrusionOk="0">
                  <a:moveTo>
                    <a:pt x="613" y="0"/>
                  </a:moveTo>
                  <a:cubicBezTo>
                    <a:pt x="614" y="2"/>
                    <a:pt x="615" y="4"/>
                    <a:pt x="615" y="5"/>
                  </a:cubicBezTo>
                  <a:lnTo>
                    <a:pt x="615" y="5"/>
                  </a:lnTo>
                  <a:cubicBezTo>
                    <a:pt x="620" y="2"/>
                    <a:pt x="620" y="0"/>
                    <a:pt x="613" y="0"/>
                  </a:cubicBezTo>
                  <a:close/>
                  <a:moveTo>
                    <a:pt x="615" y="5"/>
                  </a:moveTo>
                  <a:cubicBezTo>
                    <a:pt x="604" y="15"/>
                    <a:pt x="561" y="40"/>
                    <a:pt x="561" y="78"/>
                  </a:cubicBezTo>
                  <a:cubicBezTo>
                    <a:pt x="1288" y="2464"/>
                    <a:pt x="1313" y="4877"/>
                    <a:pt x="16" y="7082"/>
                  </a:cubicBezTo>
                  <a:cubicBezTo>
                    <a:pt x="0" y="7114"/>
                    <a:pt x="14" y="7136"/>
                    <a:pt x="39" y="7136"/>
                  </a:cubicBezTo>
                  <a:cubicBezTo>
                    <a:pt x="55" y="7136"/>
                    <a:pt x="74" y="7128"/>
                    <a:pt x="94" y="7108"/>
                  </a:cubicBezTo>
                  <a:cubicBezTo>
                    <a:pt x="1468" y="5138"/>
                    <a:pt x="1547" y="2210"/>
                    <a:pt x="615" y="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25"/>
            <p:cNvSpPr/>
            <p:nvPr/>
          </p:nvSpPr>
          <p:spPr>
            <a:xfrm>
              <a:off x="5100700" y="2880975"/>
              <a:ext cx="90525" cy="182150"/>
            </a:xfrm>
            <a:custGeom>
              <a:avLst/>
              <a:gdLst/>
              <a:ahLst/>
              <a:cxnLst/>
              <a:rect l="l" t="t" r="r" b="b"/>
              <a:pathLst>
                <a:path w="3621" h="7286" extrusionOk="0">
                  <a:moveTo>
                    <a:pt x="1193" y="8"/>
                  </a:moveTo>
                  <a:cubicBezTo>
                    <a:pt x="1199" y="8"/>
                    <a:pt x="1201" y="12"/>
                    <a:pt x="1201" y="17"/>
                  </a:cubicBezTo>
                  <a:lnTo>
                    <a:pt x="1201" y="17"/>
                  </a:lnTo>
                  <a:cubicBezTo>
                    <a:pt x="1198" y="14"/>
                    <a:pt x="1196" y="11"/>
                    <a:pt x="1193" y="8"/>
                  </a:cubicBezTo>
                  <a:close/>
                  <a:moveTo>
                    <a:pt x="1247" y="188"/>
                  </a:moveTo>
                  <a:cubicBezTo>
                    <a:pt x="2207" y="1533"/>
                    <a:pt x="3620" y="2767"/>
                    <a:pt x="3009" y="4600"/>
                  </a:cubicBezTo>
                  <a:cubicBezTo>
                    <a:pt x="2750" y="5404"/>
                    <a:pt x="2153" y="5923"/>
                    <a:pt x="1505" y="6442"/>
                  </a:cubicBezTo>
                  <a:cubicBezTo>
                    <a:pt x="1383" y="6543"/>
                    <a:pt x="945" y="6882"/>
                    <a:pt x="784" y="7037"/>
                  </a:cubicBezTo>
                  <a:lnTo>
                    <a:pt x="784" y="7037"/>
                  </a:lnTo>
                  <a:cubicBezTo>
                    <a:pt x="796" y="6902"/>
                    <a:pt x="761" y="6650"/>
                    <a:pt x="726" y="6597"/>
                  </a:cubicBezTo>
                  <a:cubicBezTo>
                    <a:pt x="700" y="6338"/>
                    <a:pt x="674" y="6104"/>
                    <a:pt x="649" y="5845"/>
                  </a:cubicBezTo>
                  <a:cubicBezTo>
                    <a:pt x="467" y="5015"/>
                    <a:pt x="208" y="4237"/>
                    <a:pt x="259" y="3355"/>
                  </a:cubicBezTo>
                  <a:cubicBezTo>
                    <a:pt x="310" y="2196"/>
                    <a:pt x="1241" y="1330"/>
                    <a:pt x="1247" y="188"/>
                  </a:cubicBezTo>
                  <a:close/>
                  <a:moveTo>
                    <a:pt x="1159" y="0"/>
                  </a:moveTo>
                  <a:cubicBezTo>
                    <a:pt x="1129" y="0"/>
                    <a:pt x="1100" y="13"/>
                    <a:pt x="1090" y="34"/>
                  </a:cubicBezTo>
                  <a:cubicBezTo>
                    <a:pt x="856" y="1253"/>
                    <a:pt x="26" y="2239"/>
                    <a:pt x="0" y="3484"/>
                  </a:cubicBezTo>
                  <a:cubicBezTo>
                    <a:pt x="0" y="4263"/>
                    <a:pt x="156" y="4885"/>
                    <a:pt x="311" y="5637"/>
                  </a:cubicBezTo>
                  <a:cubicBezTo>
                    <a:pt x="441" y="6156"/>
                    <a:pt x="415" y="6701"/>
                    <a:pt x="571" y="7220"/>
                  </a:cubicBezTo>
                  <a:cubicBezTo>
                    <a:pt x="587" y="7253"/>
                    <a:pt x="624" y="7285"/>
                    <a:pt x="663" y="7285"/>
                  </a:cubicBezTo>
                  <a:cubicBezTo>
                    <a:pt x="685" y="7285"/>
                    <a:pt x="707" y="7274"/>
                    <a:pt x="726" y="7246"/>
                  </a:cubicBezTo>
                  <a:cubicBezTo>
                    <a:pt x="1764" y="6390"/>
                    <a:pt x="2931" y="5637"/>
                    <a:pt x="3191" y="4237"/>
                  </a:cubicBezTo>
                  <a:cubicBezTo>
                    <a:pt x="3523" y="2526"/>
                    <a:pt x="2272" y="1243"/>
                    <a:pt x="1243" y="66"/>
                  </a:cubicBezTo>
                  <a:lnTo>
                    <a:pt x="1243" y="66"/>
                  </a:lnTo>
                  <a:cubicBezTo>
                    <a:pt x="1234" y="20"/>
                    <a:pt x="1196"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25"/>
            <p:cNvSpPr/>
            <p:nvPr/>
          </p:nvSpPr>
          <p:spPr>
            <a:xfrm>
              <a:off x="5006575" y="2613850"/>
              <a:ext cx="205475" cy="50325"/>
            </a:xfrm>
            <a:custGeom>
              <a:avLst/>
              <a:gdLst/>
              <a:ahLst/>
              <a:cxnLst/>
              <a:rect l="l" t="t" r="r" b="b"/>
              <a:pathLst>
                <a:path w="8219" h="2013" extrusionOk="0">
                  <a:moveTo>
                    <a:pt x="8207" y="1317"/>
                  </a:moveTo>
                  <a:cubicBezTo>
                    <a:pt x="8204" y="1317"/>
                    <a:pt x="8201" y="1320"/>
                    <a:pt x="8201" y="1329"/>
                  </a:cubicBezTo>
                  <a:cubicBezTo>
                    <a:pt x="8218" y="1329"/>
                    <a:pt x="8212" y="1317"/>
                    <a:pt x="8207" y="1317"/>
                  </a:cubicBezTo>
                  <a:close/>
                  <a:moveTo>
                    <a:pt x="153" y="0"/>
                  </a:moveTo>
                  <a:cubicBezTo>
                    <a:pt x="78" y="0"/>
                    <a:pt x="0" y="121"/>
                    <a:pt x="81" y="161"/>
                  </a:cubicBezTo>
                  <a:cubicBezTo>
                    <a:pt x="1437" y="1370"/>
                    <a:pt x="3286" y="2013"/>
                    <a:pt x="5110" y="2013"/>
                  </a:cubicBezTo>
                  <a:cubicBezTo>
                    <a:pt x="6184" y="2013"/>
                    <a:pt x="7249" y="1790"/>
                    <a:pt x="8201" y="1329"/>
                  </a:cubicBezTo>
                  <a:lnTo>
                    <a:pt x="8201" y="1329"/>
                  </a:lnTo>
                  <a:cubicBezTo>
                    <a:pt x="7329" y="1685"/>
                    <a:pt x="6358" y="1857"/>
                    <a:pt x="5377" y="1857"/>
                  </a:cubicBezTo>
                  <a:cubicBezTo>
                    <a:pt x="3497" y="1857"/>
                    <a:pt x="1574" y="1224"/>
                    <a:pt x="211" y="32"/>
                  </a:cubicBezTo>
                  <a:cubicBezTo>
                    <a:pt x="194" y="9"/>
                    <a:pt x="174"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25"/>
            <p:cNvSpPr/>
            <p:nvPr/>
          </p:nvSpPr>
          <p:spPr>
            <a:xfrm>
              <a:off x="5010500" y="2605825"/>
              <a:ext cx="202400" cy="104075"/>
            </a:xfrm>
            <a:custGeom>
              <a:avLst/>
              <a:gdLst/>
              <a:ahLst/>
              <a:cxnLst/>
              <a:rect l="l" t="t" r="r" b="b"/>
              <a:pathLst>
                <a:path w="8096" h="4163" extrusionOk="0">
                  <a:moveTo>
                    <a:pt x="3107" y="138"/>
                  </a:moveTo>
                  <a:cubicBezTo>
                    <a:pt x="3895" y="138"/>
                    <a:pt x="4653" y="355"/>
                    <a:pt x="5372" y="742"/>
                  </a:cubicBezTo>
                  <a:cubicBezTo>
                    <a:pt x="5995" y="1079"/>
                    <a:pt x="6617" y="1494"/>
                    <a:pt x="7292" y="1676"/>
                  </a:cubicBezTo>
                  <a:cubicBezTo>
                    <a:pt x="7784" y="1805"/>
                    <a:pt x="7784" y="1624"/>
                    <a:pt x="7577" y="1935"/>
                  </a:cubicBezTo>
                  <a:cubicBezTo>
                    <a:pt x="7421" y="2246"/>
                    <a:pt x="7032" y="2584"/>
                    <a:pt x="6773" y="2843"/>
                  </a:cubicBezTo>
                  <a:cubicBezTo>
                    <a:pt x="6008" y="3554"/>
                    <a:pt x="5060" y="3985"/>
                    <a:pt x="4089" y="3985"/>
                  </a:cubicBezTo>
                  <a:cubicBezTo>
                    <a:pt x="3643" y="3985"/>
                    <a:pt x="3192" y="3895"/>
                    <a:pt x="2752" y="3699"/>
                  </a:cubicBezTo>
                  <a:cubicBezTo>
                    <a:pt x="1323" y="3061"/>
                    <a:pt x="697" y="1896"/>
                    <a:pt x="159" y="500"/>
                  </a:cubicBezTo>
                  <a:lnTo>
                    <a:pt x="159" y="500"/>
                  </a:lnTo>
                  <a:cubicBezTo>
                    <a:pt x="323" y="526"/>
                    <a:pt x="475" y="537"/>
                    <a:pt x="620" y="537"/>
                  </a:cubicBezTo>
                  <a:cubicBezTo>
                    <a:pt x="1153" y="537"/>
                    <a:pt x="1582" y="386"/>
                    <a:pt x="2129" y="249"/>
                  </a:cubicBezTo>
                  <a:cubicBezTo>
                    <a:pt x="2460" y="174"/>
                    <a:pt x="2786" y="138"/>
                    <a:pt x="3107" y="138"/>
                  </a:cubicBezTo>
                  <a:close/>
                  <a:moveTo>
                    <a:pt x="3379" y="0"/>
                  </a:moveTo>
                  <a:cubicBezTo>
                    <a:pt x="2358" y="0"/>
                    <a:pt x="1427" y="394"/>
                    <a:pt x="400" y="394"/>
                  </a:cubicBezTo>
                  <a:cubicBezTo>
                    <a:pt x="286" y="394"/>
                    <a:pt x="171" y="389"/>
                    <a:pt x="54" y="379"/>
                  </a:cubicBezTo>
                  <a:cubicBezTo>
                    <a:pt x="46" y="370"/>
                    <a:pt x="38" y="366"/>
                    <a:pt x="31" y="366"/>
                  </a:cubicBezTo>
                  <a:cubicBezTo>
                    <a:pt x="12" y="366"/>
                    <a:pt x="1" y="396"/>
                    <a:pt x="7" y="427"/>
                  </a:cubicBezTo>
                  <a:lnTo>
                    <a:pt x="7" y="427"/>
                  </a:lnTo>
                  <a:cubicBezTo>
                    <a:pt x="4" y="435"/>
                    <a:pt x="2" y="445"/>
                    <a:pt x="2" y="456"/>
                  </a:cubicBezTo>
                  <a:cubicBezTo>
                    <a:pt x="236" y="2117"/>
                    <a:pt x="1559" y="3543"/>
                    <a:pt x="3141" y="4010"/>
                  </a:cubicBezTo>
                  <a:cubicBezTo>
                    <a:pt x="3468" y="4111"/>
                    <a:pt x="3808" y="4163"/>
                    <a:pt x="4148" y="4163"/>
                  </a:cubicBezTo>
                  <a:cubicBezTo>
                    <a:pt x="4508" y="4163"/>
                    <a:pt x="4869" y="4104"/>
                    <a:pt x="5216" y="3984"/>
                  </a:cubicBezTo>
                  <a:cubicBezTo>
                    <a:pt x="6436" y="3569"/>
                    <a:pt x="7058" y="2532"/>
                    <a:pt x="8044" y="1779"/>
                  </a:cubicBezTo>
                  <a:cubicBezTo>
                    <a:pt x="8096" y="1727"/>
                    <a:pt x="8070" y="1624"/>
                    <a:pt x="8018" y="1624"/>
                  </a:cubicBezTo>
                  <a:cubicBezTo>
                    <a:pt x="6539" y="1546"/>
                    <a:pt x="5476" y="353"/>
                    <a:pt x="4075" y="67"/>
                  </a:cubicBezTo>
                  <a:cubicBezTo>
                    <a:pt x="3837" y="20"/>
                    <a:pt x="3606" y="0"/>
                    <a:pt x="33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25"/>
            <p:cNvSpPr/>
            <p:nvPr/>
          </p:nvSpPr>
          <p:spPr>
            <a:xfrm>
              <a:off x="5053850" y="2746925"/>
              <a:ext cx="194000" cy="39950"/>
            </a:xfrm>
            <a:custGeom>
              <a:avLst/>
              <a:gdLst/>
              <a:ahLst/>
              <a:cxnLst/>
              <a:rect l="l" t="t" r="r" b="b"/>
              <a:pathLst>
                <a:path w="7760" h="1598" extrusionOk="0">
                  <a:moveTo>
                    <a:pt x="7737" y="1"/>
                  </a:moveTo>
                  <a:cubicBezTo>
                    <a:pt x="7745" y="9"/>
                    <a:pt x="7751" y="12"/>
                    <a:pt x="7754" y="12"/>
                  </a:cubicBezTo>
                  <a:cubicBezTo>
                    <a:pt x="7760" y="12"/>
                    <a:pt x="7754" y="1"/>
                    <a:pt x="7737" y="1"/>
                  </a:cubicBezTo>
                  <a:close/>
                  <a:moveTo>
                    <a:pt x="7737" y="1"/>
                  </a:moveTo>
                  <a:lnTo>
                    <a:pt x="7737" y="1"/>
                  </a:lnTo>
                  <a:cubicBezTo>
                    <a:pt x="6519" y="922"/>
                    <a:pt x="4850" y="1411"/>
                    <a:pt x="3227" y="1411"/>
                  </a:cubicBezTo>
                  <a:cubicBezTo>
                    <a:pt x="2154" y="1411"/>
                    <a:pt x="1102" y="1197"/>
                    <a:pt x="214" y="753"/>
                  </a:cubicBezTo>
                  <a:cubicBezTo>
                    <a:pt x="194" y="741"/>
                    <a:pt x="174" y="735"/>
                    <a:pt x="156" y="735"/>
                  </a:cubicBezTo>
                  <a:cubicBezTo>
                    <a:pt x="57" y="735"/>
                    <a:pt x="1" y="887"/>
                    <a:pt x="110" y="908"/>
                  </a:cubicBezTo>
                  <a:cubicBezTo>
                    <a:pt x="1029" y="1373"/>
                    <a:pt x="2087" y="1598"/>
                    <a:pt x="3153" y="1598"/>
                  </a:cubicBezTo>
                  <a:cubicBezTo>
                    <a:pt x="4824" y="1598"/>
                    <a:pt x="6517" y="1046"/>
                    <a:pt x="7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25"/>
            <p:cNvSpPr/>
            <p:nvPr/>
          </p:nvSpPr>
          <p:spPr>
            <a:xfrm>
              <a:off x="5056700" y="2734475"/>
              <a:ext cx="193825" cy="92900"/>
            </a:xfrm>
            <a:custGeom>
              <a:avLst/>
              <a:gdLst/>
              <a:ahLst/>
              <a:cxnLst/>
              <a:rect l="l" t="t" r="r" b="b"/>
              <a:pathLst>
                <a:path w="7753" h="3716" extrusionOk="0">
                  <a:moveTo>
                    <a:pt x="4095" y="213"/>
                  </a:moveTo>
                  <a:cubicBezTo>
                    <a:pt x="4925" y="213"/>
                    <a:pt x="5703" y="550"/>
                    <a:pt x="6559" y="654"/>
                  </a:cubicBezTo>
                  <a:cubicBezTo>
                    <a:pt x="6637" y="654"/>
                    <a:pt x="7389" y="654"/>
                    <a:pt x="7415" y="680"/>
                  </a:cubicBezTo>
                  <a:cubicBezTo>
                    <a:pt x="7467" y="758"/>
                    <a:pt x="7000" y="1510"/>
                    <a:pt x="6974" y="1588"/>
                  </a:cubicBezTo>
                  <a:cubicBezTo>
                    <a:pt x="6349" y="2767"/>
                    <a:pt x="5255" y="3522"/>
                    <a:pt x="3961" y="3522"/>
                  </a:cubicBezTo>
                  <a:cubicBezTo>
                    <a:pt x="3860" y="3522"/>
                    <a:pt x="3757" y="3517"/>
                    <a:pt x="3654" y="3508"/>
                  </a:cubicBezTo>
                  <a:cubicBezTo>
                    <a:pt x="2150" y="3382"/>
                    <a:pt x="1179" y="2531"/>
                    <a:pt x="297" y="1398"/>
                  </a:cubicBezTo>
                  <a:lnTo>
                    <a:pt x="297" y="1398"/>
                  </a:lnTo>
                  <a:cubicBezTo>
                    <a:pt x="722" y="1377"/>
                    <a:pt x="1111" y="1350"/>
                    <a:pt x="1501" y="1121"/>
                  </a:cubicBezTo>
                  <a:cubicBezTo>
                    <a:pt x="2357" y="654"/>
                    <a:pt x="3031" y="213"/>
                    <a:pt x="4095" y="213"/>
                  </a:cubicBezTo>
                  <a:close/>
                  <a:moveTo>
                    <a:pt x="3820" y="0"/>
                  </a:moveTo>
                  <a:cubicBezTo>
                    <a:pt x="3671" y="0"/>
                    <a:pt x="3520" y="10"/>
                    <a:pt x="3368" y="32"/>
                  </a:cubicBezTo>
                  <a:cubicBezTo>
                    <a:pt x="2824" y="135"/>
                    <a:pt x="2305" y="343"/>
                    <a:pt x="1812" y="628"/>
                  </a:cubicBezTo>
                  <a:cubicBezTo>
                    <a:pt x="1241" y="991"/>
                    <a:pt x="748" y="1147"/>
                    <a:pt x="74" y="1251"/>
                  </a:cubicBezTo>
                  <a:cubicBezTo>
                    <a:pt x="1" y="1251"/>
                    <a:pt x="19" y="1388"/>
                    <a:pt x="108" y="1405"/>
                  </a:cubicBezTo>
                  <a:lnTo>
                    <a:pt x="108" y="1405"/>
                  </a:lnTo>
                  <a:cubicBezTo>
                    <a:pt x="778" y="2861"/>
                    <a:pt x="2383" y="3664"/>
                    <a:pt x="3913" y="3715"/>
                  </a:cubicBezTo>
                  <a:cubicBezTo>
                    <a:pt x="4614" y="3715"/>
                    <a:pt x="5262" y="3508"/>
                    <a:pt x="5807" y="3119"/>
                  </a:cubicBezTo>
                  <a:cubicBezTo>
                    <a:pt x="6741" y="2444"/>
                    <a:pt x="7026" y="1432"/>
                    <a:pt x="7675" y="550"/>
                  </a:cubicBezTo>
                  <a:cubicBezTo>
                    <a:pt x="7752" y="499"/>
                    <a:pt x="7649" y="421"/>
                    <a:pt x="7571" y="421"/>
                  </a:cubicBezTo>
                  <a:cubicBezTo>
                    <a:pt x="7362" y="467"/>
                    <a:pt x="7155" y="486"/>
                    <a:pt x="6948" y="486"/>
                  </a:cubicBezTo>
                  <a:cubicBezTo>
                    <a:pt x="5911" y="486"/>
                    <a:pt x="4890" y="0"/>
                    <a:pt x="3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25"/>
            <p:cNvSpPr/>
            <p:nvPr/>
          </p:nvSpPr>
          <p:spPr>
            <a:xfrm>
              <a:off x="5124250" y="2821500"/>
              <a:ext cx="161300" cy="61475"/>
            </a:xfrm>
            <a:custGeom>
              <a:avLst/>
              <a:gdLst/>
              <a:ahLst/>
              <a:cxnLst/>
              <a:rect l="l" t="t" r="r" b="b"/>
              <a:pathLst>
                <a:path w="6452" h="2459" extrusionOk="0">
                  <a:moveTo>
                    <a:pt x="6451" y="1"/>
                  </a:moveTo>
                  <a:cubicBezTo>
                    <a:pt x="5291" y="1372"/>
                    <a:pt x="3291" y="2245"/>
                    <a:pt x="1427" y="2245"/>
                  </a:cubicBezTo>
                  <a:cubicBezTo>
                    <a:pt x="998" y="2245"/>
                    <a:pt x="576" y="2199"/>
                    <a:pt x="173" y="2102"/>
                  </a:cubicBezTo>
                  <a:cubicBezTo>
                    <a:pt x="165" y="2100"/>
                    <a:pt x="157" y="2099"/>
                    <a:pt x="149" y="2099"/>
                  </a:cubicBezTo>
                  <a:cubicBezTo>
                    <a:pt x="38" y="2099"/>
                    <a:pt x="0" y="2261"/>
                    <a:pt x="122" y="2309"/>
                  </a:cubicBezTo>
                  <a:cubicBezTo>
                    <a:pt x="540" y="2410"/>
                    <a:pt x="973" y="2459"/>
                    <a:pt x="1410" y="2459"/>
                  </a:cubicBezTo>
                  <a:cubicBezTo>
                    <a:pt x="3333" y="2459"/>
                    <a:pt x="5331" y="1522"/>
                    <a:pt x="64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25"/>
            <p:cNvSpPr/>
            <p:nvPr/>
          </p:nvSpPr>
          <p:spPr>
            <a:xfrm>
              <a:off x="5126100" y="2819450"/>
              <a:ext cx="161325" cy="91150"/>
            </a:xfrm>
            <a:custGeom>
              <a:avLst/>
              <a:gdLst/>
              <a:ahLst/>
              <a:cxnLst/>
              <a:rect l="l" t="t" r="r" b="b"/>
              <a:pathLst>
                <a:path w="6453" h="3646" extrusionOk="0">
                  <a:moveTo>
                    <a:pt x="6095" y="335"/>
                  </a:moveTo>
                  <a:cubicBezTo>
                    <a:pt x="6205" y="335"/>
                    <a:pt x="6129" y="412"/>
                    <a:pt x="6040" y="731"/>
                  </a:cubicBezTo>
                  <a:cubicBezTo>
                    <a:pt x="5703" y="2002"/>
                    <a:pt x="5106" y="3170"/>
                    <a:pt x="3705" y="3429"/>
                  </a:cubicBezTo>
                  <a:cubicBezTo>
                    <a:pt x="3475" y="3472"/>
                    <a:pt x="3252" y="3492"/>
                    <a:pt x="3035" y="3492"/>
                  </a:cubicBezTo>
                  <a:cubicBezTo>
                    <a:pt x="1982" y="3492"/>
                    <a:pt x="1078" y="3015"/>
                    <a:pt x="243" y="2311"/>
                  </a:cubicBezTo>
                  <a:lnTo>
                    <a:pt x="243" y="2311"/>
                  </a:lnTo>
                  <a:cubicBezTo>
                    <a:pt x="617" y="2197"/>
                    <a:pt x="929" y="2109"/>
                    <a:pt x="1241" y="1821"/>
                  </a:cubicBezTo>
                  <a:cubicBezTo>
                    <a:pt x="1812" y="1354"/>
                    <a:pt x="2253" y="861"/>
                    <a:pt x="2979" y="627"/>
                  </a:cubicBezTo>
                  <a:cubicBezTo>
                    <a:pt x="3382" y="493"/>
                    <a:pt x="3776" y="470"/>
                    <a:pt x="4172" y="470"/>
                  </a:cubicBezTo>
                  <a:cubicBezTo>
                    <a:pt x="4374" y="470"/>
                    <a:pt x="4576" y="476"/>
                    <a:pt x="4781" y="476"/>
                  </a:cubicBezTo>
                  <a:cubicBezTo>
                    <a:pt x="4871" y="476"/>
                    <a:pt x="4963" y="475"/>
                    <a:pt x="5054" y="472"/>
                  </a:cubicBezTo>
                  <a:cubicBezTo>
                    <a:pt x="5314" y="472"/>
                    <a:pt x="5573" y="394"/>
                    <a:pt x="5806" y="368"/>
                  </a:cubicBezTo>
                  <a:cubicBezTo>
                    <a:pt x="5954" y="352"/>
                    <a:pt x="6045" y="335"/>
                    <a:pt x="6095" y="335"/>
                  </a:cubicBezTo>
                  <a:close/>
                  <a:moveTo>
                    <a:pt x="6350" y="1"/>
                  </a:moveTo>
                  <a:cubicBezTo>
                    <a:pt x="6342" y="1"/>
                    <a:pt x="6334" y="2"/>
                    <a:pt x="6325" y="5"/>
                  </a:cubicBezTo>
                  <a:cubicBezTo>
                    <a:pt x="5158" y="446"/>
                    <a:pt x="3965" y="57"/>
                    <a:pt x="2797" y="472"/>
                  </a:cubicBezTo>
                  <a:cubicBezTo>
                    <a:pt x="2408" y="602"/>
                    <a:pt x="2019" y="835"/>
                    <a:pt x="1708" y="1068"/>
                  </a:cubicBezTo>
                  <a:cubicBezTo>
                    <a:pt x="1137" y="1535"/>
                    <a:pt x="748" y="1899"/>
                    <a:pt x="74" y="2184"/>
                  </a:cubicBezTo>
                  <a:cubicBezTo>
                    <a:pt x="65" y="2188"/>
                    <a:pt x="59" y="2195"/>
                    <a:pt x="55" y="2203"/>
                  </a:cubicBezTo>
                  <a:lnTo>
                    <a:pt x="55" y="2203"/>
                  </a:lnTo>
                  <a:cubicBezTo>
                    <a:pt x="20" y="2212"/>
                    <a:pt x="0" y="2240"/>
                    <a:pt x="48" y="2288"/>
                  </a:cubicBezTo>
                  <a:cubicBezTo>
                    <a:pt x="709" y="3197"/>
                    <a:pt x="1816" y="3646"/>
                    <a:pt x="2921" y="3646"/>
                  </a:cubicBezTo>
                  <a:cubicBezTo>
                    <a:pt x="3202" y="3646"/>
                    <a:pt x="3483" y="3617"/>
                    <a:pt x="3757" y="3559"/>
                  </a:cubicBezTo>
                  <a:cubicBezTo>
                    <a:pt x="4354" y="3429"/>
                    <a:pt x="4847" y="3196"/>
                    <a:pt x="5236" y="2781"/>
                  </a:cubicBezTo>
                  <a:cubicBezTo>
                    <a:pt x="5936" y="2028"/>
                    <a:pt x="6014" y="1043"/>
                    <a:pt x="6429" y="135"/>
                  </a:cubicBezTo>
                  <a:cubicBezTo>
                    <a:pt x="6452" y="88"/>
                    <a:pt x="6413" y="1"/>
                    <a:pt x="63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25"/>
            <p:cNvSpPr/>
            <p:nvPr/>
          </p:nvSpPr>
          <p:spPr>
            <a:xfrm>
              <a:off x="5194725" y="2930450"/>
              <a:ext cx="156325" cy="88850"/>
            </a:xfrm>
            <a:custGeom>
              <a:avLst/>
              <a:gdLst/>
              <a:ahLst/>
              <a:cxnLst/>
              <a:rect l="l" t="t" r="r" b="b"/>
              <a:pathLst>
                <a:path w="6253" h="3554" extrusionOk="0">
                  <a:moveTo>
                    <a:pt x="1659" y="247"/>
                  </a:moveTo>
                  <a:cubicBezTo>
                    <a:pt x="2227" y="247"/>
                    <a:pt x="2785" y="311"/>
                    <a:pt x="3373" y="597"/>
                  </a:cubicBezTo>
                  <a:cubicBezTo>
                    <a:pt x="3840" y="857"/>
                    <a:pt x="4281" y="1246"/>
                    <a:pt x="4696" y="1583"/>
                  </a:cubicBezTo>
                  <a:cubicBezTo>
                    <a:pt x="4825" y="1661"/>
                    <a:pt x="5889" y="2387"/>
                    <a:pt x="5889" y="2491"/>
                  </a:cubicBezTo>
                  <a:cubicBezTo>
                    <a:pt x="5915" y="2932"/>
                    <a:pt x="4722" y="3166"/>
                    <a:pt x="4358" y="3269"/>
                  </a:cubicBezTo>
                  <a:cubicBezTo>
                    <a:pt x="4094" y="3328"/>
                    <a:pt x="3815" y="3361"/>
                    <a:pt x="3532" y="3361"/>
                  </a:cubicBezTo>
                  <a:cubicBezTo>
                    <a:pt x="3066" y="3361"/>
                    <a:pt x="2589" y="3272"/>
                    <a:pt x="2154" y="3062"/>
                  </a:cubicBezTo>
                  <a:cubicBezTo>
                    <a:pt x="1061" y="2528"/>
                    <a:pt x="342" y="1523"/>
                    <a:pt x="191" y="288"/>
                  </a:cubicBezTo>
                  <a:lnTo>
                    <a:pt x="191" y="288"/>
                  </a:lnTo>
                  <a:cubicBezTo>
                    <a:pt x="212" y="288"/>
                    <a:pt x="232" y="288"/>
                    <a:pt x="253" y="288"/>
                  </a:cubicBezTo>
                  <a:cubicBezTo>
                    <a:pt x="741" y="288"/>
                    <a:pt x="1203" y="247"/>
                    <a:pt x="1659" y="247"/>
                  </a:cubicBezTo>
                  <a:close/>
                  <a:moveTo>
                    <a:pt x="1562" y="0"/>
                  </a:moveTo>
                  <a:cubicBezTo>
                    <a:pt x="1096" y="0"/>
                    <a:pt x="624" y="61"/>
                    <a:pt x="146" y="141"/>
                  </a:cubicBezTo>
                  <a:lnTo>
                    <a:pt x="146" y="141"/>
                  </a:lnTo>
                  <a:cubicBezTo>
                    <a:pt x="128" y="128"/>
                    <a:pt x="106" y="120"/>
                    <a:pt x="84" y="120"/>
                  </a:cubicBezTo>
                  <a:cubicBezTo>
                    <a:pt x="41" y="120"/>
                    <a:pt x="0" y="147"/>
                    <a:pt x="0" y="208"/>
                  </a:cubicBezTo>
                  <a:cubicBezTo>
                    <a:pt x="78" y="1505"/>
                    <a:pt x="908" y="2647"/>
                    <a:pt x="2076" y="3217"/>
                  </a:cubicBezTo>
                  <a:cubicBezTo>
                    <a:pt x="2530" y="3453"/>
                    <a:pt x="3007" y="3554"/>
                    <a:pt x="3487" y="3554"/>
                  </a:cubicBezTo>
                  <a:cubicBezTo>
                    <a:pt x="4431" y="3554"/>
                    <a:pt x="5383" y="3163"/>
                    <a:pt x="6174" y="2647"/>
                  </a:cubicBezTo>
                  <a:cubicBezTo>
                    <a:pt x="6252" y="2595"/>
                    <a:pt x="6252" y="2517"/>
                    <a:pt x="6174" y="2465"/>
                  </a:cubicBezTo>
                  <a:cubicBezTo>
                    <a:pt x="5215" y="1791"/>
                    <a:pt x="4307" y="805"/>
                    <a:pt x="3165" y="312"/>
                  </a:cubicBezTo>
                  <a:cubicBezTo>
                    <a:pt x="2638" y="82"/>
                    <a:pt x="2104" y="0"/>
                    <a:pt x="1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9" name="Google Shape;1899;p25"/>
          <p:cNvGrpSpPr/>
          <p:nvPr/>
        </p:nvGrpSpPr>
        <p:grpSpPr>
          <a:xfrm rot="6007952" flipH="1">
            <a:off x="-1145703" y="2697473"/>
            <a:ext cx="3868984" cy="2225211"/>
            <a:chOff x="1460375" y="4339350"/>
            <a:chExt cx="993075" cy="571175"/>
          </a:xfrm>
        </p:grpSpPr>
        <p:sp>
          <p:nvSpPr>
            <p:cNvPr id="1900" name="Google Shape;1900;p25"/>
            <p:cNvSpPr/>
            <p:nvPr/>
          </p:nvSpPr>
          <p:spPr>
            <a:xfrm>
              <a:off x="1460375" y="4542025"/>
              <a:ext cx="621200" cy="149750"/>
            </a:xfrm>
            <a:custGeom>
              <a:avLst/>
              <a:gdLst/>
              <a:ahLst/>
              <a:cxnLst/>
              <a:rect l="l" t="t" r="r" b="b"/>
              <a:pathLst>
                <a:path w="24848" h="5990" extrusionOk="0">
                  <a:moveTo>
                    <a:pt x="149" y="0"/>
                  </a:moveTo>
                  <a:cubicBezTo>
                    <a:pt x="55" y="0"/>
                    <a:pt x="0" y="166"/>
                    <a:pt x="85" y="208"/>
                  </a:cubicBezTo>
                  <a:cubicBezTo>
                    <a:pt x="4713" y="3644"/>
                    <a:pt x="10654" y="5990"/>
                    <a:pt x="16518" y="5990"/>
                  </a:cubicBezTo>
                  <a:cubicBezTo>
                    <a:pt x="19333" y="5990"/>
                    <a:pt x="22130" y="5449"/>
                    <a:pt x="24755" y="4229"/>
                  </a:cubicBezTo>
                  <a:cubicBezTo>
                    <a:pt x="24847" y="4229"/>
                    <a:pt x="24796" y="4147"/>
                    <a:pt x="24747" y="4147"/>
                  </a:cubicBezTo>
                  <a:cubicBezTo>
                    <a:pt x="24741" y="4147"/>
                    <a:pt x="24735" y="4148"/>
                    <a:pt x="24729" y="4151"/>
                  </a:cubicBezTo>
                  <a:cubicBezTo>
                    <a:pt x="22179" y="5249"/>
                    <a:pt x="19448" y="5754"/>
                    <a:pt x="16711" y="5754"/>
                  </a:cubicBezTo>
                  <a:cubicBezTo>
                    <a:pt x="15049" y="5754"/>
                    <a:pt x="13385" y="5568"/>
                    <a:pt x="11759" y="5215"/>
                  </a:cubicBezTo>
                  <a:cubicBezTo>
                    <a:pt x="7530" y="4307"/>
                    <a:pt x="3847" y="2284"/>
                    <a:pt x="215" y="27"/>
                  </a:cubicBezTo>
                  <a:cubicBezTo>
                    <a:pt x="192" y="8"/>
                    <a:pt x="170" y="0"/>
                    <a:pt x="1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25"/>
            <p:cNvSpPr/>
            <p:nvPr/>
          </p:nvSpPr>
          <p:spPr>
            <a:xfrm>
              <a:off x="1606025" y="4533175"/>
              <a:ext cx="231350" cy="102325"/>
            </a:xfrm>
            <a:custGeom>
              <a:avLst/>
              <a:gdLst/>
              <a:ahLst/>
              <a:cxnLst/>
              <a:rect l="l" t="t" r="r" b="b"/>
              <a:pathLst>
                <a:path w="9254" h="4093" extrusionOk="0">
                  <a:moveTo>
                    <a:pt x="9220" y="0"/>
                  </a:moveTo>
                  <a:cubicBezTo>
                    <a:pt x="9214" y="0"/>
                    <a:pt x="9207" y="5"/>
                    <a:pt x="9201" y="18"/>
                  </a:cubicBezTo>
                  <a:cubicBezTo>
                    <a:pt x="7878" y="899"/>
                    <a:pt x="6711" y="1833"/>
                    <a:pt x="5284" y="2508"/>
                  </a:cubicBezTo>
                  <a:cubicBezTo>
                    <a:pt x="4023" y="3117"/>
                    <a:pt x="2543" y="3780"/>
                    <a:pt x="1088" y="3780"/>
                  </a:cubicBezTo>
                  <a:cubicBezTo>
                    <a:pt x="808" y="3780"/>
                    <a:pt x="528" y="3756"/>
                    <a:pt x="252" y="3701"/>
                  </a:cubicBezTo>
                  <a:cubicBezTo>
                    <a:pt x="243" y="3700"/>
                    <a:pt x="234" y="3699"/>
                    <a:pt x="226" y="3699"/>
                  </a:cubicBezTo>
                  <a:cubicBezTo>
                    <a:pt x="40" y="3699"/>
                    <a:pt x="0" y="3963"/>
                    <a:pt x="174" y="4012"/>
                  </a:cubicBezTo>
                  <a:cubicBezTo>
                    <a:pt x="455" y="4068"/>
                    <a:pt x="738" y="4093"/>
                    <a:pt x="1020" y="4093"/>
                  </a:cubicBezTo>
                  <a:cubicBezTo>
                    <a:pt x="2323" y="4093"/>
                    <a:pt x="3618" y="3560"/>
                    <a:pt x="4791" y="3027"/>
                  </a:cubicBezTo>
                  <a:cubicBezTo>
                    <a:pt x="6374" y="2326"/>
                    <a:pt x="8086" y="1366"/>
                    <a:pt x="9253" y="69"/>
                  </a:cubicBezTo>
                  <a:cubicBezTo>
                    <a:pt x="9253" y="50"/>
                    <a:pt x="9238" y="0"/>
                    <a:pt x="92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25"/>
            <p:cNvSpPr/>
            <p:nvPr/>
          </p:nvSpPr>
          <p:spPr>
            <a:xfrm>
              <a:off x="1658300" y="4488675"/>
              <a:ext cx="216525" cy="169300"/>
            </a:xfrm>
            <a:custGeom>
              <a:avLst/>
              <a:gdLst/>
              <a:ahLst/>
              <a:cxnLst/>
              <a:rect l="l" t="t" r="r" b="b"/>
              <a:pathLst>
                <a:path w="8661" h="6772" extrusionOk="0">
                  <a:moveTo>
                    <a:pt x="8064" y="1"/>
                  </a:moveTo>
                  <a:cubicBezTo>
                    <a:pt x="8056" y="1"/>
                    <a:pt x="8049" y="3"/>
                    <a:pt x="8044" y="8"/>
                  </a:cubicBezTo>
                  <a:cubicBezTo>
                    <a:pt x="6341" y="56"/>
                    <a:pt x="4771" y="725"/>
                    <a:pt x="3559" y="1913"/>
                  </a:cubicBezTo>
                  <a:lnTo>
                    <a:pt x="3559" y="1913"/>
                  </a:lnTo>
                  <a:cubicBezTo>
                    <a:pt x="3584" y="1788"/>
                    <a:pt x="3609" y="1663"/>
                    <a:pt x="3634" y="1538"/>
                  </a:cubicBezTo>
                  <a:cubicBezTo>
                    <a:pt x="3654" y="1460"/>
                    <a:pt x="3614" y="1381"/>
                    <a:pt x="3549" y="1381"/>
                  </a:cubicBezTo>
                  <a:cubicBezTo>
                    <a:pt x="3528" y="1381"/>
                    <a:pt x="3504" y="1389"/>
                    <a:pt x="3478" y="1408"/>
                  </a:cubicBezTo>
                  <a:cubicBezTo>
                    <a:pt x="3455" y="1427"/>
                    <a:pt x="3432" y="1445"/>
                    <a:pt x="3408" y="1463"/>
                  </a:cubicBezTo>
                  <a:lnTo>
                    <a:pt x="3408" y="1463"/>
                  </a:lnTo>
                  <a:cubicBezTo>
                    <a:pt x="3406" y="1462"/>
                    <a:pt x="3403" y="1461"/>
                    <a:pt x="3401" y="1460"/>
                  </a:cubicBezTo>
                  <a:cubicBezTo>
                    <a:pt x="3400" y="1464"/>
                    <a:pt x="3399" y="1467"/>
                    <a:pt x="3399" y="1470"/>
                  </a:cubicBezTo>
                  <a:lnTo>
                    <a:pt x="3399" y="1470"/>
                  </a:lnTo>
                  <a:cubicBezTo>
                    <a:pt x="3119" y="1685"/>
                    <a:pt x="2827" y="1886"/>
                    <a:pt x="2545" y="2084"/>
                  </a:cubicBezTo>
                  <a:lnTo>
                    <a:pt x="2545" y="2084"/>
                  </a:lnTo>
                  <a:lnTo>
                    <a:pt x="2545" y="1979"/>
                  </a:lnTo>
                  <a:cubicBezTo>
                    <a:pt x="2545" y="1916"/>
                    <a:pt x="2497" y="1882"/>
                    <a:pt x="2442" y="1882"/>
                  </a:cubicBezTo>
                  <a:cubicBezTo>
                    <a:pt x="2407" y="1882"/>
                    <a:pt x="2368" y="1897"/>
                    <a:pt x="2337" y="1927"/>
                  </a:cubicBezTo>
                  <a:cubicBezTo>
                    <a:pt x="1818" y="2368"/>
                    <a:pt x="1403" y="2861"/>
                    <a:pt x="1066" y="3484"/>
                  </a:cubicBezTo>
                  <a:cubicBezTo>
                    <a:pt x="729" y="4158"/>
                    <a:pt x="625" y="4988"/>
                    <a:pt x="80" y="5559"/>
                  </a:cubicBezTo>
                  <a:cubicBezTo>
                    <a:pt x="0" y="5619"/>
                    <a:pt x="75" y="5756"/>
                    <a:pt x="160" y="5756"/>
                  </a:cubicBezTo>
                  <a:cubicBezTo>
                    <a:pt x="186" y="5756"/>
                    <a:pt x="212" y="5744"/>
                    <a:pt x="236" y="5715"/>
                  </a:cubicBezTo>
                  <a:cubicBezTo>
                    <a:pt x="651" y="5300"/>
                    <a:pt x="781" y="4781"/>
                    <a:pt x="988" y="4262"/>
                  </a:cubicBezTo>
                  <a:cubicBezTo>
                    <a:pt x="1271" y="3484"/>
                    <a:pt x="1725" y="2835"/>
                    <a:pt x="2311" y="2256"/>
                  </a:cubicBezTo>
                  <a:lnTo>
                    <a:pt x="2311" y="2256"/>
                  </a:lnTo>
                  <a:lnTo>
                    <a:pt x="2311" y="2342"/>
                  </a:lnTo>
                  <a:cubicBezTo>
                    <a:pt x="2311" y="2384"/>
                    <a:pt x="2379" y="2460"/>
                    <a:pt x="2432" y="2460"/>
                  </a:cubicBezTo>
                  <a:cubicBezTo>
                    <a:pt x="2445" y="2460"/>
                    <a:pt x="2457" y="2456"/>
                    <a:pt x="2467" y="2446"/>
                  </a:cubicBezTo>
                  <a:cubicBezTo>
                    <a:pt x="2752" y="2201"/>
                    <a:pt x="3054" y="1989"/>
                    <a:pt x="3346" y="1770"/>
                  </a:cubicBezTo>
                  <a:lnTo>
                    <a:pt x="3346" y="1770"/>
                  </a:lnTo>
                  <a:cubicBezTo>
                    <a:pt x="3320" y="1926"/>
                    <a:pt x="3292" y="2082"/>
                    <a:pt x="3245" y="2238"/>
                  </a:cubicBezTo>
                  <a:cubicBezTo>
                    <a:pt x="3227" y="2312"/>
                    <a:pt x="3286" y="2385"/>
                    <a:pt x="3359" y="2385"/>
                  </a:cubicBezTo>
                  <a:cubicBezTo>
                    <a:pt x="3390" y="2385"/>
                    <a:pt x="3422" y="2373"/>
                    <a:pt x="3453" y="2342"/>
                  </a:cubicBezTo>
                  <a:cubicBezTo>
                    <a:pt x="3460" y="2333"/>
                    <a:pt x="3468" y="2324"/>
                    <a:pt x="3476" y="2315"/>
                  </a:cubicBezTo>
                  <a:lnTo>
                    <a:pt x="3476" y="2315"/>
                  </a:lnTo>
                  <a:lnTo>
                    <a:pt x="3478" y="2316"/>
                  </a:lnTo>
                  <a:cubicBezTo>
                    <a:pt x="3479" y="2315"/>
                    <a:pt x="3479" y="2314"/>
                    <a:pt x="3479" y="2312"/>
                  </a:cubicBezTo>
                  <a:lnTo>
                    <a:pt x="3479" y="2312"/>
                  </a:lnTo>
                  <a:cubicBezTo>
                    <a:pt x="4072" y="1651"/>
                    <a:pt x="4814" y="1092"/>
                    <a:pt x="5657" y="760"/>
                  </a:cubicBezTo>
                  <a:cubicBezTo>
                    <a:pt x="6047" y="578"/>
                    <a:pt x="6436" y="449"/>
                    <a:pt x="6825" y="371"/>
                  </a:cubicBezTo>
                  <a:cubicBezTo>
                    <a:pt x="7032" y="319"/>
                    <a:pt x="7344" y="241"/>
                    <a:pt x="7525" y="241"/>
                  </a:cubicBezTo>
                  <a:cubicBezTo>
                    <a:pt x="7594" y="206"/>
                    <a:pt x="7655" y="189"/>
                    <a:pt x="7706" y="189"/>
                  </a:cubicBezTo>
                  <a:cubicBezTo>
                    <a:pt x="7808" y="189"/>
                    <a:pt x="7871" y="258"/>
                    <a:pt x="7888" y="397"/>
                  </a:cubicBezTo>
                  <a:cubicBezTo>
                    <a:pt x="8007" y="563"/>
                    <a:pt x="8039" y="773"/>
                    <a:pt x="7944" y="986"/>
                  </a:cubicBezTo>
                  <a:lnTo>
                    <a:pt x="7944" y="986"/>
                  </a:lnTo>
                  <a:cubicBezTo>
                    <a:pt x="7934" y="997"/>
                    <a:pt x="7924" y="1008"/>
                    <a:pt x="7914" y="1019"/>
                  </a:cubicBezTo>
                  <a:lnTo>
                    <a:pt x="7926" y="1024"/>
                  </a:lnTo>
                  <a:lnTo>
                    <a:pt x="7926" y="1024"/>
                  </a:lnTo>
                  <a:cubicBezTo>
                    <a:pt x="7922" y="1031"/>
                    <a:pt x="7918" y="1038"/>
                    <a:pt x="7914" y="1045"/>
                  </a:cubicBezTo>
                  <a:cubicBezTo>
                    <a:pt x="7895" y="1121"/>
                    <a:pt x="7960" y="1169"/>
                    <a:pt x="8036" y="1169"/>
                  </a:cubicBezTo>
                  <a:cubicBezTo>
                    <a:pt x="8064" y="1169"/>
                    <a:pt x="8094" y="1163"/>
                    <a:pt x="8122" y="1149"/>
                  </a:cubicBezTo>
                  <a:cubicBezTo>
                    <a:pt x="8231" y="1021"/>
                    <a:pt x="8354" y="919"/>
                    <a:pt x="8480" y="816"/>
                  </a:cubicBezTo>
                  <a:lnTo>
                    <a:pt x="8480" y="816"/>
                  </a:lnTo>
                  <a:cubicBezTo>
                    <a:pt x="8597" y="2095"/>
                    <a:pt x="8131" y="3297"/>
                    <a:pt x="7240" y="4262"/>
                  </a:cubicBezTo>
                  <a:cubicBezTo>
                    <a:pt x="7214" y="4288"/>
                    <a:pt x="7214" y="4392"/>
                    <a:pt x="7266" y="4418"/>
                  </a:cubicBezTo>
                  <a:cubicBezTo>
                    <a:pt x="7785" y="4521"/>
                    <a:pt x="7499" y="4651"/>
                    <a:pt x="7136" y="4936"/>
                  </a:cubicBezTo>
                  <a:cubicBezTo>
                    <a:pt x="6721" y="5300"/>
                    <a:pt x="6254" y="5559"/>
                    <a:pt x="5787" y="5766"/>
                  </a:cubicBezTo>
                  <a:cubicBezTo>
                    <a:pt x="5709" y="5818"/>
                    <a:pt x="5735" y="5896"/>
                    <a:pt x="5813" y="5948"/>
                  </a:cubicBezTo>
                  <a:cubicBezTo>
                    <a:pt x="6098" y="6026"/>
                    <a:pt x="6643" y="6104"/>
                    <a:pt x="6150" y="6389"/>
                  </a:cubicBezTo>
                  <a:cubicBezTo>
                    <a:pt x="5891" y="6545"/>
                    <a:pt x="5450" y="6545"/>
                    <a:pt x="5139" y="6545"/>
                  </a:cubicBezTo>
                  <a:cubicBezTo>
                    <a:pt x="4965" y="6559"/>
                    <a:pt x="4787" y="6566"/>
                    <a:pt x="4608" y="6566"/>
                  </a:cubicBezTo>
                  <a:cubicBezTo>
                    <a:pt x="4145" y="6566"/>
                    <a:pt x="3675" y="6523"/>
                    <a:pt x="3245" y="6467"/>
                  </a:cubicBezTo>
                  <a:cubicBezTo>
                    <a:pt x="2328" y="6298"/>
                    <a:pt x="1636" y="5546"/>
                    <a:pt x="709" y="5546"/>
                  </a:cubicBezTo>
                  <a:cubicBezTo>
                    <a:pt x="639" y="5546"/>
                    <a:pt x="568" y="5550"/>
                    <a:pt x="495" y="5559"/>
                  </a:cubicBezTo>
                  <a:cubicBezTo>
                    <a:pt x="314" y="5559"/>
                    <a:pt x="314" y="5689"/>
                    <a:pt x="417" y="5689"/>
                  </a:cubicBezTo>
                  <a:cubicBezTo>
                    <a:pt x="456" y="5686"/>
                    <a:pt x="494" y="5685"/>
                    <a:pt x="531" y="5685"/>
                  </a:cubicBezTo>
                  <a:cubicBezTo>
                    <a:pt x="1247" y="5685"/>
                    <a:pt x="1749" y="6144"/>
                    <a:pt x="2415" y="6415"/>
                  </a:cubicBezTo>
                  <a:cubicBezTo>
                    <a:pt x="2856" y="6622"/>
                    <a:pt x="3323" y="6674"/>
                    <a:pt x="3790" y="6726"/>
                  </a:cubicBezTo>
                  <a:cubicBezTo>
                    <a:pt x="4122" y="6744"/>
                    <a:pt x="4483" y="6772"/>
                    <a:pt x="4844" y="6772"/>
                  </a:cubicBezTo>
                  <a:cubicBezTo>
                    <a:pt x="5526" y="6772"/>
                    <a:pt x="6212" y="6674"/>
                    <a:pt x="6721" y="6233"/>
                  </a:cubicBezTo>
                  <a:cubicBezTo>
                    <a:pt x="6773" y="6156"/>
                    <a:pt x="6747" y="6104"/>
                    <a:pt x="6695" y="6078"/>
                  </a:cubicBezTo>
                  <a:cubicBezTo>
                    <a:pt x="6591" y="6026"/>
                    <a:pt x="6073" y="5896"/>
                    <a:pt x="6047" y="5818"/>
                  </a:cubicBezTo>
                  <a:cubicBezTo>
                    <a:pt x="6047" y="5818"/>
                    <a:pt x="6721" y="5429"/>
                    <a:pt x="6773" y="5351"/>
                  </a:cubicBezTo>
                  <a:cubicBezTo>
                    <a:pt x="7162" y="5092"/>
                    <a:pt x="7499" y="4781"/>
                    <a:pt x="7811" y="4392"/>
                  </a:cubicBezTo>
                  <a:cubicBezTo>
                    <a:pt x="7862" y="4314"/>
                    <a:pt x="7862" y="4236"/>
                    <a:pt x="7759" y="4236"/>
                  </a:cubicBezTo>
                  <a:cubicBezTo>
                    <a:pt x="7729" y="4239"/>
                    <a:pt x="7702" y="4240"/>
                    <a:pt x="7678" y="4240"/>
                  </a:cubicBezTo>
                  <a:cubicBezTo>
                    <a:pt x="7296" y="4240"/>
                    <a:pt x="7740" y="3861"/>
                    <a:pt x="7862" y="3665"/>
                  </a:cubicBezTo>
                  <a:cubicBezTo>
                    <a:pt x="8044" y="3380"/>
                    <a:pt x="8200" y="3095"/>
                    <a:pt x="8329" y="2757"/>
                  </a:cubicBezTo>
                  <a:cubicBezTo>
                    <a:pt x="8579" y="2109"/>
                    <a:pt x="8660" y="1438"/>
                    <a:pt x="8597" y="719"/>
                  </a:cubicBezTo>
                  <a:lnTo>
                    <a:pt x="8597" y="719"/>
                  </a:lnTo>
                  <a:cubicBezTo>
                    <a:pt x="8612" y="707"/>
                    <a:pt x="8626" y="694"/>
                    <a:pt x="8641" y="682"/>
                  </a:cubicBezTo>
                  <a:cubicBezTo>
                    <a:pt x="8623" y="676"/>
                    <a:pt x="8607" y="670"/>
                    <a:pt x="8592" y="665"/>
                  </a:cubicBezTo>
                  <a:lnTo>
                    <a:pt x="8592" y="665"/>
                  </a:lnTo>
                  <a:cubicBezTo>
                    <a:pt x="8591" y="653"/>
                    <a:pt x="8590" y="642"/>
                    <a:pt x="8589" y="630"/>
                  </a:cubicBezTo>
                  <a:cubicBezTo>
                    <a:pt x="8589" y="561"/>
                    <a:pt x="8554" y="526"/>
                    <a:pt x="8508" y="526"/>
                  </a:cubicBezTo>
                  <a:cubicBezTo>
                    <a:pt x="8485" y="526"/>
                    <a:pt x="8459" y="535"/>
                    <a:pt x="8433" y="552"/>
                  </a:cubicBezTo>
                  <a:cubicBezTo>
                    <a:pt x="8350" y="635"/>
                    <a:pt x="8252" y="711"/>
                    <a:pt x="8155" y="791"/>
                  </a:cubicBezTo>
                  <a:lnTo>
                    <a:pt x="8155" y="791"/>
                  </a:lnTo>
                  <a:cubicBezTo>
                    <a:pt x="8171" y="554"/>
                    <a:pt x="8166" y="313"/>
                    <a:pt x="8148" y="59"/>
                  </a:cubicBezTo>
                  <a:cubicBezTo>
                    <a:pt x="8148" y="38"/>
                    <a:pt x="8097" y="1"/>
                    <a:pt x="80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25"/>
            <p:cNvSpPr/>
            <p:nvPr/>
          </p:nvSpPr>
          <p:spPr>
            <a:xfrm>
              <a:off x="1769900" y="4564075"/>
              <a:ext cx="71200" cy="17550"/>
            </a:xfrm>
            <a:custGeom>
              <a:avLst/>
              <a:gdLst/>
              <a:ahLst/>
              <a:cxnLst/>
              <a:rect l="l" t="t" r="r" b="b"/>
              <a:pathLst>
                <a:path w="2848" h="702" extrusionOk="0">
                  <a:moveTo>
                    <a:pt x="2802" y="1"/>
                  </a:moveTo>
                  <a:cubicBezTo>
                    <a:pt x="2828" y="9"/>
                    <a:pt x="2839" y="12"/>
                    <a:pt x="2842" y="12"/>
                  </a:cubicBezTo>
                  <a:cubicBezTo>
                    <a:pt x="2848" y="12"/>
                    <a:pt x="2819" y="1"/>
                    <a:pt x="2802" y="1"/>
                  </a:cubicBezTo>
                  <a:close/>
                  <a:moveTo>
                    <a:pt x="2802" y="1"/>
                  </a:moveTo>
                  <a:cubicBezTo>
                    <a:pt x="2050" y="520"/>
                    <a:pt x="986" y="520"/>
                    <a:pt x="104" y="520"/>
                  </a:cubicBezTo>
                  <a:cubicBezTo>
                    <a:pt x="0" y="520"/>
                    <a:pt x="0" y="701"/>
                    <a:pt x="104" y="701"/>
                  </a:cubicBezTo>
                  <a:cubicBezTo>
                    <a:pt x="1012" y="649"/>
                    <a:pt x="2101" y="649"/>
                    <a:pt x="28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25"/>
            <p:cNvSpPr/>
            <p:nvPr/>
          </p:nvSpPr>
          <p:spPr>
            <a:xfrm>
              <a:off x="1806850" y="4575750"/>
              <a:ext cx="34975" cy="5900"/>
            </a:xfrm>
            <a:custGeom>
              <a:avLst/>
              <a:gdLst/>
              <a:ahLst/>
              <a:cxnLst/>
              <a:rect l="l" t="t" r="r" b="b"/>
              <a:pathLst>
                <a:path w="1399" h="236" extrusionOk="0">
                  <a:moveTo>
                    <a:pt x="27" y="1"/>
                  </a:moveTo>
                  <a:cubicBezTo>
                    <a:pt x="1" y="1"/>
                    <a:pt x="1" y="27"/>
                    <a:pt x="27" y="53"/>
                  </a:cubicBezTo>
                  <a:cubicBezTo>
                    <a:pt x="244" y="176"/>
                    <a:pt x="534" y="236"/>
                    <a:pt x="816" y="236"/>
                  </a:cubicBezTo>
                  <a:cubicBezTo>
                    <a:pt x="1007" y="236"/>
                    <a:pt x="1193" y="209"/>
                    <a:pt x="1350" y="156"/>
                  </a:cubicBezTo>
                  <a:cubicBezTo>
                    <a:pt x="1389" y="137"/>
                    <a:pt x="1399" y="87"/>
                    <a:pt x="1367" y="87"/>
                  </a:cubicBezTo>
                  <a:cubicBezTo>
                    <a:pt x="1357" y="87"/>
                    <a:pt x="1343" y="92"/>
                    <a:pt x="1324" y="104"/>
                  </a:cubicBezTo>
                  <a:cubicBezTo>
                    <a:pt x="1214" y="126"/>
                    <a:pt x="1105" y="134"/>
                    <a:pt x="995" y="134"/>
                  </a:cubicBezTo>
                  <a:cubicBezTo>
                    <a:pt x="845" y="134"/>
                    <a:pt x="695" y="119"/>
                    <a:pt x="546" y="104"/>
                  </a:cubicBezTo>
                  <a:cubicBezTo>
                    <a:pt x="390" y="53"/>
                    <a:pt x="182" y="1"/>
                    <a:pt x="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25"/>
            <p:cNvSpPr/>
            <p:nvPr/>
          </p:nvSpPr>
          <p:spPr>
            <a:xfrm>
              <a:off x="1716075" y="4606075"/>
              <a:ext cx="110275" cy="6775"/>
            </a:xfrm>
            <a:custGeom>
              <a:avLst/>
              <a:gdLst/>
              <a:ahLst/>
              <a:cxnLst/>
              <a:rect l="l" t="t" r="r" b="b"/>
              <a:pathLst>
                <a:path w="4411" h="271" extrusionOk="0">
                  <a:moveTo>
                    <a:pt x="908" y="0"/>
                  </a:moveTo>
                  <a:cubicBezTo>
                    <a:pt x="642" y="0"/>
                    <a:pt x="376" y="20"/>
                    <a:pt x="104" y="59"/>
                  </a:cubicBezTo>
                  <a:cubicBezTo>
                    <a:pt x="0" y="59"/>
                    <a:pt x="26" y="214"/>
                    <a:pt x="130" y="214"/>
                  </a:cubicBezTo>
                  <a:cubicBezTo>
                    <a:pt x="354" y="194"/>
                    <a:pt x="574" y="187"/>
                    <a:pt x="793" y="187"/>
                  </a:cubicBezTo>
                  <a:cubicBezTo>
                    <a:pt x="1514" y="187"/>
                    <a:pt x="2210" y="270"/>
                    <a:pt x="2913" y="270"/>
                  </a:cubicBezTo>
                  <a:cubicBezTo>
                    <a:pt x="3380" y="270"/>
                    <a:pt x="3850" y="233"/>
                    <a:pt x="4332" y="111"/>
                  </a:cubicBezTo>
                  <a:cubicBezTo>
                    <a:pt x="4410" y="85"/>
                    <a:pt x="4384" y="59"/>
                    <a:pt x="4332" y="59"/>
                  </a:cubicBezTo>
                  <a:cubicBezTo>
                    <a:pt x="3950" y="133"/>
                    <a:pt x="3597" y="160"/>
                    <a:pt x="3251" y="160"/>
                  </a:cubicBezTo>
                  <a:cubicBezTo>
                    <a:pt x="2751" y="160"/>
                    <a:pt x="2263" y="105"/>
                    <a:pt x="1712" y="59"/>
                  </a:cubicBezTo>
                  <a:cubicBezTo>
                    <a:pt x="1440" y="20"/>
                    <a:pt x="1174" y="0"/>
                    <a:pt x="9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25"/>
            <p:cNvSpPr/>
            <p:nvPr/>
          </p:nvSpPr>
          <p:spPr>
            <a:xfrm>
              <a:off x="1760825" y="4587650"/>
              <a:ext cx="59525" cy="23825"/>
            </a:xfrm>
            <a:custGeom>
              <a:avLst/>
              <a:gdLst/>
              <a:ahLst/>
              <a:cxnLst/>
              <a:rect l="l" t="t" r="r" b="b"/>
              <a:pathLst>
                <a:path w="2381" h="953" extrusionOk="0">
                  <a:moveTo>
                    <a:pt x="2353" y="0"/>
                  </a:moveTo>
                  <a:cubicBezTo>
                    <a:pt x="2347" y="0"/>
                    <a:pt x="2341" y="5"/>
                    <a:pt x="2335" y="18"/>
                  </a:cubicBezTo>
                  <a:cubicBezTo>
                    <a:pt x="1582" y="355"/>
                    <a:pt x="908" y="744"/>
                    <a:pt x="52" y="822"/>
                  </a:cubicBezTo>
                  <a:cubicBezTo>
                    <a:pt x="0" y="822"/>
                    <a:pt x="0" y="925"/>
                    <a:pt x="52" y="951"/>
                  </a:cubicBezTo>
                  <a:cubicBezTo>
                    <a:pt x="76" y="952"/>
                    <a:pt x="100" y="952"/>
                    <a:pt x="124" y="952"/>
                  </a:cubicBezTo>
                  <a:cubicBezTo>
                    <a:pt x="952" y="952"/>
                    <a:pt x="1705" y="523"/>
                    <a:pt x="2361" y="69"/>
                  </a:cubicBezTo>
                  <a:cubicBezTo>
                    <a:pt x="2380" y="50"/>
                    <a:pt x="2370" y="0"/>
                    <a:pt x="23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25"/>
            <p:cNvSpPr/>
            <p:nvPr/>
          </p:nvSpPr>
          <p:spPr>
            <a:xfrm>
              <a:off x="1726000" y="4605275"/>
              <a:ext cx="64675" cy="36650"/>
            </a:xfrm>
            <a:custGeom>
              <a:avLst/>
              <a:gdLst/>
              <a:ahLst/>
              <a:cxnLst/>
              <a:rect l="l" t="t" r="r" b="b"/>
              <a:pathLst>
                <a:path w="2587" h="1466" extrusionOk="0">
                  <a:moveTo>
                    <a:pt x="87" y="1"/>
                  </a:moveTo>
                  <a:cubicBezTo>
                    <a:pt x="30" y="1"/>
                    <a:pt x="1" y="99"/>
                    <a:pt x="44" y="143"/>
                  </a:cubicBezTo>
                  <a:cubicBezTo>
                    <a:pt x="822" y="687"/>
                    <a:pt x="1549" y="1414"/>
                    <a:pt x="2586" y="1466"/>
                  </a:cubicBezTo>
                  <a:cubicBezTo>
                    <a:pt x="2560" y="1440"/>
                    <a:pt x="2560" y="1414"/>
                    <a:pt x="2560" y="1414"/>
                  </a:cubicBezTo>
                  <a:cubicBezTo>
                    <a:pt x="1549" y="1310"/>
                    <a:pt x="900" y="532"/>
                    <a:pt x="122" y="13"/>
                  </a:cubicBezTo>
                  <a:cubicBezTo>
                    <a:pt x="109" y="5"/>
                    <a:pt x="97" y="1"/>
                    <a:pt x="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25"/>
            <p:cNvSpPr/>
            <p:nvPr/>
          </p:nvSpPr>
          <p:spPr>
            <a:xfrm>
              <a:off x="1744175" y="4619100"/>
              <a:ext cx="32850" cy="8375"/>
            </a:xfrm>
            <a:custGeom>
              <a:avLst/>
              <a:gdLst/>
              <a:ahLst/>
              <a:cxnLst/>
              <a:rect l="l" t="t" r="r" b="b"/>
              <a:pathLst>
                <a:path w="1314" h="335" extrusionOk="0">
                  <a:moveTo>
                    <a:pt x="104" y="1"/>
                  </a:moveTo>
                  <a:cubicBezTo>
                    <a:pt x="54" y="1"/>
                    <a:pt x="0" y="85"/>
                    <a:pt x="69" y="108"/>
                  </a:cubicBezTo>
                  <a:cubicBezTo>
                    <a:pt x="367" y="267"/>
                    <a:pt x="664" y="335"/>
                    <a:pt x="973" y="335"/>
                  </a:cubicBezTo>
                  <a:cubicBezTo>
                    <a:pt x="1068" y="335"/>
                    <a:pt x="1165" y="328"/>
                    <a:pt x="1263" y="316"/>
                  </a:cubicBezTo>
                  <a:cubicBezTo>
                    <a:pt x="1270" y="320"/>
                    <a:pt x="1276" y="321"/>
                    <a:pt x="1282" y="321"/>
                  </a:cubicBezTo>
                  <a:cubicBezTo>
                    <a:pt x="1313" y="321"/>
                    <a:pt x="1307" y="264"/>
                    <a:pt x="1263" y="264"/>
                  </a:cubicBezTo>
                  <a:cubicBezTo>
                    <a:pt x="1196" y="273"/>
                    <a:pt x="1129" y="277"/>
                    <a:pt x="1063" y="277"/>
                  </a:cubicBezTo>
                  <a:cubicBezTo>
                    <a:pt x="741" y="277"/>
                    <a:pt x="422" y="177"/>
                    <a:pt x="121" y="5"/>
                  </a:cubicBezTo>
                  <a:cubicBezTo>
                    <a:pt x="116" y="2"/>
                    <a:pt x="110" y="1"/>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25"/>
            <p:cNvSpPr/>
            <p:nvPr/>
          </p:nvSpPr>
          <p:spPr>
            <a:xfrm>
              <a:off x="1720125" y="4608750"/>
              <a:ext cx="31550" cy="34600"/>
            </a:xfrm>
            <a:custGeom>
              <a:avLst/>
              <a:gdLst/>
              <a:ahLst/>
              <a:cxnLst/>
              <a:rect l="l" t="t" r="r" b="b"/>
              <a:pathLst>
                <a:path w="1262" h="1384" extrusionOk="0">
                  <a:moveTo>
                    <a:pt x="78" y="0"/>
                  </a:moveTo>
                  <a:cubicBezTo>
                    <a:pt x="16" y="0"/>
                    <a:pt x="1" y="107"/>
                    <a:pt x="72" y="107"/>
                  </a:cubicBezTo>
                  <a:cubicBezTo>
                    <a:pt x="383" y="237"/>
                    <a:pt x="513" y="600"/>
                    <a:pt x="720" y="834"/>
                  </a:cubicBezTo>
                  <a:cubicBezTo>
                    <a:pt x="850" y="1041"/>
                    <a:pt x="1005" y="1249"/>
                    <a:pt x="1187" y="1379"/>
                  </a:cubicBezTo>
                  <a:cubicBezTo>
                    <a:pt x="1194" y="1382"/>
                    <a:pt x="1201" y="1384"/>
                    <a:pt x="1207" y="1384"/>
                  </a:cubicBezTo>
                  <a:cubicBezTo>
                    <a:pt x="1245" y="1384"/>
                    <a:pt x="1261" y="1323"/>
                    <a:pt x="1239" y="1301"/>
                  </a:cubicBezTo>
                  <a:cubicBezTo>
                    <a:pt x="954" y="1041"/>
                    <a:pt x="798" y="756"/>
                    <a:pt x="616" y="471"/>
                  </a:cubicBezTo>
                  <a:cubicBezTo>
                    <a:pt x="487" y="263"/>
                    <a:pt x="305" y="81"/>
                    <a:pt x="98" y="4"/>
                  </a:cubicBezTo>
                  <a:cubicBezTo>
                    <a:pt x="90" y="1"/>
                    <a:pt x="84" y="0"/>
                    <a:pt x="7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25"/>
            <p:cNvSpPr/>
            <p:nvPr/>
          </p:nvSpPr>
          <p:spPr>
            <a:xfrm>
              <a:off x="1687650" y="4554100"/>
              <a:ext cx="38175" cy="68725"/>
            </a:xfrm>
            <a:custGeom>
              <a:avLst/>
              <a:gdLst/>
              <a:ahLst/>
              <a:cxnLst/>
              <a:rect l="l" t="t" r="r" b="b"/>
              <a:pathLst>
                <a:path w="1527" h="2749" extrusionOk="0">
                  <a:moveTo>
                    <a:pt x="1482" y="1"/>
                  </a:moveTo>
                  <a:cubicBezTo>
                    <a:pt x="1473" y="1"/>
                    <a:pt x="1461" y="4"/>
                    <a:pt x="1448" y="11"/>
                  </a:cubicBezTo>
                  <a:cubicBezTo>
                    <a:pt x="722" y="737"/>
                    <a:pt x="748" y="1878"/>
                    <a:pt x="22" y="2657"/>
                  </a:cubicBezTo>
                  <a:cubicBezTo>
                    <a:pt x="1" y="2677"/>
                    <a:pt x="14" y="2749"/>
                    <a:pt x="60" y="2749"/>
                  </a:cubicBezTo>
                  <a:cubicBezTo>
                    <a:pt x="71" y="2749"/>
                    <a:pt x="84" y="2745"/>
                    <a:pt x="99" y="2734"/>
                  </a:cubicBezTo>
                  <a:cubicBezTo>
                    <a:pt x="930" y="2164"/>
                    <a:pt x="904" y="867"/>
                    <a:pt x="1526" y="88"/>
                  </a:cubicBezTo>
                  <a:cubicBezTo>
                    <a:pt x="1526" y="30"/>
                    <a:pt x="1512" y="1"/>
                    <a:pt x="14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25"/>
            <p:cNvSpPr/>
            <p:nvPr/>
          </p:nvSpPr>
          <p:spPr>
            <a:xfrm>
              <a:off x="1700500" y="4569500"/>
              <a:ext cx="32575" cy="35725"/>
            </a:xfrm>
            <a:custGeom>
              <a:avLst/>
              <a:gdLst/>
              <a:ahLst/>
              <a:cxnLst/>
              <a:rect l="l" t="t" r="r" b="b"/>
              <a:pathLst>
                <a:path w="1303" h="1429" extrusionOk="0">
                  <a:moveTo>
                    <a:pt x="1277" y="0"/>
                  </a:moveTo>
                  <a:cubicBezTo>
                    <a:pt x="1263" y="0"/>
                    <a:pt x="1241" y="6"/>
                    <a:pt x="1220" y="17"/>
                  </a:cubicBezTo>
                  <a:cubicBezTo>
                    <a:pt x="1012" y="303"/>
                    <a:pt x="753" y="510"/>
                    <a:pt x="493" y="744"/>
                  </a:cubicBezTo>
                  <a:cubicBezTo>
                    <a:pt x="260" y="925"/>
                    <a:pt x="130" y="1159"/>
                    <a:pt x="1" y="1392"/>
                  </a:cubicBezTo>
                  <a:cubicBezTo>
                    <a:pt x="1" y="1410"/>
                    <a:pt x="1" y="1429"/>
                    <a:pt x="10" y="1429"/>
                  </a:cubicBezTo>
                  <a:cubicBezTo>
                    <a:pt x="14" y="1429"/>
                    <a:pt x="19" y="1426"/>
                    <a:pt x="26" y="1418"/>
                  </a:cubicBezTo>
                  <a:cubicBezTo>
                    <a:pt x="130" y="1340"/>
                    <a:pt x="182" y="1288"/>
                    <a:pt x="260" y="1185"/>
                  </a:cubicBezTo>
                  <a:cubicBezTo>
                    <a:pt x="364" y="1029"/>
                    <a:pt x="493" y="899"/>
                    <a:pt x="623" y="769"/>
                  </a:cubicBezTo>
                  <a:cubicBezTo>
                    <a:pt x="883" y="536"/>
                    <a:pt x="1090" y="303"/>
                    <a:pt x="1272" y="43"/>
                  </a:cubicBezTo>
                  <a:cubicBezTo>
                    <a:pt x="1302" y="13"/>
                    <a:pt x="1297" y="0"/>
                    <a:pt x="127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25"/>
            <p:cNvSpPr/>
            <p:nvPr/>
          </p:nvSpPr>
          <p:spPr>
            <a:xfrm>
              <a:off x="1703750" y="4561150"/>
              <a:ext cx="4550" cy="30675"/>
            </a:xfrm>
            <a:custGeom>
              <a:avLst/>
              <a:gdLst/>
              <a:ahLst/>
              <a:cxnLst/>
              <a:rect l="l" t="t" r="r" b="b"/>
              <a:pathLst>
                <a:path w="182" h="1227" extrusionOk="0">
                  <a:moveTo>
                    <a:pt x="172" y="1"/>
                  </a:moveTo>
                  <a:cubicBezTo>
                    <a:pt x="162" y="1"/>
                    <a:pt x="143" y="14"/>
                    <a:pt x="130" y="40"/>
                  </a:cubicBezTo>
                  <a:cubicBezTo>
                    <a:pt x="0" y="377"/>
                    <a:pt x="104" y="792"/>
                    <a:pt x="26" y="1207"/>
                  </a:cubicBezTo>
                  <a:cubicBezTo>
                    <a:pt x="26" y="1220"/>
                    <a:pt x="33" y="1227"/>
                    <a:pt x="39" y="1227"/>
                  </a:cubicBezTo>
                  <a:cubicBezTo>
                    <a:pt x="46" y="1227"/>
                    <a:pt x="52" y="1220"/>
                    <a:pt x="52" y="1207"/>
                  </a:cubicBezTo>
                  <a:cubicBezTo>
                    <a:pt x="182" y="792"/>
                    <a:pt x="26" y="429"/>
                    <a:pt x="156" y="40"/>
                  </a:cubicBezTo>
                  <a:cubicBezTo>
                    <a:pt x="182" y="14"/>
                    <a:pt x="182" y="1"/>
                    <a:pt x="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25"/>
            <p:cNvSpPr/>
            <p:nvPr/>
          </p:nvSpPr>
          <p:spPr>
            <a:xfrm>
              <a:off x="1741525" y="4524350"/>
              <a:ext cx="52125" cy="71650"/>
            </a:xfrm>
            <a:custGeom>
              <a:avLst/>
              <a:gdLst/>
              <a:ahLst/>
              <a:cxnLst/>
              <a:rect l="l" t="t" r="r" b="b"/>
              <a:pathLst>
                <a:path w="2085" h="2866" extrusionOk="0">
                  <a:moveTo>
                    <a:pt x="2012" y="0"/>
                  </a:moveTo>
                  <a:cubicBezTo>
                    <a:pt x="2004" y="0"/>
                    <a:pt x="1996" y="2"/>
                    <a:pt x="1991" y="7"/>
                  </a:cubicBezTo>
                  <a:cubicBezTo>
                    <a:pt x="1602" y="319"/>
                    <a:pt x="1317" y="760"/>
                    <a:pt x="1083" y="1175"/>
                  </a:cubicBezTo>
                  <a:cubicBezTo>
                    <a:pt x="798" y="1719"/>
                    <a:pt x="565" y="2342"/>
                    <a:pt x="46" y="2731"/>
                  </a:cubicBezTo>
                  <a:cubicBezTo>
                    <a:pt x="1" y="2799"/>
                    <a:pt x="34" y="2866"/>
                    <a:pt x="77" y="2866"/>
                  </a:cubicBezTo>
                  <a:cubicBezTo>
                    <a:pt x="84" y="2866"/>
                    <a:pt x="91" y="2864"/>
                    <a:pt x="98" y="2861"/>
                  </a:cubicBezTo>
                  <a:cubicBezTo>
                    <a:pt x="539" y="2601"/>
                    <a:pt x="720" y="2186"/>
                    <a:pt x="954" y="1719"/>
                  </a:cubicBezTo>
                  <a:cubicBezTo>
                    <a:pt x="1239" y="1097"/>
                    <a:pt x="1524" y="526"/>
                    <a:pt x="2043" y="33"/>
                  </a:cubicBezTo>
                  <a:cubicBezTo>
                    <a:pt x="2085" y="33"/>
                    <a:pt x="2043" y="0"/>
                    <a:pt x="2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25"/>
            <p:cNvSpPr/>
            <p:nvPr/>
          </p:nvSpPr>
          <p:spPr>
            <a:xfrm>
              <a:off x="1768775" y="4528125"/>
              <a:ext cx="32925" cy="31700"/>
            </a:xfrm>
            <a:custGeom>
              <a:avLst/>
              <a:gdLst/>
              <a:ahLst/>
              <a:cxnLst/>
              <a:rect l="l" t="t" r="r" b="b"/>
              <a:pathLst>
                <a:path w="1317" h="1268" extrusionOk="0">
                  <a:moveTo>
                    <a:pt x="1297" y="0"/>
                  </a:moveTo>
                  <a:cubicBezTo>
                    <a:pt x="1293" y="0"/>
                    <a:pt x="1290" y="3"/>
                    <a:pt x="1290" y="12"/>
                  </a:cubicBezTo>
                  <a:cubicBezTo>
                    <a:pt x="1109" y="297"/>
                    <a:pt x="849" y="479"/>
                    <a:pt x="538" y="660"/>
                  </a:cubicBezTo>
                  <a:cubicBezTo>
                    <a:pt x="356" y="790"/>
                    <a:pt x="123" y="998"/>
                    <a:pt x="19" y="1231"/>
                  </a:cubicBezTo>
                  <a:cubicBezTo>
                    <a:pt x="1" y="1250"/>
                    <a:pt x="34" y="1268"/>
                    <a:pt x="65" y="1268"/>
                  </a:cubicBezTo>
                  <a:cubicBezTo>
                    <a:pt x="77" y="1268"/>
                    <a:pt x="89" y="1265"/>
                    <a:pt x="97" y="1257"/>
                  </a:cubicBezTo>
                  <a:cubicBezTo>
                    <a:pt x="227" y="1153"/>
                    <a:pt x="305" y="1024"/>
                    <a:pt x="408" y="894"/>
                  </a:cubicBezTo>
                  <a:cubicBezTo>
                    <a:pt x="538" y="764"/>
                    <a:pt x="720" y="660"/>
                    <a:pt x="875" y="583"/>
                  </a:cubicBezTo>
                  <a:cubicBezTo>
                    <a:pt x="1057" y="453"/>
                    <a:pt x="1238" y="245"/>
                    <a:pt x="1316" y="12"/>
                  </a:cubicBezTo>
                  <a:cubicBezTo>
                    <a:pt x="1316" y="12"/>
                    <a:pt x="1305" y="0"/>
                    <a:pt x="129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25"/>
            <p:cNvSpPr/>
            <p:nvPr/>
          </p:nvSpPr>
          <p:spPr>
            <a:xfrm>
              <a:off x="1767300" y="4525900"/>
              <a:ext cx="11700" cy="34575"/>
            </a:xfrm>
            <a:custGeom>
              <a:avLst/>
              <a:gdLst/>
              <a:ahLst/>
              <a:cxnLst/>
              <a:rect l="l" t="t" r="r" b="b"/>
              <a:pathLst>
                <a:path w="468" h="1383" extrusionOk="0">
                  <a:moveTo>
                    <a:pt x="440" y="0"/>
                  </a:moveTo>
                  <a:cubicBezTo>
                    <a:pt x="433" y="0"/>
                    <a:pt x="424" y="6"/>
                    <a:pt x="415" y="23"/>
                  </a:cubicBezTo>
                  <a:cubicBezTo>
                    <a:pt x="286" y="205"/>
                    <a:pt x="182" y="412"/>
                    <a:pt x="130" y="620"/>
                  </a:cubicBezTo>
                  <a:cubicBezTo>
                    <a:pt x="78" y="853"/>
                    <a:pt x="26" y="1113"/>
                    <a:pt x="0" y="1346"/>
                  </a:cubicBezTo>
                  <a:cubicBezTo>
                    <a:pt x="0" y="1364"/>
                    <a:pt x="13" y="1383"/>
                    <a:pt x="30" y="1383"/>
                  </a:cubicBezTo>
                  <a:cubicBezTo>
                    <a:pt x="37" y="1383"/>
                    <a:pt x="45" y="1380"/>
                    <a:pt x="52" y="1372"/>
                  </a:cubicBezTo>
                  <a:cubicBezTo>
                    <a:pt x="182" y="1242"/>
                    <a:pt x="182" y="1009"/>
                    <a:pt x="208" y="827"/>
                  </a:cubicBezTo>
                  <a:cubicBezTo>
                    <a:pt x="234" y="542"/>
                    <a:pt x="338" y="309"/>
                    <a:pt x="467" y="23"/>
                  </a:cubicBezTo>
                  <a:cubicBezTo>
                    <a:pt x="467" y="23"/>
                    <a:pt x="456" y="0"/>
                    <a:pt x="44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25"/>
            <p:cNvSpPr/>
            <p:nvPr/>
          </p:nvSpPr>
          <p:spPr>
            <a:xfrm>
              <a:off x="1799950" y="4509675"/>
              <a:ext cx="34825" cy="53300"/>
            </a:xfrm>
            <a:custGeom>
              <a:avLst/>
              <a:gdLst/>
              <a:ahLst/>
              <a:cxnLst/>
              <a:rect l="l" t="t" r="r" b="b"/>
              <a:pathLst>
                <a:path w="1393" h="2132" extrusionOk="0">
                  <a:moveTo>
                    <a:pt x="1369" y="1"/>
                  </a:moveTo>
                  <a:cubicBezTo>
                    <a:pt x="1361" y="1"/>
                    <a:pt x="1349" y="6"/>
                    <a:pt x="1340" y="24"/>
                  </a:cubicBezTo>
                  <a:cubicBezTo>
                    <a:pt x="1392" y="24"/>
                    <a:pt x="1387" y="1"/>
                    <a:pt x="1369" y="1"/>
                  </a:cubicBezTo>
                  <a:close/>
                  <a:moveTo>
                    <a:pt x="1340" y="24"/>
                  </a:moveTo>
                  <a:lnTo>
                    <a:pt x="1340" y="24"/>
                  </a:lnTo>
                  <a:cubicBezTo>
                    <a:pt x="1055" y="231"/>
                    <a:pt x="848" y="491"/>
                    <a:pt x="718" y="828"/>
                  </a:cubicBezTo>
                  <a:cubicBezTo>
                    <a:pt x="536" y="1243"/>
                    <a:pt x="329" y="1632"/>
                    <a:pt x="43" y="2021"/>
                  </a:cubicBezTo>
                  <a:cubicBezTo>
                    <a:pt x="1" y="2085"/>
                    <a:pt x="81" y="2132"/>
                    <a:pt x="125" y="2132"/>
                  </a:cubicBezTo>
                  <a:cubicBezTo>
                    <a:pt x="135" y="2132"/>
                    <a:pt x="143" y="2129"/>
                    <a:pt x="147" y="2125"/>
                  </a:cubicBezTo>
                  <a:cubicBezTo>
                    <a:pt x="718" y="1502"/>
                    <a:pt x="770" y="594"/>
                    <a:pt x="1340"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25"/>
            <p:cNvSpPr/>
            <p:nvPr/>
          </p:nvSpPr>
          <p:spPr>
            <a:xfrm>
              <a:off x="1815000" y="4512200"/>
              <a:ext cx="25600" cy="24550"/>
            </a:xfrm>
            <a:custGeom>
              <a:avLst/>
              <a:gdLst/>
              <a:ahLst/>
              <a:cxnLst/>
              <a:rect l="l" t="t" r="r" b="b"/>
              <a:pathLst>
                <a:path w="1024" h="982" extrusionOk="0">
                  <a:moveTo>
                    <a:pt x="1024" y="0"/>
                  </a:moveTo>
                  <a:cubicBezTo>
                    <a:pt x="738" y="364"/>
                    <a:pt x="271" y="493"/>
                    <a:pt x="38" y="882"/>
                  </a:cubicBezTo>
                  <a:cubicBezTo>
                    <a:pt x="1" y="939"/>
                    <a:pt x="44" y="981"/>
                    <a:pt x="81" y="981"/>
                  </a:cubicBezTo>
                  <a:cubicBezTo>
                    <a:pt x="95" y="981"/>
                    <a:pt x="109" y="975"/>
                    <a:pt x="116" y="960"/>
                  </a:cubicBezTo>
                  <a:cubicBezTo>
                    <a:pt x="375" y="623"/>
                    <a:pt x="868" y="467"/>
                    <a:pt x="102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25"/>
            <p:cNvSpPr/>
            <p:nvPr/>
          </p:nvSpPr>
          <p:spPr>
            <a:xfrm>
              <a:off x="1765575" y="4676550"/>
              <a:ext cx="197600" cy="196250"/>
            </a:xfrm>
            <a:custGeom>
              <a:avLst/>
              <a:gdLst/>
              <a:ahLst/>
              <a:cxnLst/>
              <a:rect l="l" t="t" r="r" b="b"/>
              <a:pathLst>
                <a:path w="7904" h="7850" extrusionOk="0">
                  <a:moveTo>
                    <a:pt x="209" y="0"/>
                  </a:moveTo>
                  <a:cubicBezTo>
                    <a:pt x="99" y="0"/>
                    <a:pt x="0" y="148"/>
                    <a:pt x="121" y="249"/>
                  </a:cubicBezTo>
                  <a:cubicBezTo>
                    <a:pt x="1392" y="1468"/>
                    <a:pt x="2119" y="3076"/>
                    <a:pt x="3338" y="4373"/>
                  </a:cubicBezTo>
                  <a:cubicBezTo>
                    <a:pt x="4557" y="5722"/>
                    <a:pt x="6140" y="7123"/>
                    <a:pt x="7852" y="7850"/>
                  </a:cubicBezTo>
                  <a:cubicBezTo>
                    <a:pt x="7878" y="7850"/>
                    <a:pt x="7904" y="7824"/>
                    <a:pt x="7878" y="7798"/>
                  </a:cubicBezTo>
                  <a:cubicBezTo>
                    <a:pt x="6243" y="6604"/>
                    <a:pt x="4661" y="5541"/>
                    <a:pt x="3338" y="4010"/>
                  </a:cubicBezTo>
                  <a:cubicBezTo>
                    <a:pt x="2223" y="2739"/>
                    <a:pt x="1548" y="1183"/>
                    <a:pt x="303" y="41"/>
                  </a:cubicBezTo>
                  <a:cubicBezTo>
                    <a:pt x="274" y="12"/>
                    <a:pt x="241" y="0"/>
                    <a:pt x="2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25"/>
            <p:cNvSpPr/>
            <p:nvPr/>
          </p:nvSpPr>
          <p:spPr>
            <a:xfrm>
              <a:off x="1809200" y="4735050"/>
              <a:ext cx="203275" cy="175475"/>
            </a:xfrm>
            <a:custGeom>
              <a:avLst/>
              <a:gdLst/>
              <a:ahLst/>
              <a:cxnLst/>
              <a:rect l="l" t="t" r="r" b="b"/>
              <a:pathLst>
                <a:path w="8131" h="7019" extrusionOk="0">
                  <a:moveTo>
                    <a:pt x="215" y="1"/>
                  </a:moveTo>
                  <a:cubicBezTo>
                    <a:pt x="87" y="1"/>
                    <a:pt x="0" y="149"/>
                    <a:pt x="114" y="218"/>
                  </a:cubicBezTo>
                  <a:cubicBezTo>
                    <a:pt x="685" y="477"/>
                    <a:pt x="1152" y="399"/>
                    <a:pt x="1749" y="425"/>
                  </a:cubicBezTo>
                  <a:cubicBezTo>
                    <a:pt x="2576" y="472"/>
                    <a:pt x="3360" y="649"/>
                    <a:pt x="4100" y="1033"/>
                  </a:cubicBezTo>
                  <a:lnTo>
                    <a:pt x="4100" y="1033"/>
                  </a:lnTo>
                  <a:cubicBezTo>
                    <a:pt x="4079" y="1038"/>
                    <a:pt x="4056" y="1043"/>
                    <a:pt x="4031" y="1048"/>
                  </a:cubicBezTo>
                  <a:cubicBezTo>
                    <a:pt x="3928" y="1074"/>
                    <a:pt x="3928" y="1203"/>
                    <a:pt x="3980" y="1255"/>
                  </a:cubicBezTo>
                  <a:cubicBezTo>
                    <a:pt x="4282" y="1457"/>
                    <a:pt x="4585" y="1659"/>
                    <a:pt x="4875" y="1836"/>
                  </a:cubicBezTo>
                  <a:lnTo>
                    <a:pt x="4875" y="1836"/>
                  </a:lnTo>
                  <a:lnTo>
                    <a:pt x="4369" y="1904"/>
                  </a:lnTo>
                  <a:cubicBezTo>
                    <a:pt x="4239" y="1930"/>
                    <a:pt x="4265" y="2085"/>
                    <a:pt x="4369" y="2111"/>
                  </a:cubicBezTo>
                  <a:cubicBezTo>
                    <a:pt x="5380" y="2474"/>
                    <a:pt x="6392" y="2967"/>
                    <a:pt x="7041" y="3875"/>
                  </a:cubicBezTo>
                  <a:cubicBezTo>
                    <a:pt x="7222" y="4135"/>
                    <a:pt x="7378" y="4446"/>
                    <a:pt x="7507" y="4757"/>
                  </a:cubicBezTo>
                  <a:cubicBezTo>
                    <a:pt x="7585" y="4913"/>
                    <a:pt x="7741" y="5198"/>
                    <a:pt x="7793" y="5354"/>
                  </a:cubicBezTo>
                  <a:cubicBezTo>
                    <a:pt x="7923" y="5561"/>
                    <a:pt x="7845" y="5717"/>
                    <a:pt x="7507" y="5795"/>
                  </a:cubicBezTo>
                  <a:cubicBezTo>
                    <a:pt x="7352" y="5847"/>
                    <a:pt x="7196" y="5873"/>
                    <a:pt x="7041" y="5873"/>
                  </a:cubicBezTo>
                  <a:cubicBezTo>
                    <a:pt x="6937" y="5873"/>
                    <a:pt x="6937" y="6054"/>
                    <a:pt x="6989" y="6080"/>
                  </a:cubicBezTo>
                  <a:cubicBezTo>
                    <a:pt x="7352" y="6262"/>
                    <a:pt x="7456" y="6210"/>
                    <a:pt x="7144" y="6469"/>
                  </a:cubicBezTo>
                  <a:cubicBezTo>
                    <a:pt x="6859" y="6651"/>
                    <a:pt x="6288" y="6703"/>
                    <a:pt x="5977" y="6729"/>
                  </a:cubicBezTo>
                  <a:cubicBezTo>
                    <a:pt x="5881" y="6735"/>
                    <a:pt x="5786" y="6739"/>
                    <a:pt x="5690" y="6739"/>
                  </a:cubicBezTo>
                  <a:cubicBezTo>
                    <a:pt x="5035" y="6739"/>
                    <a:pt x="4387" y="6585"/>
                    <a:pt x="3798" y="6314"/>
                  </a:cubicBezTo>
                  <a:cubicBezTo>
                    <a:pt x="3780" y="6302"/>
                    <a:pt x="3763" y="6297"/>
                    <a:pt x="3748" y="6297"/>
                  </a:cubicBezTo>
                  <a:cubicBezTo>
                    <a:pt x="3699" y="6297"/>
                    <a:pt x="3668" y="6352"/>
                    <a:pt x="3668" y="6392"/>
                  </a:cubicBezTo>
                  <a:cubicBezTo>
                    <a:pt x="3694" y="6651"/>
                    <a:pt x="3798" y="6625"/>
                    <a:pt x="3590" y="6651"/>
                  </a:cubicBezTo>
                  <a:cubicBezTo>
                    <a:pt x="3579" y="6656"/>
                    <a:pt x="3566" y="6658"/>
                    <a:pt x="3551" y="6658"/>
                  </a:cubicBezTo>
                  <a:cubicBezTo>
                    <a:pt x="3406" y="6658"/>
                    <a:pt x="3140" y="6439"/>
                    <a:pt x="3046" y="6392"/>
                  </a:cubicBezTo>
                  <a:cubicBezTo>
                    <a:pt x="2631" y="6132"/>
                    <a:pt x="2241" y="5821"/>
                    <a:pt x="1904" y="5458"/>
                  </a:cubicBezTo>
                  <a:cubicBezTo>
                    <a:pt x="1890" y="5443"/>
                    <a:pt x="1871" y="5437"/>
                    <a:pt x="1852" y="5437"/>
                  </a:cubicBezTo>
                  <a:cubicBezTo>
                    <a:pt x="1803" y="5437"/>
                    <a:pt x="1749" y="5479"/>
                    <a:pt x="1749" y="5535"/>
                  </a:cubicBezTo>
                  <a:cubicBezTo>
                    <a:pt x="1749" y="5681"/>
                    <a:pt x="1862" y="6191"/>
                    <a:pt x="1621" y="6191"/>
                  </a:cubicBezTo>
                  <a:cubicBezTo>
                    <a:pt x="1605" y="6191"/>
                    <a:pt x="1587" y="6189"/>
                    <a:pt x="1567" y="6184"/>
                  </a:cubicBezTo>
                  <a:cubicBezTo>
                    <a:pt x="1360" y="6106"/>
                    <a:pt x="1126" y="5561"/>
                    <a:pt x="1048" y="5354"/>
                  </a:cubicBezTo>
                  <a:cubicBezTo>
                    <a:pt x="737" y="4783"/>
                    <a:pt x="555" y="4057"/>
                    <a:pt x="426" y="3408"/>
                  </a:cubicBezTo>
                  <a:cubicBezTo>
                    <a:pt x="218" y="2423"/>
                    <a:pt x="815" y="1333"/>
                    <a:pt x="322" y="373"/>
                  </a:cubicBezTo>
                  <a:cubicBezTo>
                    <a:pt x="322" y="359"/>
                    <a:pt x="313" y="353"/>
                    <a:pt x="299" y="353"/>
                  </a:cubicBezTo>
                  <a:cubicBezTo>
                    <a:pt x="264" y="353"/>
                    <a:pt x="199" y="401"/>
                    <a:pt x="218" y="477"/>
                  </a:cubicBezTo>
                  <a:cubicBezTo>
                    <a:pt x="529" y="1177"/>
                    <a:pt x="270" y="1826"/>
                    <a:pt x="192" y="2552"/>
                  </a:cubicBezTo>
                  <a:cubicBezTo>
                    <a:pt x="140" y="3097"/>
                    <a:pt x="270" y="3590"/>
                    <a:pt x="426" y="4109"/>
                  </a:cubicBezTo>
                  <a:cubicBezTo>
                    <a:pt x="685" y="4965"/>
                    <a:pt x="970" y="6106"/>
                    <a:pt x="1826" y="6599"/>
                  </a:cubicBezTo>
                  <a:cubicBezTo>
                    <a:pt x="1839" y="6606"/>
                    <a:pt x="1854" y="6609"/>
                    <a:pt x="1869" y="6609"/>
                  </a:cubicBezTo>
                  <a:cubicBezTo>
                    <a:pt x="1912" y="6609"/>
                    <a:pt x="1956" y="6580"/>
                    <a:pt x="1956" y="6521"/>
                  </a:cubicBezTo>
                  <a:lnTo>
                    <a:pt x="1956" y="5873"/>
                  </a:lnTo>
                  <a:cubicBezTo>
                    <a:pt x="1966" y="5824"/>
                    <a:pt x="1979" y="5801"/>
                    <a:pt x="1998" y="5801"/>
                  </a:cubicBezTo>
                  <a:cubicBezTo>
                    <a:pt x="2029" y="5801"/>
                    <a:pt x="2073" y="5863"/>
                    <a:pt x="2138" y="5976"/>
                  </a:cubicBezTo>
                  <a:cubicBezTo>
                    <a:pt x="2267" y="6002"/>
                    <a:pt x="2475" y="6236"/>
                    <a:pt x="2553" y="6288"/>
                  </a:cubicBezTo>
                  <a:cubicBezTo>
                    <a:pt x="2994" y="6625"/>
                    <a:pt x="3435" y="6858"/>
                    <a:pt x="3928" y="7014"/>
                  </a:cubicBezTo>
                  <a:cubicBezTo>
                    <a:pt x="3933" y="7017"/>
                    <a:pt x="3939" y="7018"/>
                    <a:pt x="3945" y="7018"/>
                  </a:cubicBezTo>
                  <a:cubicBezTo>
                    <a:pt x="3995" y="7018"/>
                    <a:pt x="4055" y="6931"/>
                    <a:pt x="4031" y="6884"/>
                  </a:cubicBezTo>
                  <a:cubicBezTo>
                    <a:pt x="3940" y="6691"/>
                    <a:pt x="3980" y="6629"/>
                    <a:pt x="4076" y="6629"/>
                  </a:cubicBezTo>
                  <a:cubicBezTo>
                    <a:pt x="4224" y="6629"/>
                    <a:pt x="4502" y="6775"/>
                    <a:pt x="4628" y="6807"/>
                  </a:cubicBezTo>
                  <a:cubicBezTo>
                    <a:pt x="4991" y="6910"/>
                    <a:pt x="5354" y="6936"/>
                    <a:pt x="5744" y="6936"/>
                  </a:cubicBezTo>
                  <a:cubicBezTo>
                    <a:pt x="6444" y="6936"/>
                    <a:pt x="7092" y="6781"/>
                    <a:pt x="7741" y="6469"/>
                  </a:cubicBezTo>
                  <a:cubicBezTo>
                    <a:pt x="7819" y="6417"/>
                    <a:pt x="7819" y="6340"/>
                    <a:pt x="7741" y="6262"/>
                  </a:cubicBezTo>
                  <a:cubicBezTo>
                    <a:pt x="7630" y="6182"/>
                    <a:pt x="7499" y="6113"/>
                    <a:pt x="7373" y="6041"/>
                  </a:cubicBezTo>
                  <a:lnTo>
                    <a:pt x="7373" y="6041"/>
                  </a:lnTo>
                  <a:cubicBezTo>
                    <a:pt x="7614" y="5979"/>
                    <a:pt x="7832" y="5901"/>
                    <a:pt x="8078" y="5769"/>
                  </a:cubicBezTo>
                  <a:cubicBezTo>
                    <a:pt x="8104" y="5743"/>
                    <a:pt x="8130" y="5717"/>
                    <a:pt x="8130" y="5639"/>
                  </a:cubicBezTo>
                  <a:cubicBezTo>
                    <a:pt x="7845" y="4861"/>
                    <a:pt x="7559" y="4109"/>
                    <a:pt x="7015" y="3460"/>
                  </a:cubicBezTo>
                  <a:cubicBezTo>
                    <a:pt x="6426" y="2806"/>
                    <a:pt x="5691" y="2372"/>
                    <a:pt x="4902" y="2066"/>
                  </a:cubicBezTo>
                  <a:lnTo>
                    <a:pt x="4902" y="2066"/>
                  </a:lnTo>
                  <a:lnTo>
                    <a:pt x="5225" y="2033"/>
                  </a:lnTo>
                  <a:cubicBezTo>
                    <a:pt x="5328" y="2033"/>
                    <a:pt x="5328" y="1852"/>
                    <a:pt x="5251" y="1826"/>
                  </a:cubicBezTo>
                  <a:cubicBezTo>
                    <a:pt x="4933" y="1614"/>
                    <a:pt x="4616" y="1403"/>
                    <a:pt x="4313" y="1205"/>
                  </a:cubicBezTo>
                  <a:lnTo>
                    <a:pt x="4313" y="1205"/>
                  </a:lnTo>
                  <a:cubicBezTo>
                    <a:pt x="4347" y="1195"/>
                    <a:pt x="4383" y="1185"/>
                    <a:pt x="4421" y="1177"/>
                  </a:cubicBezTo>
                  <a:cubicBezTo>
                    <a:pt x="4498" y="1151"/>
                    <a:pt x="4498" y="1022"/>
                    <a:pt x="4446" y="996"/>
                  </a:cubicBezTo>
                  <a:cubicBezTo>
                    <a:pt x="3850" y="659"/>
                    <a:pt x="3279" y="425"/>
                    <a:pt x="2631" y="295"/>
                  </a:cubicBezTo>
                  <a:cubicBezTo>
                    <a:pt x="1852" y="166"/>
                    <a:pt x="996" y="373"/>
                    <a:pt x="270" y="10"/>
                  </a:cubicBezTo>
                  <a:cubicBezTo>
                    <a:pt x="251" y="4"/>
                    <a:pt x="232" y="1"/>
                    <a:pt x="2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25"/>
            <p:cNvSpPr/>
            <p:nvPr/>
          </p:nvSpPr>
          <p:spPr>
            <a:xfrm>
              <a:off x="1895325" y="4825600"/>
              <a:ext cx="39325" cy="61475"/>
            </a:xfrm>
            <a:custGeom>
              <a:avLst/>
              <a:gdLst/>
              <a:ahLst/>
              <a:cxnLst/>
              <a:rect l="l" t="t" r="r" b="b"/>
              <a:pathLst>
                <a:path w="1573" h="2459" extrusionOk="0">
                  <a:moveTo>
                    <a:pt x="105" y="1"/>
                  </a:moveTo>
                  <a:cubicBezTo>
                    <a:pt x="51" y="1"/>
                    <a:pt x="0" y="35"/>
                    <a:pt x="16" y="98"/>
                  </a:cubicBezTo>
                  <a:cubicBezTo>
                    <a:pt x="379" y="928"/>
                    <a:pt x="716" y="1965"/>
                    <a:pt x="1546" y="2458"/>
                  </a:cubicBezTo>
                  <a:cubicBezTo>
                    <a:pt x="1572" y="2458"/>
                    <a:pt x="1572" y="2432"/>
                    <a:pt x="1572" y="2432"/>
                  </a:cubicBezTo>
                  <a:cubicBezTo>
                    <a:pt x="846" y="1888"/>
                    <a:pt x="483" y="876"/>
                    <a:pt x="197" y="46"/>
                  </a:cubicBezTo>
                  <a:cubicBezTo>
                    <a:pt x="177" y="15"/>
                    <a:pt x="140" y="1"/>
                    <a:pt x="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25"/>
            <p:cNvSpPr/>
            <p:nvPr/>
          </p:nvSpPr>
          <p:spPr>
            <a:xfrm>
              <a:off x="1908675" y="4858025"/>
              <a:ext cx="13825" cy="33925"/>
            </a:xfrm>
            <a:custGeom>
              <a:avLst/>
              <a:gdLst/>
              <a:ahLst/>
              <a:cxnLst/>
              <a:rect l="l" t="t" r="r" b="b"/>
              <a:pathLst>
                <a:path w="553" h="1357" extrusionOk="0">
                  <a:moveTo>
                    <a:pt x="130" y="0"/>
                  </a:moveTo>
                  <a:cubicBezTo>
                    <a:pt x="117" y="0"/>
                    <a:pt x="104" y="7"/>
                    <a:pt x="104" y="20"/>
                  </a:cubicBezTo>
                  <a:cubicBezTo>
                    <a:pt x="1" y="435"/>
                    <a:pt x="208" y="1006"/>
                    <a:pt x="467" y="1317"/>
                  </a:cubicBezTo>
                  <a:cubicBezTo>
                    <a:pt x="477" y="1345"/>
                    <a:pt x="494" y="1357"/>
                    <a:pt x="508" y="1357"/>
                  </a:cubicBezTo>
                  <a:cubicBezTo>
                    <a:pt x="533" y="1357"/>
                    <a:pt x="552" y="1324"/>
                    <a:pt x="519" y="1291"/>
                  </a:cubicBezTo>
                  <a:cubicBezTo>
                    <a:pt x="390" y="1083"/>
                    <a:pt x="338" y="876"/>
                    <a:pt x="260" y="642"/>
                  </a:cubicBezTo>
                  <a:cubicBezTo>
                    <a:pt x="234" y="435"/>
                    <a:pt x="234" y="227"/>
                    <a:pt x="156" y="20"/>
                  </a:cubicBezTo>
                  <a:cubicBezTo>
                    <a:pt x="156" y="7"/>
                    <a:pt x="143" y="0"/>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25"/>
            <p:cNvSpPr/>
            <p:nvPr/>
          </p:nvSpPr>
          <p:spPr>
            <a:xfrm>
              <a:off x="1849850" y="4785425"/>
              <a:ext cx="39400" cy="101650"/>
            </a:xfrm>
            <a:custGeom>
              <a:avLst/>
              <a:gdLst/>
              <a:ahLst/>
              <a:cxnLst/>
              <a:rect l="l" t="t" r="r" b="b"/>
              <a:pathLst>
                <a:path w="1576" h="4066" extrusionOk="0">
                  <a:moveTo>
                    <a:pt x="102" y="0"/>
                  </a:moveTo>
                  <a:cubicBezTo>
                    <a:pt x="57" y="0"/>
                    <a:pt x="1" y="61"/>
                    <a:pt x="19" y="96"/>
                  </a:cubicBezTo>
                  <a:cubicBezTo>
                    <a:pt x="641" y="1445"/>
                    <a:pt x="693" y="2820"/>
                    <a:pt x="1523" y="4065"/>
                  </a:cubicBezTo>
                  <a:cubicBezTo>
                    <a:pt x="1549" y="4065"/>
                    <a:pt x="1575" y="4065"/>
                    <a:pt x="1549" y="4039"/>
                  </a:cubicBezTo>
                  <a:cubicBezTo>
                    <a:pt x="1134" y="3313"/>
                    <a:pt x="901" y="2639"/>
                    <a:pt x="745" y="1834"/>
                  </a:cubicBezTo>
                  <a:cubicBezTo>
                    <a:pt x="615" y="1212"/>
                    <a:pt x="434" y="589"/>
                    <a:pt x="149" y="44"/>
                  </a:cubicBezTo>
                  <a:cubicBezTo>
                    <a:pt x="141" y="12"/>
                    <a:pt x="122"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25"/>
            <p:cNvSpPr/>
            <p:nvPr/>
          </p:nvSpPr>
          <p:spPr>
            <a:xfrm>
              <a:off x="1864800" y="4826050"/>
              <a:ext cx="40650" cy="48875"/>
            </a:xfrm>
            <a:custGeom>
              <a:avLst/>
              <a:gdLst/>
              <a:ahLst/>
              <a:cxnLst/>
              <a:rect l="l" t="t" r="r" b="b"/>
              <a:pathLst>
                <a:path w="1626" h="1955" extrusionOk="0">
                  <a:moveTo>
                    <a:pt x="62" y="1"/>
                  </a:moveTo>
                  <a:cubicBezTo>
                    <a:pt x="27" y="1"/>
                    <a:pt x="1" y="29"/>
                    <a:pt x="17" y="80"/>
                  </a:cubicBezTo>
                  <a:cubicBezTo>
                    <a:pt x="225" y="884"/>
                    <a:pt x="951" y="1506"/>
                    <a:pt x="1600" y="1947"/>
                  </a:cubicBezTo>
                  <a:cubicBezTo>
                    <a:pt x="1605" y="1953"/>
                    <a:pt x="1609" y="1955"/>
                    <a:pt x="1613" y="1955"/>
                  </a:cubicBezTo>
                  <a:cubicBezTo>
                    <a:pt x="1626" y="1955"/>
                    <a:pt x="1626" y="1921"/>
                    <a:pt x="1626" y="1921"/>
                  </a:cubicBezTo>
                  <a:cubicBezTo>
                    <a:pt x="1003" y="1325"/>
                    <a:pt x="458" y="806"/>
                    <a:pt x="121" y="28"/>
                  </a:cubicBezTo>
                  <a:cubicBezTo>
                    <a:pt x="103" y="9"/>
                    <a:pt x="81" y="1"/>
                    <a:pt x="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25"/>
            <p:cNvSpPr/>
            <p:nvPr/>
          </p:nvSpPr>
          <p:spPr>
            <a:xfrm>
              <a:off x="1837350" y="4792200"/>
              <a:ext cx="21150" cy="72175"/>
            </a:xfrm>
            <a:custGeom>
              <a:avLst/>
              <a:gdLst/>
              <a:ahLst/>
              <a:cxnLst/>
              <a:rect l="l" t="t" r="r" b="b"/>
              <a:pathLst>
                <a:path w="846" h="2887" extrusionOk="0">
                  <a:moveTo>
                    <a:pt x="765" y="1"/>
                  </a:moveTo>
                  <a:cubicBezTo>
                    <a:pt x="738" y="1"/>
                    <a:pt x="711" y="17"/>
                    <a:pt x="700" y="59"/>
                  </a:cubicBezTo>
                  <a:cubicBezTo>
                    <a:pt x="441" y="992"/>
                    <a:pt x="1" y="1899"/>
                    <a:pt x="311" y="2884"/>
                  </a:cubicBezTo>
                  <a:lnTo>
                    <a:pt x="311" y="2884"/>
                  </a:lnTo>
                  <a:cubicBezTo>
                    <a:pt x="320" y="2882"/>
                    <a:pt x="337" y="2875"/>
                    <a:pt x="337" y="2860"/>
                  </a:cubicBezTo>
                  <a:cubicBezTo>
                    <a:pt x="104" y="1875"/>
                    <a:pt x="597" y="993"/>
                    <a:pt x="830" y="85"/>
                  </a:cubicBezTo>
                  <a:cubicBezTo>
                    <a:pt x="846" y="38"/>
                    <a:pt x="805" y="1"/>
                    <a:pt x="765" y="1"/>
                  </a:cubicBezTo>
                  <a:close/>
                  <a:moveTo>
                    <a:pt x="311" y="2884"/>
                  </a:moveTo>
                  <a:lnTo>
                    <a:pt x="311" y="2884"/>
                  </a:lnTo>
                  <a:cubicBezTo>
                    <a:pt x="303" y="2886"/>
                    <a:pt x="300" y="2886"/>
                    <a:pt x="311" y="2886"/>
                  </a:cubicBezTo>
                  <a:cubicBezTo>
                    <a:pt x="311" y="2886"/>
                    <a:pt x="311" y="2885"/>
                    <a:pt x="311" y="288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25"/>
            <p:cNvSpPr/>
            <p:nvPr/>
          </p:nvSpPr>
          <p:spPr>
            <a:xfrm>
              <a:off x="1848375" y="4814650"/>
              <a:ext cx="6950" cy="32125"/>
            </a:xfrm>
            <a:custGeom>
              <a:avLst/>
              <a:gdLst/>
              <a:ahLst/>
              <a:cxnLst/>
              <a:rect l="l" t="t" r="r" b="b"/>
              <a:pathLst>
                <a:path w="278" h="1285" extrusionOk="0">
                  <a:moveTo>
                    <a:pt x="72" y="0"/>
                  </a:moveTo>
                  <a:cubicBezTo>
                    <a:pt x="48" y="0"/>
                    <a:pt x="26" y="20"/>
                    <a:pt x="26" y="69"/>
                  </a:cubicBezTo>
                  <a:cubicBezTo>
                    <a:pt x="0" y="484"/>
                    <a:pt x="52" y="873"/>
                    <a:pt x="208" y="1262"/>
                  </a:cubicBezTo>
                  <a:cubicBezTo>
                    <a:pt x="208" y="1278"/>
                    <a:pt x="215" y="1284"/>
                    <a:pt x="225" y="1284"/>
                  </a:cubicBezTo>
                  <a:cubicBezTo>
                    <a:pt x="246" y="1284"/>
                    <a:pt x="277" y="1254"/>
                    <a:pt x="259" y="1236"/>
                  </a:cubicBezTo>
                  <a:cubicBezTo>
                    <a:pt x="78" y="873"/>
                    <a:pt x="52" y="458"/>
                    <a:pt x="130" y="69"/>
                  </a:cubicBezTo>
                  <a:cubicBezTo>
                    <a:pt x="130" y="27"/>
                    <a:pt x="100" y="0"/>
                    <a:pt x="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25"/>
            <p:cNvSpPr/>
            <p:nvPr/>
          </p:nvSpPr>
          <p:spPr>
            <a:xfrm>
              <a:off x="1830200" y="4787650"/>
              <a:ext cx="23375" cy="40275"/>
            </a:xfrm>
            <a:custGeom>
              <a:avLst/>
              <a:gdLst/>
              <a:ahLst/>
              <a:cxnLst/>
              <a:rect l="l" t="t" r="r" b="b"/>
              <a:pathLst>
                <a:path w="935" h="1611" extrusionOk="0">
                  <a:moveTo>
                    <a:pt x="889" y="1"/>
                  </a:moveTo>
                  <a:cubicBezTo>
                    <a:pt x="863" y="1"/>
                    <a:pt x="831" y="20"/>
                    <a:pt x="805" y="59"/>
                  </a:cubicBezTo>
                  <a:cubicBezTo>
                    <a:pt x="805" y="396"/>
                    <a:pt x="520" y="630"/>
                    <a:pt x="338" y="889"/>
                  </a:cubicBezTo>
                  <a:cubicBezTo>
                    <a:pt x="156" y="1097"/>
                    <a:pt x="79" y="1304"/>
                    <a:pt x="1" y="1538"/>
                  </a:cubicBezTo>
                  <a:cubicBezTo>
                    <a:pt x="1" y="1583"/>
                    <a:pt x="27" y="1611"/>
                    <a:pt x="49" y="1611"/>
                  </a:cubicBezTo>
                  <a:cubicBezTo>
                    <a:pt x="65" y="1611"/>
                    <a:pt x="79" y="1596"/>
                    <a:pt x="79" y="1564"/>
                  </a:cubicBezTo>
                  <a:cubicBezTo>
                    <a:pt x="234" y="1252"/>
                    <a:pt x="442" y="993"/>
                    <a:pt x="675" y="708"/>
                  </a:cubicBezTo>
                  <a:cubicBezTo>
                    <a:pt x="857" y="500"/>
                    <a:pt x="935" y="293"/>
                    <a:pt x="935" y="59"/>
                  </a:cubicBezTo>
                  <a:cubicBezTo>
                    <a:pt x="935" y="20"/>
                    <a:pt x="915" y="1"/>
                    <a:pt x="8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25"/>
            <p:cNvSpPr/>
            <p:nvPr/>
          </p:nvSpPr>
          <p:spPr>
            <a:xfrm>
              <a:off x="1828000" y="4760225"/>
              <a:ext cx="78375" cy="14175"/>
            </a:xfrm>
            <a:custGeom>
              <a:avLst/>
              <a:gdLst/>
              <a:ahLst/>
              <a:cxnLst/>
              <a:rect l="l" t="t" r="r" b="b"/>
              <a:pathLst>
                <a:path w="3135" h="567" extrusionOk="0">
                  <a:moveTo>
                    <a:pt x="83" y="0"/>
                  </a:moveTo>
                  <a:cubicBezTo>
                    <a:pt x="38" y="0"/>
                    <a:pt x="0" y="72"/>
                    <a:pt x="63" y="93"/>
                  </a:cubicBezTo>
                  <a:cubicBezTo>
                    <a:pt x="531" y="430"/>
                    <a:pt x="1124" y="444"/>
                    <a:pt x="1720" y="444"/>
                  </a:cubicBezTo>
                  <a:cubicBezTo>
                    <a:pt x="1775" y="444"/>
                    <a:pt x="1830" y="444"/>
                    <a:pt x="1886" y="444"/>
                  </a:cubicBezTo>
                  <a:cubicBezTo>
                    <a:pt x="2289" y="444"/>
                    <a:pt x="2688" y="450"/>
                    <a:pt x="3046" y="560"/>
                  </a:cubicBezTo>
                  <a:cubicBezTo>
                    <a:pt x="3056" y="565"/>
                    <a:pt x="3066" y="567"/>
                    <a:pt x="3075" y="567"/>
                  </a:cubicBezTo>
                  <a:cubicBezTo>
                    <a:pt x="3113" y="567"/>
                    <a:pt x="3135" y="529"/>
                    <a:pt x="3072" y="508"/>
                  </a:cubicBezTo>
                  <a:cubicBezTo>
                    <a:pt x="2138" y="41"/>
                    <a:pt x="1074" y="430"/>
                    <a:pt x="115" y="15"/>
                  </a:cubicBezTo>
                  <a:cubicBezTo>
                    <a:pt x="105" y="5"/>
                    <a:pt x="93" y="0"/>
                    <a:pt x="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25"/>
            <p:cNvSpPr/>
            <p:nvPr/>
          </p:nvSpPr>
          <p:spPr>
            <a:xfrm>
              <a:off x="1849650" y="4767725"/>
              <a:ext cx="44775" cy="19475"/>
            </a:xfrm>
            <a:custGeom>
              <a:avLst/>
              <a:gdLst/>
              <a:ahLst/>
              <a:cxnLst/>
              <a:rect l="l" t="t" r="r" b="b"/>
              <a:pathLst>
                <a:path w="1791" h="779" extrusionOk="0">
                  <a:moveTo>
                    <a:pt x="27" y="0"/>
                  </a:moveTo>
                  <a:cubicBezTo>
                    <a:pt x="1" y="0"/>
                    <a:pt x="1" y="26"/>
                    <a:pt x="1" y="26"/>
                  </a:cubicBezTo>
                  <a:cubicBezTo>
                    <a:pt x="260" y="234"/>
                    <a:pt x="598" y="260"/>
                    <a:pt x="883" y="415"/>
                  </a:cubicBezTo>
                  <a:cubicBezTo>
                    <a:pt x="1142" y="597"/>
                    <a:pt x="1428" y="675"/>
                    <a:pt x="1713" y="778"/>
                  </a:cubicBezTo>
                  <a:cubicBezTo>
                    <a:pt x="1791" y="778"/>
                    <a:pt x="1791" y="726"/>
                    <a:pt x="1739" y="726"/>
                  </a:cubicBezTo>
                  <a:cubicBezTo>
                    <a:pt x="1428" y="623"/>
                    <a:pt x="1142" y="415"/>
                    <a:pt x="805" y="260"/>
                  </a:cubicBezTo>
                  <a:cubicBezTo>
                    <a:pt x="546" y="130"/>
                    <a:pt x="286" y="78"/>
                    <a:pt x="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25"/>
            <p:cNvSpPr/>
            <p:nvPr/>
          </p:nvSpPr>
          <p:spPr>
            <a:xfrm>
              <a:off x="1863275" y="4759250"/>
              <a:ext cx="29850" cy="8500"/>
            </a:xfrm>
            <a:custGeom>
              <a:avLst/>
              <a:gdLst/>
              <a:ahLst/>
              <a:cxnLst/>
              <a:rect l="l" t="t" r="r" b="b"/>
              <a:pathLst>
                <a:path w="1194" h="340" extrusionOk="0">
                  <a:moveTo>
                    <a:pt x="1113" y="0"/>
                  </a:moveTo>
                  <a:cubicBezTo>
                    <a:pt x="745" y="0"/>
                    <a:pt x="399" y="239"/>
                    <a:pt x="53" y="313"/>
                  </a:cubicBezTo>
                  <a:cubicBezTo>
                    <a:pt x="1" y="313"/>
                    <a:pt x="1" y="339"/>
                    <a:pt x="53" y="339"/>
                  </a:cubicBezTo>
                  <a:cubicBezTo>
                    <a:pt x="416" y="339"/>
                    <a:pt x="753" y="54"/>
                    <a:pt x="1168" y="54"/>
                  </a:cubicBezTo>
                  <a:cubicBezTo>
                    <a:pt x="1172" y="57"/>
                    <a:pt x="1175" y="59"/>
                    <a:pt x="1178" y="59"/>
                  </a:cubicBezTo>
                  <a:cubicBezTo>
                    <a:pt x="1193" y="59"/>
                    <a:pt x="1190" y="2"/>
                    <a:pt x="1168" y="2"/>
                  </a:cubicBezTo>
                  <a:cubicBezTo>
                    <a:pt x="1150" y="1"/>
                    <a:pt x="1131" y="0"/>
                    <a:pt x="11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25"/>
            <p:cNvSpPr/>
            <p:nvPr/>
          </p:nvSpPr>
          <p:spPr>
            <a:xfrm>
              <a:off x="1871925" y="4803075"/>
              <a:ext cx="84775" cy="25625"/>
            </a:xfrm>
            <a:custGeom>
              <a:avLst/>
              <a:gdLst/>
              <a:ahLst/>
              <a:cxnLst/>
              <a:rect l="l" t="t" r="r" b="b"/>
              <a:pathLst>
                <a:path w="3391" h="1025" extrusionOk="0">
                  <a:moveTo>
                    <a:pt x="86" y="1"/>
                  </a:moveTo>
                  <a:cubicBezTo>
                    <a:pt x="30" y="1"/>
                    <a:pt x="0" y="99"/>
                    <a:pt x="44" y="143"/>
                  </a:cubicBezTo>
                  <a:cubicBezTo>
                    <a:pt x="407" y="402"/>
                    <a:pt x="796" y="480"/>
                    <a:pt x="1211" y="532"/>
                  </a:cubicBezTo>
                  <a:cubicBezTo>
                    <a:pt x="1937" y="635"/>
                    <a:pt x="2638" y="661"/>
                    <a:pt x="3338" y="1025"/>
                  </a:cubicBezTo>
                  <a:cubicBezTo>
                    <a:pt x="3364" y="1025"/>
                    <a:pt x="3390" y="999"/>
                    <a:pt x="3364" y="947"/>
                  </a:cubicBezTo>
                  <a:cubicBezTo>
                    <a:pt x="2353" y="376"/>
                    <a:pt x="1055" y="661"/>
                    <a:pt x="122" y="13"/>
                  </a:cubicBezTo>
                  <a:cubicBezTo>
                    <a:pt x="109" y="5"/>
                    <a:pt x="97" y="1"/>
                    <a:pt x="8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25"/>
            <p:cNvSpPr/>
            <p:nvPr/>
          </p:nvSpPr>
          <p:spPr>
            <a:xfrm>
              <a:off x="1914500" y="4816350"/>
              <a:ext cx="41500" cy="21675"/>
            </a:xfrm>
            <a:custGeom>
              <a:avLst/>
              <a:gdLst/>
              <a:ahLst/>
              <a:cxnLst/>
              <a:rect l="l" t="t" r="r" b="b"/>
              <a:pathLst>
                <a:path w="1660" h="867" extrusionOk="0">
                  <a:moveTo>
                    <a:pt x="79" y="1"/>
                  </a:moveTo>
                  <a:cubicBezTo>
                    <a:pt x="27" y="1"/>
                    <a:pt x="1" y="27"/>
                    <a:pt x="27" y="79"/>
                  </a:cubicBezTo>
                  <a:cubicBezTo>
                    <a:pt x="157" y="130"/>
                    <a:pt x="260" y="156"/>
                    <a:pt x="390" y="234"/>
                  </a:cubicBezTo>
                  <a:cubicBezTo>
                    <a:pt x="546" y="286"/>
                    <a:pt x="727" y="416"/>
                    <a:pt x="857" y="520"/>
                  </a:cubicBezTo>
                  <a:cubicBezTo>
                    <a:pt x="1065" y="675"/>
                    <a:pt x="1298" y="779"/>
                    <a:pt x="1583" y="857"/>
                  </a:cubicBezTo>
                  <a:cubicBezTo>
                    <a:pt x="1604" y="864"/>
                    <a:pt x="1620" y="867"/>
                    <a:pt x="1630" y="867"/>
                  </a:cubicBezTo>
                  <a:cubicBezTo>
                    <a:pt x="1659" y="867"/>
                    <a:pt x="1654" y="843"/>
                    <a:pt x="1635" y="805"/>
                  </a:cubicBezTo>
                  <a:cubicBezTo>
                    <a:pt x="1039" y="649"/>
                    <a:pt x="675" y="104"/>
                    <a:pt x="7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25"/>
            <p:cNvSpPr/>
            <p:nvPr/>
          </p:nvSpPr>
          <p:spPr>
            <a:xfrm>
              <a:off x="1914500" y="4812225"/>
              <a:ext cx="35700" cy="5000"/>
            </a:xfrm>
            <a:custGeom>
              <a:avLst/>
              <a:gdLst/>
              <a:ahLst/>
              <a:cxnLst/>
              <a:rect l="l" t="t" r="r" b="b"/>
              <a:pathLst>
                <a:path w="1428" h="200" extrusionOk="0">
                  <a:moveTo>
                    <a:pt x="958" y="0"/>
                  </a:moveTo>
                  <a:cubicBezTo>
                    <a:pt x="651" y="0"/>
                    <a:pt x="334" y="63"/>
                    <a:pt x="27" y="114"/>
                  </a:cubicBezTo>
                  <a:cubicBezTo>
                    <a:pt x="1" y="114"/>
                    <a:pt x="1" y="166"/>
                    <a:pt x="27" y="166"/>
                  </a:cubicBezTo>
                  <a:cubicBezTo>
                    <a:pt x="93" y="190"/>
                    <a:pt x="156" y="199"/>
                    <a:pt x="218" y="199"/>
                  </a:cubicBezTo>
                  <a:cubicBezTo>
                    <a:pt x="352" y="199"/>
                    <a:pt x="482" y="157"/>
                    <a:pt x="624" y="140"/>
                  </a:cubicBezTo>
                  <a:cubicBezTo>
                    <a:pt x="781" y="97"/>
                    <a:pt x="930" y="78"/>
                    <a:pt x="1076" y="78"/>
                  </a:cubicBezTo>
                  <a:cubicBezTo>
                    <a:pt x="1195" y="78"/>
                    <a:pt x="1311" y="90"/>
                    <a:pt x="1428" y="114"/>
                  </a:cubicBezTo>
                  <a:lnTo>
                    <a:pt x="1428" y="62"/>
                  </a:lnTo>
                  <a:cubicBezTo>
                    <a:pt x="1276" y="17"/>
                    <a:pt x="1119" y="0"/>
                    <a:pt x="9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25"/>
            <p:cNvSpPr/>
            <p:nvPr/>
          </p:nvSpPr>
          <p:spPr>
            <a:xfrm>
              <a:off x="1923800" y="4847825"/>
              <a:ext cx="60775" cy="14600"/>
            </a:xfrm>
            <a:custGeom>
              <a:avLst/>
              <a:gdLst/>
              <a:ahLst/>
              <a:cxnLst/>
              <a:rect l="l" t="t" r="r" b="b"/>
              <a:pathLst>
                <a:path w="2431" h="584" extrusionOk="0">
                  <a:moveTo>
                    <a:pt x="87" y="1"/>
                  </a:moveTo>
                  <a:cubicBezTo>
                    <a:pt x="30" y="1"/>
                    <a:pt x="1" y="99"/>
                    <a:pt x="44" y="143"/>
                  </a:cubicBezTo>
                  <a:cubicBezTo>
                    <a:pt x="796" y="480"/>
                    <a:pt x="1678" y="194"/>
                    <a:pt x="2379" y="583"/>
                  </a:cubicBezTo>
                  <a:cubicBezTo>
                    <a:pt x="2431" y="583"/>
                    <a:pt x="2431" y="558"/>
                    <a:pt x="2431" y="558"/>
                  </a:cubicBezTo>
                  <a:cubicBezTo>
                    <a:pt x="1730" y="143"/>
                    <a:pt x="874" y="246"/>
                    <a:pt x="122" y="13"/>
                  </a:cubicBezTo>
                  <a:cubicBezTo>
                    <a:pt x="109" y="4"/>
                    <a:pt x="97" y="1"/>
                    <a:pt x="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25"/>
            <p:cNvSpPr/>
            <p:nvPr/>
          </p:nvSpPr>
          <p:spPr>
            <a:xfrm>
              <a:off x="1952250" y="4852575"/>
              <a:ext cx="31025" cy="16325"/>
            </a:xfrm>
            <a:custGeom>
              <a:avLst/>
              <a:gdLst/>
              <a:ahLst/>
              <a:cxnLst/>
              <a:rect l="l" t="t" r="r" b="b"/>
              <a:pathLst>
                <a:path w="1241" h="653" extrusionOk="0">
                  <a:moveTo>
                    <a:pt x="60" y="1"/>
                  </a:moveTo>
                  <a:cubicBezTo>
                    <a:pt x="17" y="1"/>
                    <a:pt x="0" y="108"/>
                    <a:pt x="47" y="108"/>
                  </a:cubicBezTo>
                  <a:cubicBezTo>
                    <a:pt x="462" y="264"/>
                    <a:pt x="800" y="653"/>
                    <a:pt x="1241" y="653"/>
                  </a:cubicBezTo>
                  <a:cubicBezTo>
                    <a:pt x="826" y="497"/>
                    <a:pt x="540" y="108"/>
                    <a:pt x="73" y="4"/>
                  </a:cubicBezTo>
                  <a:cubicBezTo>
                    <a:pt x="69" y="2"/>
                    <a:pt x="64"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25"/>
            <p:cNvSpPr/>
            <p:nvPr/>
          </p:nvSpPr>
          <p:spPr>
            <a:xfrm>
              <a:off x="2076775" y="4514550"/>
              <a:ext cx="215850" cy="149775"/>
            </a:xfrm>
            <a:custGeom>
              <a:avLst/>
              <a:gdLst/>
              <a:ahLst/>
              <a:cxnLst/>
              <a:rect l="l" t="t" r="r" b="b"/>
              <a:pathLst>
                <a:path w="8634" h="5991" extrusionOk="0">
                  <a:moveTo>
                    <a:pt x="4686" y="0"/>
                  </a:moveTo>
                  <a:cubicBezTo>
                    <a:pt x="2366" y="0"/>
                    <a:pt x="0" y="3109"/>
                    <a:pt x="2356" y="4835"/>
                  </a:cubicBezTo>
                  <a:cubicBezTo>
                    <a:pt x="3179" y="5435"/>
                    <a:pt x="4376" y="5990"/>
                    <a:pt x="5490" y="5990"/>
                  </a:cubicBezTo>
                  <a:cubicBezTo>
                    <a:pt x="6061" y="5990"/>
                    <a:pt x="6611" y="5844"/>
                    <a:pt x="7077" y="5484"/>
                  </a:cubicBezTo>
                  <a:cubicBezTo>
                    <a:pt x="8633" y="4265"/>
                    <a:pt x="7907" y="2475"/>
                    <a:pt x="6947" y="1100"/>
                  </a:cubicBezTo>
                  <a:cubicBezTo>
                    <a:pt x="6918" y="1076"/>
                    <a:pt x="6880" y="1066"/>
                    <a:pt x="6839" y="1066"/>
                  </a:cubicBezTo>
                  <a:cubicBezTo>
                    <a:pt x="6700" y="1066"/>
                    <a:pt x="6536" y="1187"/>
                    <a:pt x="6636" y="1307"/>
                  </a:cubicBezTo>
                  <a:cubicBezTo>
                    <a:pt x="7414" y="2423"/>
                    <a:pt x="8192" y="3772"/>
                    <a:pt x="7129" y="4965"/>
                  </a:cubicBezTo>
                  <a:cubicBezTo>
                    <a:pt x="6677" y="5481"/>
                    <a:pt x="6113" y="5672"/>
                    <a:pt x="5524" y="5672"/>
                  </a:cubicBezTo>
                  <a:cubicBezTo>
                    <a:pt x="4691" y="5672"/>
                    <a:pt x="3806" y="5293"/>
                    <a:pt x="3108" y="4913"/>
                  </a:cubicBezTo>
                  <a:cubicBezTo>
                    <a:pt x="323" y="3418"/>
                    <a:pt x="2469" y="290"/>
                    <a:pt x="4645" y="290"/>
                  </a:cubicBezTo>
                  <a:cubicBezTo>
                    <a:pt x="5225" y="290"/>
                    <a:pt x="5807" y="513"/>
                    <a:pt x="6299" y="1048"/>
                  </a:cubicBezTo>
                  <a:cubicBezTo>
                    <a:pt x="6329" y="1084"/>
                    <a:pt x="6363" y="1099"/>
                    <a:pt x="6397" y="1099"/>
                  </a:cubicBezTo>
                  <a:cubicBezTo>
                    <a:pt x="6507" y="1099"/>
                    <a:pt x="6606" y="934"/>
                    <a:pt x="6506" y="814"/>
                  </a:cubicBezTo>
                  <a:cubicBezTo>
                    <a:pt x="5971" y="240"/>
                    <a:pt x="5330" y="0"/>
                    <a:pt x="46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25"/>
            <p:cNvSpPr/>
            <p:nvPr/>
          </p:nvSpPr>
          <p:spPr>
            <a:xfrm>
              <a:off x="2196625" y="4588100"/>
              <a:ext cx="60225" cy="48775"/>
            </a:xfrm>
            <a:custGeom>
              <a:avLst/>
              <a:gdLst/>
              <a:ahLst/>
              <a:cxnLst/>
              <a:rect l="l" t="t" r="r" b="b"/>
              <a:pathLst>
                <a:path w="2409" h="1951" extrusionOk="0">
                  <a:moveTo>
                    <a:pt x="1820" y="0"/>
                  </a:moveTo>
                  <a:cubicBezTo>
                    <a:pt x="1799" y="0"/>
                    <a:pt x="1774" y="44"/>
                    <a:pt x="1790" y="77"/>
                  </a:cubicBezTo>
                  <a:cubicBezTo>
                    <a:pt x="2024" y="544"/>
                    <a:pt x="1920" y="1089"/>
                    <a:pt x="1531" y="1452"/>
                  </a:cubicBezTo>
                  <a:cubicBezTo>
                    <a:pt x="1265" y="1700"/>
                    <a:pt x="914" y="1779"/>
                    <a:pt x="569" y="1779"/>
                  </a:cubicBezTo>
                  <a:cubicBezTo>
                    <a:pt x="410" y="1779"/>
                    <a:pt x="252" y="1762"/>
                    <a:pt x="104" y="1738"/>
                  </a:cubicBezTo>
                  <a:cubicBezTo>
                    <a:pt x="26" y="1738"/>
                    <a:pt x="0" y="1815"/>
                    <a:pt x="78" y="1841"/>
                  </a:cubicBezTo>
                  <a:cubicBezTo>
                    <a:pt x="253" y="1916"/>
                    <a:pt x="434" y="1950"/>
                    <a:pt x="612" y="1950"/>
                  </a:cubicBezTo>
                  <a:cubicBezTo>
                    <a:pt x="1548" y="1950"/>
                    <a:pt x="2408" y="1010"/>
                    <a:pt x="1842" y="51"/>
                  </a:cubicBezTo>
                  <a:cubicBezTo>
                    <a:pt x="1842" y="14"/>
                    <a:pt x="1832" y="0"/>
                    <a:pt x="1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25"/>
            <p:cNvSpPr/>
            <p:nvPr/>
          </p:nvSpPr>
          <p:spPr>
            <a:xfrm>
              <a:off x="2162250" y="4604550"/>
              <a:ext cx="15550" cy="21475"/>
            </a:xfrm>
            <a:custGeom>
              <a:avLst/>
              <a:gdLst/>
              <a:ahLst/>
              <a:cxnLst/>
              <a:rect l="l" t="t" r="r" b="b"/>
              <a:pathLst>
                <a:path w="622" h="859" extrusionOk="0">
                  <a:moveTo>
                    <a:pt x="69" y="1"/>
                  </a:moveTo>
                  <a:cubicBezTo>
                    <a:pt x="39" y="1"/>
                    <a:pt x="0" y="26"/>
                    <a:pt x="0" y="42"/>
                  </a:cubicBezTo>
                  <a:cubicBezTo>
                    <a:pt x="0" y="405"/>
                    <a:pt x="104" y="820"/>
                    <a:pt x="519" y="846"/>
                  </a:cubicBezTo>
                  <a:cubicBezTo>
                    <a:pt x="536" y="855"/>
                    <a:pt x="551" y="858"/>
                    <a:pt x="563" y="858"/>
                  </a:cubicBezTo>
                  <a:cubicBezTo>
                    <a:pt x="622" y="858"/>
                    <a:pt x="614" y="768"/>
                    <a:pt x="571" y="768"/>
                  </a:cubicBezTo>
                  <a:cubicBezTo>
                    <a:pt x="234" y="690"/>
                    <a:pt x="182" y="301"/>
                    <a:pt x="104" y="42"/>
                  </a:cubicBezTo>
                  <a:cubicBezTo>
                    <a:pt x="104" y="11"/>
                    <a:pt x="88" y="1"/>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25"/>
            <p:cNvSpPr/>
            <p:nvPr/>
          </p:nvSpPr>
          <p:spPr>
            <a:xfrm>
              <a:off x="2179100" y="4572450"/>
              <a:ext cx="29125" cy="15650"/>
            </a:xfrm>
            <a:custGeom>
              <a:avLst/>
              <a:gdLst/>
              <a:ahLst/>
              <a:cxnLst/>
              <a:rect l="l" t="t" r="r" b="b"/>
              <a:pathLst>
                <a:path w="1165" h="626" extrusionOk="0">
                  <a:moveTo>
                    <a:pt x="647" y="0"/>
                  </a:moveTo>
                  <a:cubicBezTo>
                    <a:pt x="631" y="0"/>
                    <a:pt x="614" y="1"/>
                    <a:pt x="597" y="3"/>
                  </a:cubicBezTo>
                  <a:cubicBezTo>
                    <a:pt x="390" y="29"/>
                    <a:pt x="1" y="314"/>
                    <a:pt x="27" y="574"/>
                  </a:cubicBezTo>
                  <a:cubicBezTo>
                    <a:pt x="27" y="626"/>
                    <a:pt x="53" y="626"/>
                    <a:pt x="79" y="626"/>
                  </a:cubicBezTo>
                  <a:cubicBezTo>
                    <a:pt x="260" y="548"/>
                    <a:pt x="286" y="366"/>
                    <a:pt x="442" y="262"/>
                  </a:cubicBezTo>
                  <a:cubicBezTo>
                    <a:pt x="509" y="214"/>
                    <a:pt x="601" y="188"/>
                    <a:pt x="690" y="188"/>
                  </a:cubicBezTo>
                  <a:cubicBezTo>
                    <a:pt x="839" y="188"/>
                    <a:pt x="977" y="264"/>
                    <a:pt x="961" y="444"/>
                  </a:cubicBezTo>
                  <a:cubicBezTo>
                    <a:pt x="961" y="496"/>
                    <a:pt x="993" y="522"/>
                    <a:pt x="1029" y="522"/>
                  </a:cubicBezTo>
                  <a:cubicBezTo>
                    <a:pt x="1064" y="522"/>
                    <a:pt x="1103" y="496"/>
                    <a:pt x="1116" y="444"/>
                  </a:cubicBezTo>
                  <a:cubicBezTo>
                    <a:pt x="1165" y="177"/>
                    <a:pt x="895" y="0"/>
                    <a:pt x="6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25"/>
            <p:cNvSpPr/>
            <p:nvPr/>
          </p:nvSpPr>
          <p:spPr>
            <a:xfrm>
              <a:off x="2156400" y="4550100"/>
              <a:ext cx="35700" cy="27800"/>
            </a:xfrm>
            <a:custGeom>
              <a:avLst/>
              <a:gdLst/>
              <a:ahLst/>
              <a:cxnLst/>
              <a:rect l="l" t="t" r="r" b="b"/>
              <a:pathLst>
                <a:path w="1428" h="1112" extrusionOk="0">
                  <a:moveTo>
                    <a:pt x="901" y="1"/>
                  </a:moveTo>
                  <a:cubicBezTo>
                    <a:pt x="776" y="1"/>
                    <a:pt x="649" y="32"/>
                    <a:pt x="546" y="93"/>
                  </a:cubicBezTo>
                  <a:cubicBezTo>
                    <a:pt x="208" y="248"/>
                    <a:pt x="1" y="793"/>
                    <a:pt x="312" y="1079"/>
                  </a:cubicBezTo>
                  <a:cubicBezTo>
                    <a:pt x="336" y="1102"/>
                    <a:pt x="359" y="1111"/>
                    <a:pt x="380" y="1111"/>
                  </a:cubicBezTo>
                  <a:cubicBezTo>
                    <a:pt x="428" y="1111"/>
                    <a:pt x="460" y="1063"/>
                    <a:pt x="442" y="1027"/>
                  </a:cubicBezTo>
                  <a:cubicBezTo>
                    <a:pt x="390" y="767"/>
                    <a:pt x="312" y="534"/>
                    <a:pt x="546" y="300"/>
                  </a:cubicBezTo>
                  <a:cubicBezTo>
                    <a:pt x="626" y="231"/>
                    <a:pt x="768" y="188"/>
                    <a:pt x="907" y="188"/>
                  </a:cubicBezTo>
                  <a:cubicBezTo>
                    <a:pt x="1082" y="188"/>
                    <a:pt x="1255" y="257"/>
                    <a:pt x="1298" y="430"/>
                  </a:cubicBezTo>
                  <a:cubicBezTo>
                    <a:pt x="1298" y="463"/>
                    <a:pt x="1321" y="477"/>
                    <a:pt x="1347" y="477"/>
                  </a:cubicBezTo>
                  <a:cubicBezTo>
                    <a:pt x="1384" y="477"/>
                    <a:pt x="1428" y="449"/>
                    <a:pt x="1428" y="404"/>
                  </a:cubicBezTo>
                  <a:cubicBezTo>
                    <a:pt x="1393" y="127"/>
                    <a:pt x="1151" y="1"/>
                    <a:pt x="9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25"/>
            <p:cNvSpPr/>
            <p:nvPr/>
          </p:nvSpPr>
          <p:spPr>
            <a:xfrm>
              <a:off x="2141525" y="4576350"/>
              <a:ext cx="24650" cy="35100"/>
            </a:xfrm>
            <a:custGeom>
              <a:avLst/>
              <a:gdLst/>
              <a:ahLst/>
              <a:cxnLst/>
              <a:rect l="l" t="t" r="r" b="b"/>
              <a:pathLst>
                <a:path w="986" h="1404" extrusionOk="0">
                  <a:moveTo>
                    <a:pt x="553" y="1"/>
                  </a:moveTo>
                  <a:cubicBezTo>
                    <a:pt x="237" y="1"/>
                    <a:pt x="0" y="276"/>
                    <a:pt x="25" y="599"/>
                  </a:cubicBezTo>
                  <a:cubicBezTo>
                    <a:pt x="77" y="988"/>
                    <a:pt x="466" y="1326"/>
                    <a:pt x="855" y="1403"/>
                  </a:cubicBezTo>
                  <a:cubicBezTo>
                    <a:pt x="907" y="1403"/>
                    <a:pt x="985" y="1326"/>
                    <a:pt x="907" y="1274"/>
                  </a:cubicBezTo>
                  <a:cubicBezTo>
                    <a:pt x="752" y="1144"/>
                    <a:pt x="544" y="1066"/>
                    <a:pt x="388" y="911"/>
                  </a:cubicBezTo>
                  <a:cubicBezTo>
                    <a:pt x="155" y="651"/>
                    <a:pt x="129" y="106"/>
                    <a:pt x="596" y="106"/>
                  </a:cubicBezTo>
                  <a:cubicBezTo>
                    <a:pt x="601" y="109"/>
                    <a:pt x="605" y="110"/>
                    <a:pt x="609" y="110"/>
                  </a:cubicBezTo>
                  <a:cubicBezTo>
                    <a:pt x="647" y="110"/>
                    <a:pt x="643" y="3"/>
                    <a:pt x="596" y="3"/>
                  </a:cubicBezTo>
                  <a:cubicBezTo>
                    <a:pt x="582" y="1"/>
                    <a:pt x="567" y="1"/>
                    <a:pt x="5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25"/>
            <p:cNvSpPr/>
            <p:nvPr/>
          </p:nvSpPr>
          <p:spPr>
            <a:xfrm>
              <a:off x="2190775" y="4548075"/>
              <a:ext cx="41525" cy="24350"/>
            </a:xfrm>
            <a:custGeom>
              <a:avLst/>
              <a:gdLst/>
              <a:ahLst/>
              <a:cxnLst/>
              <a:rect l="l" t="t" r="r" b="b"/>
              <a:pathLst>
                <a:path w="1661" h="974" extrusionOk="0">
                  <a:moveTo>
                    <a:pt x="616" y="1"/>
                  </a:moveTo>
                  <a:cubicBezTo>
                    <a:pt x="347" y="1"/>
                    <a:pt x="70" y="105"/>
                    <a:pt x="1" y="381"/>
                  </a:cubicBezTo>
                  <a:cubicBezTo>
                    <a:pt x="1" y="445"/>
                    <a:pt x="18" y="492"/>
                    <a:pt x="68" y="492"/>
                  </a:cubicBezTo>
                  <a:cubicBezTo>
                    <a:pt x="79" y="492"/>
                    <a:pt x="91" y="490"/>
                    <a:pt x="105" y="485"/>
                  </a:cubicBezTo>
                  <a:cubicBezTo>
                    <a:pt x="321" y="365"/>
                    <a:pt x="426" y="223"/>
                    <a:pt x="687" y="223"/>
                  </a:cubicBezTo>
                  <a:cubicBezTo>
                    <a:pt x="708" y="223"/>
                    <a:pt x="730" y="224"/>
                    <a:pt x="753" y="226"/>
                  </a:cubicBezTo>
                  <a:cubicBezTo>
                    <a:pt x="1038" y="303"/>
                    <a:pt x="1453" y="589"/>
                    <a:pt x="1272" y="900"/>
                  </a:cubicBezTo>
                  <a:cubicBezTo>
                    <a:pt x="1272" y="937"/>
                    <a:pt x="1324" y="973"/>
                    <a:pt x="1363" y="973"/>
                  </a:cubicBezTo>
                  <a:cubicBezTo>
                    <a:pt x="1380" y="973"/>
                    <a:pt x="1394" y="967"/>
                    <a:pt x="1402" y="952"/>
                  </a:cubicBezTo>
                  <a:cubicBezTo>
                    <a:pt x="1661" y="589"/>
                    <a:pt x="1298" y="200"/>
                    <a:pt x="987" y="70"/>
                  </a:cubicBezTo>
                  <a:cubicBezTo>
                    <a:pt x="883" y="27"/>
                    <a:pt x="750" y="1"/>
                    <a:pt x="6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25"/>
            <p:cNvSpPr/>
            <p:nvPr/>
          </p:nvSpPr>
          <p:spPr>
            <a:xfrm>
              <a:off x="2194150" y="4583750"/>
              <a:ext cx="29725" cy="24850"/>
            </a:xfrm>
            <a:custGeom>
              <a:avLst/>
              <a:gdLst/>
              <a:ahLst/>
              <a:cxnLst/>
              <a:rect l="l" t="t" r="r" b="b"/>
              <a:pathLst>
                <a:path w="1189" h="994" extrusionOk="0">
                  <a:moveTo>
                    <a:pt x="983" y="1"/>
                  </a:moveTo>
                  <a:cubicBezTo>
                    <a:pt x="952" y="1"/>
                    <a:pt x="915" y="56"/>
                    <a:pt x="955" y="96"/>
                  </a:cubicBezTo>
                  <a:cubicBezTo>
                    <a:pt x="1085" y="303"/>
                    <a:pt x="1033" y="589"/>
                    <a:pt x="852" y="718"/>
                  </a:cubicBezTo>
                  <a:cubicBezTo>
                    <a:pt x="788" y="756"/>
                    <a:pt x="728" y="771"/>
                    <a:pt x="670" y="771"/>
                  </a:cubicBezTo>
                  <a:cubicBezTo>
                    <a:pt x="488" y="771"/>
                    <a:pt x="321" y="628"/>
                    <a:pt x="125" y="589"/>
                  </a:cubicBezTo>
                  <a:cubicBezTo>
                    <a:pt x="115" y="579"/>
                    <a:pt x="105" y="575"/>
                    <a:pt x="94" y="575"/>
                  </a:cubicBezTo>
                  <a:cubicBezTo>
                    <a:pt x="48" y="575"/>
                    <a:pt x="0" y="655"/>
                    <a:pt x="21" y="718"/>
                  </a:cubicBezTo>
                  <a:cubicBezTo>
                    <a:pt x="127" y="900"/>
                    <a:pt x="357" y="993"/>
                    <a:pt x="576" y="993"/>
                  </a:cubicBezTo>
                  <a:cubicBezTo>
                    <a:pt x="732" y="993"/>
                    <a:pt x="884" y="945"/>
                    <a:pt x="981" y="848"/>
                  </a:cubicBezTo>
                  <a:cubicBezTo>
                    <a:pt x="1189" y="615"/>
                    <a:pt x="1189" y="251"/>
                    <a:pt x="1007" y="18"/>
                  </a:cubicBezTo>
                  <a:cubicBezTo>
                    <a:pt x="1001" y="6"/>
                    <a:pt x="992" y="1"/>
                    <a:pt x="9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25"/>
            <p:cNvSpPr/>
            <p:nvPr/>
          </p:nvSpPr>
          <p:spPr>
            <a:xfrm>
              <a:off x="2183725" y="4609350"/>
              <a:ext cx="22650" cy="10750"/>
            </a:xfrm>
            <a:custGeom>
              <a:avLst/>
              <a:gdLst/>
              <a:ahLst/>
              <a:cxnLst/>
              <a:rect l="l" t="t" r="r" b="b"/>
              <a:pathLst>
                <a:path w="906" h="430" extrusionOk="0">
                  <a:moveTo>
                    <a:pt x="105" y="0"/>
                  </a:moveTo>
                  <a:cubicBezTo>
                    <a:pt x="56" y="0"/>
                    <a:pt x="1" y="65"/>
                    <a:pt x="23" y="109"/>
                  </a:cubicBezTo>
                  <a:cubicBezTo>
                    <a:pt x="115" y="269"/>
                    <a:pt x="327" y="430"/>
                    <a:pt x="519" y="430"/>
                  </a:cubicBezTo>
                  <a:cubicBezTo>
                    <a:pt x="544" y="430"/>
                    <a:pt x="570" y="427"/>
                    <a:pt x="594" y="421"/>
                  </a:cubicBezTo>
                  <a:cubicBezTo>
                    <a:pt x="750" y="395"/>
                    <a:pt x="905" y="291"/>
                    <a:pt x="905" y="109"/>
                  </a:cubicBezTo>
                  <a:cubicBezTo>
                    <a:pt x="905" y="94"/>
                    <a:pt x="871" y="79"/>
                    <a:pt x="842" y="79"/>
                  </a:cubicBezTo>
                  <a:cubicBezTo>
                    <a:pt x="820" y="79"/>
                    <a:pt x="802" y="87"/>
                    <a:pt x="802" y="109"/>
                  </a:cubicBezTo>
                  <a:cubicBezTo>
                    <a:pt x="784" y="217"/>
                    <a:pt x="692" y="275"/>
                    <a:pt x="594" y="275"/>
                  </a:cubicBezTo>
                  <a:cubicBezTo>
                    <a:pt x="550" y="275"/>
                    <a:pt x="505" y="263"/>
                    <a:pt x="464" y="239"/>
                  </a:cubicBezTo>
                  <a:cubicBezTo>
                    <a:pt x="335" y="161"/>
                    <a:pt x="257" y="83"/>
                    <a:pt x="127" y="6"/>
                  </a:cubicBezTo>
                  <a:cubicBezTo>
                    <a:pt x="120" y="2"/>
                    <a:pt x="112" y="0"/>
                    <a:pt x="1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25"/>
            <p:cNvSpPr/>
            <p:nvPr/>
          </p:nvSpPr>
          <p:spPr>
            <a:xfrm>
              <a:off x="2181425" y="4634900"/>
              <a:ext cx="38475" cy="15075"/>
            </a:xfrm>
            <a:custGeom>
              <a:avLst/>
              <a:gdLst/>
              <a:ahLst/>
              <a:cxnLst/>
              <a:rect l="l" t="t" r="r" b="b"/>
              <a:pathLst>
                <a:path w="1539" h="603" extrusionOk="0">
                  <a:moveTo>
                    <a:pt x="100" y="0"/>
                  </a:moveTo>
                  <a:cubicBezTo>
                    <a:pt x="44" y="0"/>
                    <a:pt x="0" y="43"/>
                    <a:pt x="38" y="99"/>
                  </a:cubicBezTo>
                  <a:cubicBezTo>
                    <a:pt x="180" y="440"/>
                    <a:pt x="485" y="602"/>
                    <a:pt x="801" y="602"/>
                  </a:cubicBezTo>
                  <a:cubicBezTo>
                    <a:pt x="1061" y="602"/>
                    <a:pt x="1328" y="492"/>
                    <a:pt x="1516" y="281"/>
                  </a:cubicBezTo>
                  <a:cubicBezTo>
                    <a:pt x="1538" y="281"/>
                    <a:pt x="1503" y="223"/>
                    <a:pt x="1477" y="223"/>
                  </a:cubicBezTo>
                  <a:cubicBezTo>
                    <a:pt x="1472" y="223"/>
                    <a:pt x="1468" y="225"/>
                    <a:pt x="1464" y="229"/>
                  </a:cubicBezTo>
                  <a:cubicBezTo>
                    <a:pt x="1300" y="352"/>
                    <a:pt x="1103" y="426"/>
                    <a:pt x="913" y="426"/>
                  </a:cubicBezTo>
                  <a:cubicBezTo>
                    <a:pt x="862" y="426"/>
                    <a:pt x="813" y="421"/>
                    <a:pt x="764" y="410"/>
                  </a:cubicBezTo>
                  <a:cubicBezTo>
                    <a:pt x="504" y="384"/>
                    <a:pt x="349" y="229"/>
                    <a:pt x="167" y="21"/>
                  </a:cubicBezTo>
                  <a:cubicBezTo>
                    <a:pt x="146" y="7"/>
                    <a:pt x="122" y="0"/>
                    <a:pt x="10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25"/>
            <p:cNvSpPr/>
            <p:nvPr/>
          </p:nvSpPr>
          <p:spPr>
            <a:xfrm>
              <a:off x="2235525" y="4530825"/>
              <a:ext cx="24825" cy="14150"/>
            </a:xfrm>
            <a:custGeom>
              <a:avLst/>
              <a:gdLst/>
              <a:ahLst/>
              <a:cxnLst/>
              <a:rect l="l" t="t" r="r" b="b"/>
              <a:pathLst>
                <a:path w="993" h="566" extrusionOk="0">
                  <a:moveTo>
                    <a:pt x="890" y="1"/>
                  </a:moveTo>
                  <a:cubicBezTo>
                    <a:pt x="878" y="1"/>
                    <a:pt x="867" y="3"/>
                    <a:pt x="857" y="8"/>
                  </a:cubicBezTo>
                  <a:cubicBezTo>
                    <a:pt x="727" y="137"/>
                    <a:pt x="597" y="241"/>
                    <a:pt x="416" y="293"/>
                  </a:cubicBezTo>
                  <a:cubicBezTo>
                    <a:pt x="286" y="371"/>
                    <a:pt x="130" y="345"/>
                    <a:pt x="27" y="423"/>
                  </a:cubicBezTo>
                  <a:cubicBezTo>
                    <a:pt x="1" y="475"/>
                    <a:pt x="1" y="527"/>
                    <a:pt x="27" y="527"/>
                  </a:cubicBezTo>
                  <a:cubicBezTo>
                    <a:pt x="61" y="554"/>
                    <a:pt x="103" y="565"/>
                    <a:pt x="148" y="565"/>
                  </a:cubicBezTo>
                  <a:cubicBezTo>
                    <a:pt x="273" y="565"/>
                    <a:pt x="424" y="480"/>
                    <a:pt x="519" y="423"/>
                  </a:cubicBezTo>
                  <a:cubicBezTo>
                    <a:pt x="675" y="345"/>
                    <a:pt x="805" y="189"/>
                    <a:pt x="909" y="60"/>
                  </a:cubicBezTo>
                  <a:cubicBezTo>
                    <a:pt x="993" y="39"/>
                    <a:pt x="941" y="1"/>
                    <a:pt x="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25"/>
            <p:cNvSpPr/>
            <p:nvPr/>
          </p:nvSpPr>
          <p:spPr>
            <a:xfrm>
              <a:off x="2225925" y="4511550"/>
              <a:ext cx="15900" cy="20300"/>
            </a:xfrm>
            <a:custGeom>
              <a:avLst/>
              <a:gdLst/>
              <a:ahLst/>
              <a:cxnLst/>
              <a:rect l="l" t="t" r="r" b="b"/>
              <a:pathLst>
                <a:path w="636" h="812" extrusionOk="0">
                  <a:moveTo>
                    <a:pt x="559" y="1"/>
                  </a:moveTo>
                  <a:cubicBezTo>
                    <a:pt x="540" y="1"/>
                    <a:pt x="523" y="9"/>
                    <a:pt x="514" y="26"/>
                  </a:cubicBezTo>
                  <a:cubicBezTo>
                    <a:pt x="463" y="156"/>
                    <a:pt x="359" y="286"/>
                    <a:pt x="255" y="416"/>
                  </a:cubicBezTo>
                  <a:cubicBezTo>
                    <a:pt x="203" y="519"/>
                    <a:pt x="73" y="597"/>
                    <a:pt x="22" y="727"/>
                  </a:cubicBezTo>
                  <a:cubicBezTo>
                    <a:pt x="0" y="769"/>
                    <a:pt x="48" y="812"/>
                    <a:pt x="95" y="812"/>
                  </a:cubicBezTo>
                  <a:cubicBezTo>
                    <a:pt x="105" y="812"/>
                    <a:pt x="116" y="809"/>
                    <a:pt x="125" y="805"/>
                  </a:cubicBezTo>
                  <a:cubicBezTo>
                    <a:pt x="385" y="727"/>
                    <a:pt x="540" y="312"/>
                    <a:pt x="618" y="104"/>
                  </a:cubicBezTo>
                  <a:cubicBezTo>
                    <a:pt x="635" y="35"/>
                    <a:pt x="595" y="1"/>
                    <a:pt x="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25"/>
            <p:cNvSpPr/>
            <p:nvPr/>
          </p:nvSpPr>
          <p:spPr>
            <a:xfrm>
              <a:off x="2209600" y="4504000"/>
              <a:ext cx="14350" cy="20825"/>
            </a:xfrm>
            <a:custGeom>
              <a:avLst/>
              <a:gdLst/>
              <a:ahLst/>
              <a:cxnLst/>
              <a:rect l="l" t="t" r="r" b="b"/>
              <a:pathLst>
                <a:path w="574" h="833" extrusionOk="0">
                  <a:moveTo>
                    <a:pt x="485" y="0"/>
                  </a:moveTo>
                  <a:cubicBezTo>
                    <a:pt x="463" y="0"/>
                    <a:pt x="438" y="13"/>
                    <a:pt x="415" y="43"/>
                  </a:cubicBezTo>
                  <a:cubicBezTo>
                    <a:pt x="337" y="173"/>
                    <a:pt x="234" y="303"/>
                    <a:pt x="156" y="432"/>
                  </a:cubicBezTo>
                  <a:cubicBezTo>
                    <a:pt x="104" y="536"/>
                    <a:pt x="0" y="666"/>
                    <a:pt x="26" y="795"/>
                  </a:cubicBezTo>
                  <a:cubicBezTo>
                    <a:pt x="26" y="814"/>
                    <a:pt x="39" y="832"/>
                    <a:pt x="65" y="832"/>
                  </a:cubicBezTo>
                  <a:cubicBezTo>
                    <a:pt x="76" y="832"/>
                    <a:pt x="89" y="829"/>
                    <a:pt x="104" y="821"/>
                  </a:cubicBezTo>
                  <a:cubicBezTo>
                    <a:pt x="234" y="795"/>
                    <a:pt x="259" y="666"/>
                    <a:pt x="285" y="562"/>
                  </a:cubicBezTo>
                  <a:cubicBezTo>
                    <a:pt x="363" y="432"/>
                    <a:pt x="415" y="277"/>
                    <a:pt x="519" y="147"/>
                  </a:cubicBezTo>
                  <a:cubicBezTo>
                    <a:pt x="574" y="73"/>
                    <a:pt x="538" y="0"/>
                    <a:pt x="4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25"/>
            <p:cNvSpPr/>
            <p:nvPr/>
          </p:nvSpPr>
          <p:spPr>
            <a:xfrm>
              <a:off x="2196625" y="4502625"/>
              <a:ext cx="9100" cy="17800"/>
            </a:xfrm>
            <a:custGeom>
              <a:avLst/>
              <a:gdLst/>
              <a:ahLst/>
              <a:cxnLst/>
              <a:rect l="l" t="t" r="r" b="b"/>
              <a:pathLst>
                <a:path w="364" h="712" extrusionOk="0">
                  <a:moveTo>
                    <a:pt x="273" y="1"/>
                  </a:moveTo>
                  <a:cubicBezTo>
                    <a:pt x="244" y="1"/>
                    <a:pt x="218" y="16"/>
                    <a:pt x="208" y="46"/>
                  </a:cubicBezTo>
                  <a:cubicBezTo>
                    <a:pt x="104" y="202"/>
                    <a:pt x="0" y="461"/>
                    <a:pt x="104" y="643"/>
                  </a:cubicBezTo>
                  <a:cubicBezTo>
                    <a:pt x="118" y="685"/>
                    <a:pt x="154" y="711"/>
                    <a:pt x="189" y="711"/>
                  </a:cubicBezTo>
                  <a:cubicBezTo>
                    <a:pt x="219" y="711"/>
                    <a:pt x="248" y="691"/>
                    <a:pt x="260" y="643"/>
                  </a:cubicBezTo>
                  <a:cubicBezTo>
                    <a:pt x="286" y="461"/>
                    <a:pt x="286" y="306"/>
                    <a:pt x="363" y="98"/>
                  </a:cubicBezTo>
                  <a:cubicBezTo>
                    <a:pt x="363" y="35"/>
                    <a:pt x="316" y="1"/>
                    <a:pt x="2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25"/>
            <p:cNvSpPr/>
            <p:nvPr/>
          </p:nvSpPr>
          <p:spPr>
            <a:xfrm>
              <a:off x="2173575" y="4498800"/>
              <a:ext cx="14000" cy="22350"/>
            </a:xfrm>
            <a:custGeom>
              <a:avLst/>
              <a:gdLst/>
              <a:ahLst/>
              <a:cxnLst/>
              <a:rect l="l" t="t" r="r" b="b"/>
              <a:pathLst>
                <a:path w="560" h="894" extrusionOk="0">
                  <a:moveTo>
                    <a:pt x="150" y="1"/>
                  </a:moveTo>
                  <a:cubicBezTo>
                    <a:pt x="69" y="1"/>
                    <a:pt x="0" y="61"/>
                    <a:pt x="40" y="121"/>
                  </a:cubicBezTo>
                  <a:cubicBezTo>
                    <a:pt x="118" y="251"/>
                    <a:pt x="170" y="381"/>
                    <a:pt x="222" y="511"/>
                  </a:cubicBezTo>
                  <a:cubicBezTo>
                    <a:pt x="248" y="640"/>
                    <a:pt x="248" y="770"/>
                    <a:pt x="300" y="874"/>
                  </a:cubicBezTo>
                  <a:cubicBezTo>
                    <a:pt x="326" y="887"/>
                    <a:pt x="352" y="893"/>
                    <a:pt x="374" y="893"/>
                  </a:cubicBezTo>
                  <a:cubicBezTo>
                    <a:pt x="397" y="893"/>
                    <a:pt x="416" y="887"/>
                    <a:pt x="429" y="874"/>
                  </a:cubicBezTo>
                  <a:cubicBezTo>
                    <a:pt x="559" y="640"/>
                    <a:pt x="377" y="199"/>
                    <a:pt x="222" y="18"/>
                  </a:cubicBezTo>
                  <a:cubicBezTo>
                    <a:pt x="198" y="6"/>
                    <a:pt x="174" y="1"/>
                    <a:pt x="1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25"/>
            <p:cNvSpPr/>
            <p:nvPr/>
          </p:nvSpPr>
          <p:spPr>
            <a:xfrm>
              <a:off x="2155125" y="4508300"/>
              <a:ext cx="17025" cy="13950"/>
            </a:xfrm>
            <a:custGeom>
              <a:avLst/>
              <a:gdLst/>
              <a:ahLst/>
              <a:cxnLst/>
              <a:rect l="l" t="t" r="r" b="b"/>
              <a:pathLst>
                <a:path w="681" h="558" extrusionOk="0">
                  <a:moveTo>
                    <a:pt x="104" y="1"/>
                  </a:moveTo>
                  <a:cubicBezTo>
                    <a:pt x="52" y="1"/>
                    <a:pt x="0" y="27"/>
                    <a:pt x="52" y="105"/>
                  </a:cubicBezTo>
                  <a:cubicBezTo>
                    <a:pt x="130" y="260"/>
                    <a:pt x="363" y="416"/>
                    <a:pt x="519" y="520"/>
                  </a:cubicBezTo>
                  <a:cubicBezTo>
                    <a:pt x="539" y="547"/>
                    <a:pt x="561" y="558"/>
                    <a:pt x="581" y="558"/>
                  </a:cubicBezTo>
                  <a:cubicBezTo>
                    <a:pt x="638" y="558"/>
                    <a:pt x="680" y="467"/>
                    <a:pt x="623" y="390"/>
                  </a:cubicBezTo>
                  <a:cubicBezTo>
                    <a:pt x="493" y="260"/>
                    <a:pt x="259" y="7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25"/>
            <p:cNvSpPr/>
            <p:nvPr/>
          </p:nvSpPr>
          <p:spPr>
            <a:xfrm>
              <a:off x="2141500" y="4519550"/>
              <a:ext cx="13650" cy="11475"/>
            </a:xfrm>
            <a:custGeom>
              <a:avLst/>
              <a:gdLst/>
              <a:ahLst/>
              <a:cxnLst/>
              <a:rect l="l" t="t" r="r" b="b"/>
              <a:pathLst>
                <a:path w="546" h="459" extrusionOk="0">
                  <a:moveTo>
                    <a:pt x="91" y="1"/>
                  </a:moveTo>
                  <a:cubicBezTo>
                    <a:pt x="46" y="1"/>
                    <a:pt x="0" y="56"/>
                    <a:pt x="0" y="96"/>
                  </a:cubicBezTo>
                  <a:cubicBezTo>
                    <a:pt x="78" y="277"/>
                    <a:pt x="260" y="407"/>
                    <a:pt x="415" y="459"/>
                  </a:cubicBezTo>
                  <a:cubicBezTo>
                    <a:pt x="519" y="459"/>
                    <a:pt x="545" y="329"/>
                    <a:pt x="493" y="303"/>
                  </a:cubicBezTo>
                  <a:cubicBezTo>
                    <a:pt x="363" y="199"/>
                    <a:pt x="260" y="70"/>
                    <a:pt x="130" y="18"/>
                  </a:cubicBezTo>
                  <a:cubicBezTo>
                    <a:pt x="118" y="6"/>
                    <a:pt x="104" y="1"/>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25"/>
            <p:cNvSpPr/>
            <p:nvPr/>
          </p:nvSpPr>
          <p:spPr>
            <a:xfrm>
              <a:off x="2130700" y="4528075"/>
              <a:ext cx="11300" cy="12550"/>
            </a:xfrm>
            <a:custGeom>
              <a:avLst/>
              <a:gdLst/>
              <a:ahLst/>
              <a:cxnLst/>
              <a:rect l="l" t="t" r="r" b="b"/>
              <a:pathLst>
                <a:path w="452" h="502" extrusionOk="0">
                  <a:moveTo>
                    <a:pt x="137" y="0"/>
                  </a:moveTo>
                  <a:cubicBezTo>
                    <a:pt x="79" y="0"/>
                    <a:pt x="1" y="80"/>
                    <a:pt x="43" y="144"/>
                  </a:cubicBezTo>
                  <a:cubicBezTo>
                    <a:pt x="121" y="273"/>
                    <a:pt x="173" y="403"/>
                    <a:pt x="277" y="481"/>
                  </a:cubicBezTo>
                  <a:cubicBezTo>
                    <a:pt x="291" y="495"/>
                    <a:pt x="310" y="501"/>
                    <a:pt x="331" y="501"/>
                  </a:cubicBezTo>
                  <a:cubicBezTo>
                    <a:pt x="387" y="501"/>
                    <a:pt x="451" y="453"/>
                    <a:pt x="432" y="377"/>
                  </a:cubicBezTo>
                  <a:cubicBezTo>
                    <a:pt x="380" y="247"/>
                    <a:pt x="277" y="118"/>
                    <a:pt x="173" y="14"/>
                  </a:cubicBezTo>
                  <a:cubicBezTo>
                    <a:pt x="163" y="4"/>
                    <a:pt x="151" y="0"/>
                    <a:pt x="1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25"/>
            <p:cNvSpPr/>
            <p:nvPr/>
          </p:nvSpPr>
          <p:spPr>
            <a:xfrm>
              <a:off x="2121575" y="4539950"/>
              <a:ext cx="12150" cy="10525"/>
            </a:xfrm>
            <a:custGeom>
              <a:avLst/>
              <a:gdLst/>
              <a:ahLst/>
              <a:cxnLst/>
              <a:rect l="l" t="t" r="r" b="b"/>
              <a:pathLst>
                <a:path w="486" h="421" extrusionOk="0">
                  <a:moveTo>
                    <a:pt x="126" y="1"/>
                  </a:moveTo>
                  <a:cubicBezTo>
                    <a:pt x="72" y="1"/>
                    <a:pt x="0" y="68"/>
                    <a:pt x="45" y="136"/>
                  </a:cubicBezTo>
                  <a:cubicBezTo>
                    <a:pt x="149" y="265"/>
                    <a:pt x="253" y="421"/>
                    <a:pt x="408" y="421"/>
                  </a:cubicBezTo>
                  <a:cubicBezTo>
                    <a:pt x="434" y="421"/>
                    <a:pt x="486" y="395"/>
                    <a:pt x="486" y="317"/>
                  </a:cubicBezTo>
                  <a:cubicBezTo>
                    <a:pt x="434" y="162"/>
                    <a:pt x="253" y="110"/>
                    <a:pt x="149" y="6"/>
                  </a:cubicBezTo>
                  <a:cubicBezTo>
                    <a:pt x="142" y="2"/>
                    <a:pt x="134" y="1"/>
                    <a:pt x="1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25"/>
            <p:cNvSpPr/>
            <p:nvPr/>
          </p:nvSpPr>
          <p:spPr>
            <a:xfrm>
              <a:off x="2109900" y="4554275"/>
              <a:ext cx="16050" cy="7825"/>
            </a:xfrm>
            <a:custGeom>
              <a:avLst/>
              <a:gdLst/>
              <a:ahLst/>
              <a:cxnLst/>
              <a:rect l="l" t="t" r="r" b="b"/>
              <a:pathLst>
                <a:path w="642" h="313" extrusionOk="0">
                  <a:moveTo>
                    <a:pt x="83" y="0"/>
                  </a:moveTo>
                  <a:cubicBezTo>
                    <a:pt x="37" y="0"/>
                    <a:pt x="0" y="110"/>
                    <a:pt x="71" y="133"/>
                  </a:cubicBezTo>
                  <a:cubicBezTo>
                    <a:pt x="166" y="209"/>
                    <a:pt x="329" y="312"/>
                    <a:pt x="471" y="312"/>
                  </a:cubicBezTo>
                  <a:cubicBezTo>
                    <a:pt x="524" y="312"/>
                    <a:pt x="574" y="298"/>
                    <a:pt x="616" y="263"/>
                  </a:cubicBezTo>
                  <a:cubicBezTo>
                    <a:pt x="642" y="237"/>
                    <a:pt x="642" y="211"/>
                    <a:pt x="616" y="185"/>
                  </a:cubicBezTo>
                  <a:cubicBezTo>
                    <a:pt x="564" y="107"/>
                    <a:pt x="486" y="107"/>
                    <a:pt x="382" y="81"/>
                  </a:cubicBezTo>
                  <a:cubicBezTo>
                    <a:pt x="304" y="55"/>
                    <a:pt x="201" y="55"/>
                    <a:pt x="97" y="4"/>
                  </a:cubicBezTo>
                  <a:cubicBezTo>
                    <a:pt x="92" y="1"/>
                    <a:pt x="88" y="0"/>
                    <a:pt x="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25"/>
            <p:cNvSpPr/>
            <p:nvPr/>
          </p:nvSpPr>
          <p:spPr>
            <a:xfrm>
              <a:off x="2100000" y="4576400"/>
              <a:ext cx="19475" cy="5925"/>
            </a:xfrm>
            <a:custGeom>
              <a:avLst/>
              <a:gdLst/>
              <a:ahLst/>
              <a:cxnLst/>
              <a:rect l="l" t="t" r="r" b="b"/>
              <a:pathLst>
                <a:path w="779" h="237" extrusionOk="0">
                  <a:moveTo>
                    <a:pt x="493" y="1"/>
                  </a:moveTo>
                  <a:cubicBezTo>
                    <a:pt x="363" y="1"/>
                    <a:pt x="234" y="1"/>
                    <a:pt x="104" y="27"/>
                  </a:cubicBezTo>
                  <a:cubicBezTo>
                    <a:pt x="52" y="78"/>
                    <a:pt x="0" y="156"/>
                    <a:pt x="78" y="182"/>
                  </a:cubicBezTo>
                  <a:cubicBezTo>
                    <a:pt x="208" y="234"/>
                    <a:pt x="337" y="234"/>
                    <a:pt x="467" y="234"/>
                  </a:cubicBezTo>
                  <a:cubicBezTo>
                    <a:pt x="502" y="234"/>
                    <a:pt x="533" y="237"/>
                    <a:pt x="564" y="237"/>
                  </a:cubicBezTo>
                  <a:cubicBezTo>
                    <a:pt x="626" y="237"/>
                    <a:pt x="683" y="225"/>
                    <a:pt x="752" y="156"/>
                  </a:cubicBezTo>
                  <a:cubicBezTo>
                    <a:pt x="778" y="130"/>
                    <a:pt x="778" y="104"/>
                    <a:pt x="752" y="78"/>
                  </a:cubicBezTo>
                  <a:cubicBezTo>
                    <a:pt x="700" y="1"/>
                    <a:pt x="597" y="1"/>
                    <a:pt x="4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25"/>
            <p:cNvSpPr/>
            <p:nvPr/>
          </p:nvSpPr>
          <p:spPr>
            <a:xfrm>
              <a:off x="2096750" y="4594950"/>
              <a:ext cx="22075" cy="6775"/>
            </a:xfrm>
            <a:custGeom>
              <a:avLst/>
              <a:gdLst/>
              <a:ahLst/>
              <a:cxnLst/>
              <a:rect l="l" t="t" r="r" b="b"/>
              <a:pathLst>
                <a:path w="883" h="271" extrusionOk="0">
                  <a:moveTo>
                    <a:pt x="722" y="0"/>
                  </a:moveTo>
                  <a:cubicBezTo>
                    <a:pt x="638" y="0"/>
                    <a:pt x="559" y="18"/>
                    <a:pt x="467" y="37"/>
                  </a:cubicBezTo>
                  <a:cubicBezTo>
                    <a:pt x="338" y="63"/>
                    <a:pt x="182" y="115"/>
                    <a:pt x="52" y="167"/>
                  </a:cubicBezTo>
                  <a:cubicBezTo>
                    <a:pt x="0" y="167"/>
                    <a:pt x="0" y="270"/>
                    <a:pt x="78" y="270"/>
                  </a:cubicBezTo>
                  <a:cubicBezTo>
                    <a:pt x="208" y="218"/>
                    <a:pt x="364" y="218"/>
                    <a:pt x="493" y="192"/>
                  </a:cubicBezTo>
                  <a:cubicBezTo>
                    <a:pt x="623" y="167"/>
                    <a:pt x="753" y="167"/>
                    <a:pt x="856" y="89"/>
                  </a:cubicBezTo>
                  <a:cubicBezTo>
                    <a:pt x="882" y="63"/>
                    <a:pt x="856" y="11"/>
                    <a:pt x="830" y="11"/>
                  </a:cubicBezTo>
                  <a:cubicBezTo>
                    <a:pt x="792" y="3"/>
                    <a:pt x="757" y="0"/>
                    <a:pt x="7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25"/>
            <p:cNvSpPr/>
            <p:nvPr/>
          </p:nvSpPr>
          <p:spPr>
            <a:xfrm>
              <a:off x="2096100" y="4609375"/>
              <a:ext cx="24675" cy="9450"/>
            </a:xfrm>
            <a:custGeom>
              <a:avLst/>
              <a:gdLst/>
              <a:ahLst/>
              <a:cxnLst/>
              <a:rect l="l" t="t" r="r" b="b"/>
              <a:pathLst>
                <a:path w="987" h="378" extrusionOk="0">
                  <a:moveTo>
                    <a:pt x="892" y="0"/>
                  </a:moveTo>
                  <a:cubicBezTo>
                    <a:pt x="776" y="0"/>
                    <a:pt x="661" y="85"/>
                    <a:pt x="545" y="108"/>
                  </a:cubicBezTo>
                  <a:cubicBezTo>
                    <a:pt x="390" y="160"/>
                    <a:pt x="234" y="160"/>
                    <a:pt x="78" y="238"/>
                  </a:cubicBezTo>
                  <a:cubicBezTo>
                    <a:pt x="0" y="264"/>
                    <a:pt x="0" y="368"/>
                    <a:pt x="78" y="368"/>
                  </a:cubicBezTo>
                  <a:cubicBezTo>
                    <a:pt x="117" y="374"/>
                    <a:pt x="156" y="377"/>
                    <a:pt x="195" y="377"/>
                  </a:cubicBezTo>
                  <a:cubicBezTo>
                    <a:pt x="312" y="377"/>
                    <a:pt x="428" y="348"/>
                    <a:pt x="545" y="290"/>
                  </a:cubicBezTo>
                  <a:cubicBezTo>
                    <a:pt x="675" y="264"/>
                    <a:pt x="908" y="238"/>
                    <a:pt x="986" y="108"/>
                  </a:cubicBezTo>
                  <a:cubicBezTo>
                    <a:pt x="986" y="82"/>
                    <a:pt x="986" y="31"/>
                    <a:pt x="934" y="5"/>
                  </a:cubicBezTo>
                  <a:cubicBezTo>
                    <a:pt x="920" y="2"/>
                    <a:pt x="906" y="0"/>
                    <a:pt x="8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25"/>
            <p:cNvSpPr/>
            <p:nvPr/>
          </p:nvSpPr>
          <p:spPr>
            <a:xfrm>
              <a:off x="2108550" y="4620800"/>
              <a:ext cx="19875" cy="15000"/>
            </a:xfrm>
            <a:custGeom>
              <a:avLst/>
              <a:gdLst/>
              <a:ahLst/>
              <a:cxnLst/>
              <a:rect l="l" t="t" r="r" b="b"/>
              <a:pathLst>
                <a:path w="795" h="600" extrusionOk="0">
                  <a:moveTo>
                    <a:pt x="734" y="1"/>
                  </a:moveTo>
                  <a:cubicBezTo>
                    <a:pt x="723" y="1"/>
                    <a:pt x="710" y="5"/>
                    <a:pt x="696" y="15"/>
                  </a:cubicBezTo>
                  <a:cubicBezTo>
                    <a:pt x="566" y="40"/>
                    <a:pt x="488" y="144"/>
                    <a:pt x="358" y="248"/>
                  </a:cubicBezTo>
                  <a:cubicBezTo>
                    <a:pt x="255" y="300"/>
                    <a:pt x="125" y="404"/>
                    <a:pt x="21" y="481"/>
                  </a:cubicBezTo>
                  <a:cubicBezTo>
                    <a:pt x="0" y="523"/>
                    <a:pt x="30" y="599"/>
                    <a:pt x="84" y="599"/>
                  </a:cubicBezTo>
                  <a:cubicBezTo>
                    <a:pt x="96" y="599"/>
                    <a:pt x="110" y="595"/>
                    <a:pt x="125" y="585"/>
                  </a:cubicBezTo>
                  <a:cubicBezTo>
                    <a:pt x="255" y="533"/>
                    <a:pt x="358" y="456"/>
                    <a:pt x="488" y="352"/>
                  </a:cubicBezTo>
                  <a:cubicBezTo>
                    <a:pt x="566" y="300"/>
                    <a:pt x="696" y="248"/>
                    <a:pt x="774" y="144"/>
                  </a:cubicBezTo>
                  <a:cubicBezTo>
                    <a:pt x="795" y="81"/>
                    <a:pt x="781" y="1"/>
                    <a:pt x="7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25"/>
            <p:cNvSpPr/>
            <p:nvPr/>
          </p:nvSpPr>
          <p:spPr>
            <a:xfrm>
              <a:off x="2124125" y="4632075"/>
              <a:ext cx="17975" cy="20000"/>
            </a:xfrm>
            <a:custGeom>
              <a:avLst/>
              <a:gdLst/>
              <a:ahLst/>
              <a:cxnLst/>
              <a:rect l="l" t="t" r="r" b="b"/>
              <a:pathLst>
                <a:path w="719" h="800" extrusionOk="0">
                  <a:moveTo>
                    <a:pt x="597" y="0"/>
                  </a:moveTo>
                  <a:cubicBezTo>
                    <a:pt x="587" y="0"/>
                    <a:pt x="577" y="2"/>
                    <a:pt x="566" y="5"/>
                  </a:cubicBezTo>
                  <a:cubicBezTo>
                    <a:pt x="436" y="108"/>
                    <a:pt x="332" y="238"/>
                    <a:pt x="280" y="342"/>
                  </a:cubicBezTo>
                  <a:cubicBezTo>
                    <a:pt x="176" y="471"/>
                    <a:pt x="73" y="575"/>
                    <a:pt x="21" y="705"/>
                  </a:cubicBezTo>
                  <a:cubicBezTo>
                    <a:pt x="1" y="745"/>
                    <a:pt x="42" y="800"/>
                    <a:pt x="86" y="800"/>
                  </a:cubicBezTo>
                  <a:cubicBezTo>
                    <a:pt x="99" y="800"/>
                    <a:pt x="113" y="795"/>
                    <a:pt x="125" y="783"/>
                  </a:cubicBezTo>
                  <a:cubicBezTo>
                    <a:pt x="254" y="705"/>
                    <a:pt x="332" y="601"/>
                    <a:pt x="436" y="471"/>
                  </a:cubicBezTo>
                  <a:cubicBezTo>
                    <a:pt x="540" y="368"/>
                    <a:pt x="643" y="264"/>
                    <a:pt x="695" y="134"/>
                  </a:cubicBezTo>
                  <a:cubicBezTo>
                    <a:pt x="718" y="88"/>
                    <a:pt x="680" y="0"/>
                    <a:pt x="59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25"/>
            <p:cNvSpPr/>
            <p:nvPr/>
          </p:nvSpPr>
          <p:spPr>
            <a:xfrm>
              <a:off x="2138500" y="4642650"/>
              <a:ext cx="14700" cy="23400"/>
            </a:xfrm>
            <a:custGeom>
              <a:avLst/>
              <a:gdLst/>
              <a:ahLst/>
              <a:cxnLst/>
              <a:rect l="l" t="t" r="r" b="b"/>
              <a:pathLst>
                <a:path w="588" h="936" extrusionOk="0">
                  <a:moveTo>
                    <a:pt x="530" y="0"/>
                  </a:moveTo>
                  <a:cubicBezTo>
                    <a:pt x="516" y="0"/>
                    <a:pt x="500" y="6"/>
                    <a:pt x="483" y="23"/>
                  </a:cubicBezTo>
                  <a:cubicBezTo>
                    <a:pt x="354" y="74"/>
                    <a:pt x="328" y="230"/>
                    <a:pt x="250" y="360"/>
                  </a:cubicBezTo>
                  <a:cubicBezTo>
                    <a:pt x="198" y="541"/>
                    <a:pt x="94" y="671"/>
                    <a:pt x="17" y="827"/>
                  </a:cubicBezTo>
                  <a:cubicBezTo>
                    <a:pt x="0" y="891"/>
                    <a:pt x="34" y="935"/>
                    <a:pt x="74" y="935"/>
                  </a:cubicBezTo>
                  <a:cubicBezTo>
                    <a:pt x="99" y="935"/>
                    <a:pt x="126" y="918"/>
                    <a:pt x="146" y="879"/>
                  </a:cubicBezTo>
                  <a:cubicBezTo>
                    <a:pt x="250" y="723"/>
                    <a:pt x="328" y="593"/>
                    <a:pt x="406" y="438"/>
                  </a:cubicBezTo>
                  <a:cubicBezTo>
                    <a:pt x="483" y="308"/>
                    <a:pt x="587" y="178"/>
                    <a:pt x="587" y="48"/>
                  </a:cubicBezTo>
                  <a:cubicBezTo>
                    <a:pt x="587" y="31"/>
                    <a:pt x="563" y="0"/>
                    <a:pt x="5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25"/>
            <p:cNvSpPr/>
            <p:nvPr/>
          </p:nvSpPr>
          <p:spPr>
            <a:xfrm>
              <a:off x="2161150" y="4651250"/>
              <a:ext cx="12150" cy="22900"/>
            </a:xfrm>
            <a:custGeom>
              <a:avLst/>
              <a:gdLst/>
              <a:ahLst/>
              <a:cxnLst/>
              <a:rect l="l" t="t" r="r" b="b"/>
              <a:pathLst>
                <a:path w="486" h="916" extrusionOk="0">
                  <a:moveTo>
                    <a:pt x="407" y="0"/>
                  </a:moveTo>
                  <a:cubicBezTo>
                    <a:pt x="385" y="0"/>
                    <a:pt x="365" y="6"/>
                    <a:pt x="356" y="16"/>
                  </a:cubicBezTo>
                  <a:cubicBezTo>
                    <a:pt x="278" y="119"/>
                    <a:pt x="252" y="249"/>
                    <a:pt x="226" y="379"/>
                  </a:cubicBezTo>
                  <a:cubicBezTo>
                    <a:pt x="148" y="509"/>
                    <a:pt x="96" y="664"/>
                    <a:pt x="18" y="794"/>
                  </a:cubicBezTo>
                  <a:cubicBezTo>
                    <a:pt x="0" y="848"/>
                    <a:pt x="58" y="915"/>
                    <a:pt x="104" y="915"/>
                  </a:cubicBezTo>
                  <a:cubicBezTo>
                    <a:pt x="123" y="915"/>
                    <a:pt x="140" y="903"/>
                    <a:pt x="148" y="872"/>
                  </a:cubicBezTo>
                  <a:lnTo>
                    <a:pt x="356" y="483"/>
                  </a:lnTo>
                  <a:cubicBezTo>
                    <a:pt x="408" y="353"/>
                    <a:pt x="485" y="223"/>
                    <a:pt x="485" y="68"/>
                  </a:cubicBezTo>
                  <a:cubicBezTo>
                    <a:pt x="485" y="18"/>
                    <a:pt x="444" y="0"/>
                    <a:pt x="4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25"/>
            <p:cNvSpPr/>
            <p:nvPr/>
          </p:nvSpPr>
          <p:spPr>
            <a:xfrm>
              <a:off x="2180400" y="4657625"/>
              <a:ext cx="8450" cy="19775"/>
            </a:xfrm>
            <a:custGeom>
              <a:avLst/>
              <a:gdLst/>
              <a:ahLst/>
              <a:cxnLst/>
              <a:rect l="l" t="t" r="r" b="b"/>
              <a:pathLst>
                <a:path w="338" h="791" extrusionOk="0">
                  <a:moveTo>
                    <a:pt x="182" y="1"/>
                  </a:moveTo>
                  <a:cubicBezTo>
                    <a:pt x="163" y="1"/>
                    <a:pt x="143" y="7"/>
                    <a:pt x="130" y="20"/>
                  </a:cubicBezTo>
                  <a:cubicBezTo>
                    <a:pt x="79" y="124"/>
                    <a:pt x="104" y="176"/>
                    <a:pt x="79" y="280"/>
                  </a:cubicBezTo>
                  <a:cubicBezTo>
                    <a:pt x="79" y="409"/>
                    <a:pt x="27" y="539"/>
                    <a:pt x="1" y="669"/>
                  </a:cubicBezTo>
                  <a:cubicBezTo>
                    <a:pt x="17" y="750"/>
                    <a:pt x="64" y="790"/>
                    <a:pt x="103" y="790"/>
                  </a:cubicBezTo>
                  <a:cubicBezTo>
                    <a:pt x="126" y="790"/>
                    <a:pt x="147" y="776"/>
                    <a:pt x="156" y="746"/>
                  </a:cubicBezTo>
                  <a:cubicBezTo>
                    <a:pt x="234" y="539"/>
                    <a:pt x="338" y="228"/>
                    <a:pt x="234" y="20"/>
                  </a:cubicBezTo>
                  <a:cubicBezTo>
                    <a:pt x="221" y="7"/>
                    <a:pt x="202" y="1"/>
                    <a:pt x="1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25"/>
            <p:cNvSpPr/>
            <p:nvPr/>
          </p:nvSpPr>
          <p:spPr>
            <a:xfrm>
              <a:off x="2198575" y="4660050"/>
              <a:ext cx="6500" cy="19425"/>
            </a:xfrm>
            <a:custGeom>
              <a:avLst/>
              <a:gdLst/>
              <a:ahLst/>
              <a:cxnLst/>
              <a:rect l="l" t="t" r="r" b="b"/>
              <a:pathLst>
                <a:path w="260" h="777" extrusionOk="0">
                  <a:moveTo>
                    <a:pt x="26" y="1"/>
                  </a:moveTo>
                  <a:cubicBezTo>
                    <a:pt x="0" y="79"/>
                    <a:pt x="26" y="157"/>
                    <a:pt x="26" y="260"/>
                  </a:cubicBezTo>
                  <a:cubicBezTo>
                    <a:pt x="52" y="390"/>
                    <a:pt x="52" y="546"/>
                    <a:pt x="26" y="675"/>
                  </a:cubicBezTo>
                  <a:cubicBezTo>
                    <a:pt x="40" y="744"/>
                    <a:pt x="82" y="776"/>
                    <a:pt x="119" y="776"/>
                  </a:cubicBezTo>
                  <a:cubicBezTo>
                    <a:pt x="153" y="776"/>
                    <a:pt x="182" y="750"/>
                    <a:pt x="182" y="701"/>
                  </a:cubicBezTo>
                  <a:cubicBezTo>
                    <a:pt x="208" y="520"/>
                    <a:pt x="259" y="131"/>
                    <a:pt x="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25"/>
            <p:cNvSpPr/>
            <p:nvPr/>
          </p:nvSpPr>
          <p:spPr>
            <a:xfrm>
              <a:off x="2215425" y="4661350"/>
              <a:ext cx="9075" cy="16275"/>
            </a:xfrm>
            <a:custGeom>
              <a:avLst/>
              <a:gdLst/>
              <a:ahLst/>
              <a:cxnLst/>
              <a:rect l="l" t="t" r="r" b="b"/>
              <a:pathLst>
                <a:path w="363" h="651" extrusionOk="0">
                  <a:moveTo>
                    <a:pt x="85" y="1"/>
                  </a:moveTo>
                  <a:cubicBezTo>
                    <a:pt x="47" y="1"/>
                    <a:pt x="1" y="35"/>
                    <a:pt x="1" y="105"/>
                  </a:cubicBezTo>
                  <a:cubicBezTo>
                    <a:pt x="26" y="260"/>
                    <a:pt x="130" y="468"/>
                    <a:pt x="182" y="623"/>
                  </a:cubicBezTo>
                  <a:cubicBezTo>
                    <a:pt x="200" y="642"/>
                    <a:pt x="232" y="650"/>
                    <a:pt x="261" y="650"/>
                  </a:cubicBezTo>
                  <a:cubicBezTo>
                    <a:pt x="315" y="650"/>
                    <a:pt x="362" y="622"/>
                    <a:pt x="312" y="572"/>
                  </a:cubicBezTo>
                  <a:cubicBezTo>
                    <a:pt x="260" y="390"/>
                    <a:pt x="234" y="208"/>
                    <a:pt x="130" y="27"/>
                  </a:cubicBezTo>
                  <a:cubicBezTo>
                    <a:pt x="122" y="9"/>
                    <a:pt x="104" y="1"/>
                    <a:pt x="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25"/>
            <p:cNvSpPr/>
            <p:nvPr/>
          </p:nvSpPr>
          <p:spPr>
            <a:xfrm>
              <a:off x="2224500" y="4659425"/>
              <a:ext cx="16075" cy="13075"/>
            </a:xfrm>
            <a:custGeom>
              <a:avLst/>
              <a:gdLst/>
              <a:ahLst/>
              <a:cxnLst/>
              <a:rect l="l" t="t" r="r" b="b"/>
              <a:pathLst>
                <a:path w="643" h="523" extrusionOk="0">
                  <a:moveTo>
                    <a:pt x="53" y="0"/>
                  </a:moveTo>
                  <a:cubicBezTo>
                    <a:pt x="27" y="0"/>
                    <a:pt x="1" y="0"/>
                    <a:pt x="1" y="26"/>
                  </a:cubicBezTo>
                  <a:cubicBezTo>
                    <a:pt x="1" y="259"/>
                    <a:pt x="338" y="441"/>
                    <a:pt x="545" y="519"/>
                  </a:cubicBezTo>
                  <a:cubicBezTo>
                    <a:pt x="550" y="521"/>
                    <a:pt x="555" y="522"/>
                    <a:pt x="559" y="522"/>
                  </a:cubicBezTo>
                  <a:cubicBezTo>
                    <a:pt x="606" y="522"/>
                    <a:pt x="642" y="413"/>
                    <a:pt x="571" y="389"/>
                  </a:cubicBezTo>
                  <a:cubicBezTo>
                    <a:pt x="442" y="337"/>
                    <a:pt x="338" y="285"/>
                    <a:pt x="260" y="182"/>
                  </a:cubicBezTo>
                  <a:cubicBezTo>
                    <a:pt x="182" y="104"/>
                    <a:pt x="156" y="26"/>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25"/>
            <p:cNvSpPr/>
            <p:nvPr/>
          </p:nvSpPr>
          <p:spPr>
            <a:xfrm>
              <a:off x="2249150" y="4652925"/>
              <a:ext cx="17025" cy="11575"/>
            </a:xfrm>
            <a:custGeom>
              <a:avLst/>
              <a:gdLst/>
              <a:ahLst/>
              <a:cxnLst/>
              <a:rect l="l" t="t" r="r" b="b"/>
              <a:pathLst>
                <a:path w="681" h="463" extrusionOk="0">
                  <a:moveTo>
                    <a:pt x="78" y="1"/>
                  </a:moveTo>
                  <a:cubicBezTo>
                    <a:pt x="52" y="1"/>
                    <a:pt x="0" y="52"/>
                    <a:pt x="0" y="78"/>
                  </a:cubicBezTo>
                  <a:cubicBezTo>
                    <a:pt x="104" y="260"/>
                    <a:pt x="338" y="338"/>
                    <a:pt x="493" y="442"/>
                  </a:cubicBezTo>
                  <a:cubicBezTo>
                    <a:pt x="513" y="457"/>
                    <a:pt x="534" y="463"/>
                    <a:pt x="552" y="463"/>
                  </a:cubicBezTo>
                  <a:cubicBezTo>
                    <a:pt x="629" y="463"/>
                    <a:pt x="681" y="354"/>
                    <a:pt x="597" y="312"/>
                  </a:cubicBezTo>
                  <a:cubicBezTo>
                    <a:pt x="441" y="208"/>
                    <a:pt x="260" y="27"/>
                    <a:pt x="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25"/>
            <p:cNvSpPr/>
            <p:nvPr/>
          </p:nvSpPr>
          <p:spPr>
            <a:xfrm>
              <a:off x="2260175" y="4641650"/>
              <a:ext cx="16475" cy="10300"/>
            </a:xfrm>
            <a:custGeom>
              <a:avLst/>
              <a:gdLst/>
              <a:ahLst/>
              <a:cxnLst/>
              <a:rect l="l" t="t" r="r" b="b"/>
              <a:pathLst>
                <a:path w="659" h="412" extrusionOk="0">
                  <a:moveTo>
                    <a:pt x="92" y="1"/>
                  </a:moveTo>
                  <a:cubicBezTo>
                    <a:pt x="73" y="1"/>
                    <a:pt x="52" y="4"/>
                    <a:pt x="26" y="11"/>
                  </a:cubicBezTo>
                  <a:cubicBezTo>
                    <a:pt x="0" y="11"/>
                    <a:pt x="0" y="63"/>
                    <a:pt x="0" y="88"/>
                  </a:cubicBezTo>
                  <a:cubicBezTo>
                    <a:pt x="26" y="166"/>
                    <a:pt x="52" y="166"/>
                    <a:pt x="156" y="244"/>
                  </a:cubicBezTo>
                  <a:cubicBezTo>
                    <a:pt x="260" y="322"/>
                    <a:pt x="390" y="374"/>
                    <a:pt x="467" y="400"/>
                  </a:cubicBezTo>
                  <a:cubicBezTo>
                    <a:pt x="484" y="408"/>
                    <a:pt x="501" y="412"/>
                    <a:pt x="517" y="412"/>
                  </a:cubicBezTo>
                  <a:cubicBezTo>
                    <a:pt x="599" y="412"/>
                    <a:pt x="658" y="314"/>
                    <a:pt x="571" y="270"/>
                  </a:cubicBezTo>
                  <a:cubicBezTo>
                    <a:pt x="467" y="218"/>
                    <a:pt x="338" y="140"/>
                    <a:pt x="260" y="88"/>
                  </a:cubicBezTo>
                  <a:cubicBezTo>
                    <a:pt x="182" y="30"/>
                    <a:pt x="148" y="1"/>
                    <a:pt x="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25"/>
            <p:cNvSpPr/>
            <p:nvPr/>
          </p:nvSpPr>
          <p:spPr>
            <a:xfrm>
              <a:off x="2267950" y="4622200"/>
              <a:ext cx="18200" cy="6975"/>
            </a:xfrm>
            <a:custGeom>
              <a:avLst/>
              <a:gdLst/>
              <a:ahLst/>
              <a:cxnLst/>
              <a:rect l="l" t="t" r="r" b="b"/>
              <a:pathLst>
                <a:path w="728" h="279" extrusionOk="0">
                  <a:moveTo>
                    <a:pt x="125" y="0"/>
                  </a:moveTo>
                  <a:cubicBezTo>
                    <a:pt x="108" y="0"/>
                    <a:pt x="92" y="3"/>
                    <a:pt x="79" y="10"/>
                  </a:cubicBezTo>
                  <a:cubicBezTo>
                    <a:pt x="27" y="10"/>
                    <a:pt x="1" y="88"/>
                    <a:pt x="27" y="114"/>
                  </a:cubicBezTo>
                  <a:cubicBezTo>
                    <a:pt x="108" y="236"/>
                    <a:pt x="333" y="279"/>
                    <a:pt x="502" y="279"/>
                  </a:cubicBezTo>
                  <a:cubicBezTo>
                    <a:pt x="548" y="279"/>
                    <a:pt x="590" y="275"/>
                    <a:pt x="623" y="270"/>
                  </a:cubicBezTo>
                  <a:cubicBezTo>
                    <a:pt x="727" y="270"/>
                    <a:pt x="727" y="140"/>
                    <a:pt x="623" y="114"/>
                  </a:cubicBezTo>
                  <a:cubicBezTo>
                    <a:pt x="494" y="114"/>
                    <a:pt x="390" y="88"/>
                    <a:pt x="260" y="62"/>
                  </a:cubicBezTo>
                  <a:cubicBezTo>
                    <a:pt x="222" y="24"/>
                    <a:pt x="170" y="0"/>
                    <a:pt x="1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25"/>
            <p:cNvSpPr/>
            <p:nvPr/>
          </p:nvSpPr>
          <p:spPr>
            <a:xfrm>
              <a:off x="2273800" y="4604525"/>
              <a:ext cx="19475" cy="4975"/>
            </a:xfrm>
            <a:custGeom>
              <a:avLst/>
              <a:gdLst/>
              <a:ahLst/>
              <a:cxnLst/>
              <a:rect l="l" t="t" r="r" b="b"/>
              <a:pathLst>
                <a:path w="779" h="199" extrusionOk="0">
                  <a:moveTo>
                    <a:pt x="130" y="0"/>
                  </a:moveTo>
                  <a:cubicBezTo>
                    <a:pt x="93" y="0"/>
                    <a:pt x="59" y="10"/>
                    <a:pt x="26" y="43"/>
                  </a:cubicBezTo>
                  <a:cubicBezTo>
                    <a:pt x="0" y="69"/>
                    <a:pt x="0" y="121"/>
                    <a:pt x="26" y="121"/>
                  </a:cubicBezTo>
                  <a:cubicBezTo>
                    <a:pt x="130" y="173"/>
                    <a:pt x="182" y="147"/>
                    <a:pt x="286" y="173"/>
                  </a:cubicBezTo>
                  <a:cubicBezTo>
                    <a:pt x="415" y="173"/>
                    <a:pt x="545" y="199"/>
                    <a:pt x="701" y="199"/>
                  </a:cubicBezTo>
                  <a:cubicBezTo>
                    <a:pt x="752" y="199"/>
                    <a:pt x="778" y="121"/>
                    <a:pt x="701" y="69"/>
                  </a:cubicBezTo>
                  <a:cubicBezTo>
                    <a:pt x="571" y="43"/>
                    <a:pt x="441" y="17"/>
                    <a:pt x="311" y="17"/>
                  </a:cubicBezTo>
                  <a:cubicBezTo>
                    <a:pt x="237" y="17"/>
                    <a:pt x="180" y="0"/>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25"/>
            <p:cNvSpPr/>
            <p:nvPr/>
          </p:nvSpPr>
          <p:spPr>
            <a:xfrm>
              <a:off x="2270550" y="4586125"/>
              <a:ext cx="22075" cy="6775"/>
            </a:xfrm>
            <a:custGeom>
              <a:avLst/>
              <a:gdLst/>
              <a:ahLst/>
              <a:cxnLst/>
              <a:rect l="l" t="t" r="r" b="b"/>
              <a:pathLst>
                <a:path w="883" h="271" extrusionOk="0">
                  <a:moveTo>
                    <a:pt x="779" y="1"/>
                  </a:moveTo>
                  <a:cubicBezTo>
                    <a:pt x="649" y="27"/>
                    <a:pt x="493" y="79"/>
                    <a:pt x="312" y="79"/>
                  </a:cubicBezTo>
                  <a:cubicBezTo>
                    <a:pt x="252" y="79"/>
                    <a:pt x="202" y="62"/>
                    <a:pt x="150" y="62"/>
                  </a:cubicBezTo>
                  <a:cubicBezTo>
                    <a:pt x="111" y="62"/>
                    <a:pt x="71" y="71"/>
                    <a:pt x="26" y="104"/>
                  </a:cubicBezTo>
                  <a:cubicBezTo>
                    <a:pt x="0" y="104"/>
                    <a:pt x="0" y="156"/>
                    <a:pt x="26" y="156"/>
                  </a:cubicBezTo>
                  <a:cubicBezTo>
                    <a:pt x="82" y="240"/>
                    <a:pt x="177" y="270"/>
                    <a:pt x="285" y="270"/>
                  </a:cubicBezTo>
                  <a:cubicBezTo>
                    <a:pt x="479" y="270"/>
                    <a:pt x="714" y="171"/>
                    <a:pt x="831" y="104"/>
                  </a:cubicBezTo>
                  <a:cubicBezTo>
                    <a:pt x="882" y="104"/>
                    <a:pt x="831" y="1"/>
                    <a:pt x="77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25"/>
            <p:cNvSpPr/>
            <p:nvPr/>
          </p:nvSpPr>
          <p:spPr>
            <a:xfrm>
              <a:off x="2263425" y="4565675"/>
              <a:ext cx="17925" cy="8525"/>
            </a:xfrm>
            <a:custGeom>
              <a:avLst/>
              <a:gdLst/>
              <a:ahLst/>
              <a:cxnLst/>
              <a:rect l="l" t="t" r="r" b="b"/>
              <a:pathLst>
                <a:path w="717" h="341" extrusionOk="0">
                  <a:moveTo>
                    <a:pt x="676" y="0"/>
                  </a:moveTo>
                  <a:cubicBezTo>
                    <a:pt x="668" y="0"/>
                    <a:pt x="659" y="4"/>
                    <a:pt x="649" y="15"/>
                  </a:cubicBezTo>
                  <a:cubicBezTo>
                    <a:pt x="545" y="40"/>
                    <a:pt x="415" y="66"/>
                    <a:pt x="311" y="92"/>
                  </a:cubicBezTo>
                  <a:cubicBezTo>
                    <a:pt x="208" y="144"/>
                    <a:pt x="130" y="92"/>
                    <a:pt x="26" y="170"/>
                  </a:cubicBezTo>
                  <a:cubicBezTo>
                    <a:pt x="0" y="196"/>
                    <a:pt x="0" y="274"/>
                    <a:pt x="26" y="300"/>
                  </a:cubicBezTo>
                  <a:cubicBezTo>
                    <a:pt x="67" y="329"/>
                    <a:pt x="113" y="341"/>
                    <a:pt x="164" y="341"/>
                  </a:cubicBezTo>
                  <a:cubicBezTo>
                    <a:pt x="339" y="341"/>
                    <a:pt x="554" y="193"/>
                    <a:pt x="675" y="92"/>
                  </a:cubicBezTo>
                  <a:cubicBezTo>
                    <a:pt x="716" y="71"/>
                    <a:pt x="708" y="0"/>
                    <a:pt x="6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25"/>
            <p:cNvSpPr/>
            <p:nvPr/>
          </p:nvSpPr>
          <p:spPr>
            <a:xfrm>
              <a:off x="2254975" y="4546800"/>
              <a:ext cx="21150" cy="12775"/>
            </a:xfrm>
            <a:custGeom>
              <a:avLst/>
              <a:gdLst/>
              <a:ahLst/>
              <a:cxnLst/>
              <a:rect l="l" t="t" r="r" b="b"/>
              <a:pathLst>
                <a:path w="846" h="511" extrusionOk="0">
                  <a:moveTo>
                    <a:pt x="763" y="1"/>
                  </a:moveTo>
                  <a:cubicBezTo>
                    <a:pt x="751" y="1"/>
                    <a:pt x="739" y="6"/>
                    <a:pt x="727" y="17"/>
                  </a:cubicBezTo>
                  <a:cubicBezTo>
                    <a:pt x="623" y="95"/>
                    <a:pt x="494" y="147"/>
                    <a:pt x="390" y="225"/>
                  </a:cubicBezTo>
                  <a:cubicBezTo>
                    <a:pt x="286" y="251"/>
                    <a:pt x="157" y="277"/>
                    <a:pt x="79" y="380"/>
                  </a:cubicBezTo>
                  <a:cubicBezTo>
                    <a:pt x="1" y="406"/>
                    <a:pt x="79" y="510"/>
                    <a:pt x="131" y="510"/>
                  </a:cubicBezTo>
                  <a:cubicBezTo>
                    <a:pt x="364" y="510"/>
                    <a:pt x="649" y="277"/>
                    <a:pt x="805" y="147"/>
                  </a:cubicBezTo>
                  <a:cubicBezTo>
                    <a:pt x="846" y="66"/>
                    <a:pt x="807" y="1"/>
                    <a:pt x="7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25"/>
            <p:cNvSpPr/>
            <p:nvPr/>
          </p:nvSpPr>
          <p:spPr>
            <a:xfrm>
              <a:off x="2166150" y="4339350"/>
              <a:ext cx="209475" cy="221500"/>
            </a:xfrm>
            <a:custGeom>
              <a:avLst/>
              <a:gdLst/>
              <a:ahLst/>
              <a:cxnLst/>
              <a:rect l="l" t="t" r="r" b="b"/>
              <a:pathLst>
                <a:path w="8379" h="8860" extrusionOk="0">
                  <a:moveTo>
                    <a:pt x="2538" y="0"/>
                  </a:moveTo>
                  <a:cubicBezTo>
                    <a:pt x="2230" y="0"/>
                    <a:pt x="1923" y="105"/>
                    <a:pt x="1634" y="351"/>
                  </a:cubicBezTo>
                  <a:cubicBezTo>
                    <a:pt x="856" y="1000"/>
                    <a:pt x="156" y="1804"/>
                    <a:pt x="78" y="2842"/>
                  </a:cubicBezTo>
                  <a:cubicBezTo>
                    <a:pt x="0" y="4165"/>
                    <a:pt x="259" y="5799"/>
                    <a:pt x="726" y="7018"/>
                  </a:cubicBezTo>
                  <a:cubicBezTo>
                    <a:pt x="760" y="7074"/>
                    <a:pt x="823" y="7101"/>
                    <a:pt x="877" y="7101"/>
                  </a:cubicBezTo>
                  <a:cubicBezTo>
                    <a:pt x="948" y="7101"/>
                    <a:pt x="1004" y="7055"/>
                    <a:pt x="960" y="6966"/>
                  </a:cubicBezTo>
                  <a:cubicBezTo>
                    <a:pt x="597" y="5955"/>
                    <a:pt x="467" y="4891"/>
                    <a:pt x="389" y="3802"/>
                  </a:cubicBezTo>
                  <a:cubicBezTo>
                    <a:pt x="285" y="2530"/>
                    <a:pt x="571" y="1700"/>
                    <a:pt x="1479" y="792"/>
                  </a:cubicBezTo>
                  <a:cubicBezTo>
                    <a:pt x="1856" y="415"/>
                    <a:pt x="2214" y="210"/>
                    <a:pt x="2604" y="210"/>
                  </a:cubicBezTo>
                  <a:cubicBezTo>
                    <a:pt x="2859" y="210"/>
                    <a:pt x="3127" y="297"/>
                    <a:pt x="3424" y="481"/>
                  </a:cubicBezTo>
                  <a:cubicBezTo>
                    <a:pt x="3839" y="715"/>
                    <a:pt x="4073" y="1130"/>
                    <a:pt x="4410" y="1441"/>
                  </a:cubicBezTo>
                  <a:cubicBezTo>
                    <a:pt x="4566" y="1597"/>
                    <a:pt x="4617" y="1648"/>
                    <a:pt x="4825" y="1726"/>
                  </a:cubicBezTo>
                  <a:cubicBezTo>
                    <a:pt x="5084" y="1830"/>
                    <a:pt x="5525" y="1804"/>
                    <a:pt x="5759" y="2064"/>
                  </a:cubicBezTo>
                  <a:cubicBezTo>
                    <a:pt x="5966" y="2297"/>
                    <a:pt x="5889" y="2868"/>
                    <a:pt x="5863" y="3153"/>
                  </a:cubicBezTo>
                  <a:cubicBezTo>
                    <a:pt x="5863" y="3231"/>
                    <a:pt x="5915" y="3257"/>
                    <a:pt x="5966" y="3257"/>
                  </a:cubicBezTo>
                  <a:cubicBezTo>
                    <a:pt x="5995" y="3260"/>
                    <a:pt x="6022" y="3261"/>
                    <a:pt x="6048" y="3261"/>
                  </a:cubicBezTo>
                  <a:cubicBezTo>
                    <a:pt x="6261" y="3261"/>
                    <a:pt x="6410" y="3176"/>
                    <a:pt x="6641" y="3153"/>
                  </a:cubicBezTo>
                  <a:cubicBezTo>
                    <a:pt x="6714" y="3143"/>
                    <a:pt x="6785" y="3137"/>
                    <a:pt x="6853" y="3137"/>
                  </a:cubicBezTo>
                  <a:cubicBezTo>
                    <a:pt x="7624" y="3137"/>
                    <a:pt x="8027" y="3789"/>
                    <a:pt x="7860" y="4528"/>
                  </a:cubicBezTo>
                  <a:cubicBezTo>
                    <a:pt x="7730" y="5099"/>
                    <a:pt x="7419" y="5695"/>
                    <a:pt x="7082" y="6214"/>
                  </a:cubicBezTo>
                  <a:cubicBezTo>
                    <a:pt x="6771" y="6707"/>
                    <a:pt x="6356" y="7148"/>
                    <a:pt x="5889" y="7537"/>
                  </a:cubicBezTo>
                  <a:cubicBezTo>
                    <a:pt x="5543" y="7837"/>
                    <a:pt x="4644" y="8587"/>
                    <a:pt x="4048" y="8587"/>
                  </a:cubicBezTo>
                  <a:cubicBezTo>
                    <a:pt x="3973" y="8587"/>
                    <a:pt x="3903" y="8575"/>
                    <a:pt x="3839" y="8549"/>
                  </a:cubicBezTo>
                  <a:cubicBezTo>
                    <a:pt x="3710" y="8601"/>
                    <a:pt x="3658" y="8730"/>
                    <a:pt x="3761" y="8782"/>
                  </a:cubicBezTo>
                  <a:cubicBezTo>
                    <a:pt x="3856" y="8836"/>
                    <a:pt x="3962" y="8859"/>
                    <a:pt x="4074" y="8859"/>
                  </a:cubicBezTo>
                  <a:cubicBezTo>
                    <a:pt x="4665" y="8859"/>
                    <a:pt x="5436" y="8206"/>
                    <a:pt x="5785" y="7900"/>
                  </a:cubicBezTo>
                  <a:cubicBezTo>
                    <a:pt x="6641" y="7200"/>
                    <a:pt x="7315" y="6370"/>
                    <a:pt x="7782" y="5358"/>
                  </a:cubicBezTo>
                  <a:cubicBezTo>
                    <a:pt x="8094" y="4658"/>
                    <a:pt x="8379" y="3490"/>
                    <a:pt x="7471" y="2997"/>
                  </a:cubicBezTo>
                  <a:cubicBezTo>
                    <a:pt x="7315" y="2894"/>
                    <a:pt x="7186" y="2868"/>
                    <a:pt x="7004" y="2868"/>
                  </a:cubicBezTo>
                  <a:cubicBezTo>
                    <a:pt x="6807" y="2868"/>
                    <a:pt x="6541" y="3077"/>
                    <a:pt x="6337" y="3077"/>
                  </a:cubicBezTo>
                  <a:cubicBezTo>
                    <a:pt x="6326" y="3077"/>
                    <a:pt x="6315" y="3077"/>
                    <a:pt x="6304" y="3075"/>
                  </a:cubicBezTo>
                  <a:cubicBezTo>
                    <a:pt x="5915" y="2997"/>
                    <a:pt x="6096" y="2245"/>
                    <a:pt x="5837" y="1908"/>
                  </a:cubicBezTo>
                  <a:cubicBezTo>
                    <a:pt x="5629" y="1648"/>
                    <a:pt x="5474" y="1597"/>
                    <a:pt x="5188" y="1545"/>
                  </a:cubicBezTo>
                  <a:cubicBezTo>
                    <a:pt x="5117" y="1560"/>
                    <a:pt x="5049" y="1569"/>
                    <a:pt x="4983" y="1569"/>
                  </a:cubicBezTo>
                  <a:cubicBezTo>
                    <a:pt x="4831" y="1569"/>
                    <a:pt x="4692" y="1524"/>
                    <a:pt x="4566" y="1415"/>
                  </a:cubicBezTo>
                  <a:cubicBezTo>
                    <a:pt x="4436" y="1259"/>
                    <a:pt x="4332" y="1078"/>
                    <a:pt x="4202" y="922"/>
                  </a:cubicBezTo>
                  <a:cubicBezTo>
                    <a:pt x="4073" y="792"/>
                    <a:pt x="3969" y="663"/>
                    <a:pt x="3813" y="533"/>
                  </a:cubicBezTo>
                  <a:cubicBezTo>
                    <a:pt x="3417" y="213"/>
                    <a:pt x="2976" y="0"/>
                    <a:pt x="25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25"/>
            <p:cNvSpPr/>
            <p:nvPr/>
          </p:nvSpPr>
          <p:spPr>
            <a:xfrm>
              <a:off x="2008550" y="4394400"/>
              <a:ext cx="157625" cy="159775"/>
            </a:xfrm>
            <a:custGeom>
              <a:avLst/>
              <a:gdLst/>
              <a:ahLst/>
              <a:cxnLst/>
              <a:rect l="l" t="t" r="r" b="b"/>
              <a:pathLst>
                <a:path w="6305" h="6391" extrusionOk="0">
                  <a:moveTo>
                    <a:pt x="4670" y="0"/>
                  </a:moveTo>
                  <a:cubicBezTo>
                    <a:pt x="4506" y="0"/>
                    <a:pt x="4332" y="37"/>
                    <a:pt x="4151" y="121"/>
                  </a:cubicBezTo>
                  <a:cubicBezTo>
                    <a:pt x="3866" y="251"/>
                    <a:pt x="3892" y="640"/>
                    <a:pt x="3736" y="744"/>
                  </a:cubicBezTo>
                  <a:cubicBezTo>
                    <a:pt x="3736" y="744"/>
                    <a:pt x="3191" y="614"/>
                    <a:pt x="3087" y="614"/>
                  </a:cubicBezTo>
                  <a:cubicBezTo>
                    <a:pt x="2750" y="614"/>
                    <a:pt x="2413" y="692"/>
                    <a:pt x="2102" y="769"/>
                  </a:cubicBezTo>
                  <a:cubicBezTo>
                    <a:pt x="986" y="1055"/>
                    <a:pt x="0" y="1937"/>
                    <a:pt x="467" y="3208"/>
                  </a:cubicBezTo>
                  <a:cubicBezTo>
                    <a:pt x="727" y="3908"/>
                    <a:pt x="1323" y="4401"/>
                    <a:pt x="1946" y="4842"/>
                  </a:cubicBezTo>
                  <a:cubicBezTo>
                    <a:pt x="2724" y="5439"/>
                    <a:pt x="3580" y="5932"/>
                    <a:pt x="4410" y="6373"/>
                  </a:cubicBezTo>
                  <a:cubicBezTo>
                    <a:pt x="4431" y="6385"/>
                    <a:pt x="4450" y="6390"/>
                    <a:pt x="4468" y="6390"/>
                  </a:cubicBezTo>
                  <a:cubicBezTo>
                    <a:pt x="4567" y="6390"/>
                    <a:pt x="4624" y="6239"/>
                    <a:pt x="4514" y="6217"/>
                  </a:cubicBezTo>
                  <a:cubicBezTo>
                    <a:pt x="3373" y="5594"/>
                    <a:pt x="2076" y="4920"/>
                    <a:pt x="1168" y="3934"/>
                  </a:cubicBezTo>
                  <a:cubicBezTo>
                    <a:pt x="390" y="3104"/>
                    <a:pt x="286" y="1911"/>
                    <a:pt x="1427" y="1262"/>
                  </a:cubicBezTo>
                  <a:cubicBezTo>
                    <a:pt x="1839" y="1022"/>
                    <a:pt x="2477" y="793"/>
                    <a:pt x="3035" y="793"/>
                  </a:cubicBezTo>
                  <a:cubicBezTo>
                    <a:pt x="3321" y="793"/>
                    <a:pt x="3586" y="853"/>
                    <a:pt x="3788" y="1003"/>
                  </a:cubicBezTo>
                  <a:cubicBezTo>
                    <a:pt x="3806" y="1009"/>
                    <a:pt x="3826" y="1012"/>
                    <a:pt x="3845" y="1012"/>
                  </a:cubicBezTo>
                  <a:cubicBezTo>
                    <a:pt x="3906" y="1012"/>
                    <a:pt x="3957" y="978"/>
                    <a:pt x="3917" y="899"/>
                  </a:cubicBezTo>
                  <a:cubicBezTo>
                    <a:pt x="3880" y="375"/>
                    <a:pt x="4275" y="161"/>
                    <a:pt x="4693" y="161"/>
                  </a:cubicBezTo>
                  <a:cubicBezTo>
                    <a:pt x="4854" y="161"/>
                    <a:pt x="5018" y="193"/>
                    <a:pt x="5163" y="251"/>
                  </a:cubicBezTo>
                  <a:cubicBezTo>
                    <a:pt x="5681" y="432"/>
                    <a:pt x="5941" y="925"/>
                    <a:pt x="6226" y="1340"/>
                  </a:cubicBezTo>
                  <a:cubicBezTo>
                    <a:pt x="6242" y="1387"/>
                    <a:pt x="6267" y="1396"/>
                    <a:pt x="6284" y="1396"/>
                  </a:cubicBezTo>
                  <a:cubicBezTo>
                    <a:pt x="6296" y="1396"/>
                    <a:pt x="6304" y="1392"/>
                    <a:pt x="6304" y="1392"/>
                  </a:cubicBezTo>
                  <a:cubicBezTo>
                    <a:pt x="5985" y="775"/>
                    <a:pt x="5421" y="0"/>
                    <a:pt x="4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25"/>
            <p:cNvSpPr/>
            <p:nvPr/>
          </p:nvSpPr>
          <p:spPr>
            <a:xfrm>
              <a:off x="1956675" y="4491500"/>
              <a:ext cx="165875" cy="172975"/>
            </a:xfrm>
            <a:custGeom>
              <a:avLst/>
              <a:gdLst/>
              <a:ahLst/>
              <a:cxnLst/>
              <a:rect l="l" t="t" r="r" b="b"/>
              <a:pathLst>
                <a:path w="6635" h="6919" extrusionOk="0">
                  <a:moveTo>
                    <a:pt x="2689" y="1"/>
                  </a:moveTo>
                  <a:cubicBezTo>
                    <a:pt x="1801" y="1"/>
                    <a:pt x="1017" y="683"/>
                    <a:pt x="1038" y="1685"/>
                  </a:cubicBezTo>
                  <a:cubicBezTo>
                    <a:pt x="1038" y="1970"/>
                    <a:pt x="1245" y="2203"/>
                    <a:pt x="1271" y="2463"/>
                  </a:cubicBezTo>
                  <a:cubicBezTo>
                    <a:pt x="1323" y="2878"/>
                    <a:pt x="934" y="3059"/>
                    <a:pt x="752" y="3423"/>
                  </a:cubicBezTo>
                  <a:cubicBezTo>
                    <a:pt x="493" y="3915"/>
                    <a:pt x="726" y="4097"/>
                    <a:pt x="856" y="4538"/>
                  </a:cubicBezTo>
                  <a:cubicBezTo>
                    <a:pt x="908" y="4720"/>
                    <a:pt x="908" y="4538"/>
                    <a:pt x="882" y="4823"/>
                  </a:cubicBezTo>
                  <a:cubicBezTo>
                    <a:pt x="856" y="5109"/>
                    <a:pt x="752" y="5342"/>
                    <a:pt x="856" y="5628"/>
                  </a:cubicBezTo>
                  <a:cubicBezTo>
                    <a:pt x="986" y="6146"/>
                    <a:pt x="1401" y="6535"/>
                    <a:pt x="1894" y="6743"/>
                  </a:cubicBezTo>
                  <a:cubicBezTo>
                    <a:pt x="2212" y="6866"/>
                    <a:pt x="2560" y="6919"/>
                    <a:pt x="2909" y="6919"/>
                  </a:cubicBezTo>
                  <a:cubicBezTo>
                    <a:pt x="3299" y="6919"/>
                    <a:pt x="3691" y="6852"/>
                    <a:pt x="4047" y="6743"/>
                  </a:cubicBezTo>
                  <a:cubicBezTo>
                    <a:pt x="4955" y="6432"/>
                    <a:pt x="5681" y="5731"/>
                    <a:pt x="6589" y="5394"/>
                  </a:cubicBezTo>
                  <a:cubicBezTo>
                    <a:pt x="6595" y="5397"/>
                    <a:pt x="6600" y="5398"/>
                    <a:pt x="6604" y="5398"/>
                  </a:cubicBezTo>
                  <a:cubicBezTo>
                    <a:pt x="6635" y="5398"/>
                    <a:pt x="6609" y="5316"/>
                    <a:pt x="6563" y="5316"/>
                  </a:cubicBezTo>
                  <a:cubicBezTo>
                    <a:pt x="5603" y="5576"/>
                    <a:pt x="4903" y="6276"/>
                    <a:pt x="3995" y="6535"/>
                  </a:cubicBezTo>
                  <a:cubicBezTo>
                    <a:pt x="3656" y="6648"/>
                    <a:pt x="3277" y="6711"/>
                    <a:pt x="2901" y="6711"/>
                  </a:cubicBezTo>
                  <a:cubicBezTo>
                    <a:pt x="2673" y="6711"/>
                    <a:pt x="2446" y="6688"/>
                    <a:pt x="2231" y="6639"/>
                  </a:cubicBezTo>
                  <a:cubicBezTo>
                    <a:pt x="1375" y="6406"/>
                    <a:pt x="597" y="5524"/>
                    <a:pt x="1245" y="4616"/>
                  </a:cubicBezTo>
                  <a:cubicBezTo>
                    <a:pt x="1271" y="4564"/>
                    <a:pt x="1245" y="4486"/>
                    <a:pt x="1167" y="4460"/>
                  </a:cubicBezTo>
                  <a:cubicBezTo>
                    <a:pt x="0" y="4149"/>
                    <a:pt x="1634" y="3033"/>
                    <a:pt x="1583" y="2618"/>
                  </a:cubicBezTo>
                  <a:cubicBezTo>
                    <a:pt x="1583" y="2463"/>
                    <a:pt x="1401" y="2255"/>
                    <a:pt x="1323" y="2100"/>
                  </a:cubicBezTo>
                  <a:cubicBezTo>
                    <a:pt x="1193" y="1762"/>
                    <a:pt x="1245" y="1425"/>
                    <a:pt x="1375" y="1088"/>
                  </a:cubicBezTo>
                  <a:cubicBezTo>
                    <a:pt x="1586" y="512"/>
                    <a:pt x="2125" y="234"/>
                    <a:pt x="2685" y="234"/>
                  </a:cubicBezTo>
                  <a:cubicBezTo>
                    <a:pt x="2881" y="234"/>
                    <a:pt x="3080" y="268"/>
                    <a:pt x="3269" y="336"/>
                  </a:cubicBezTo>
                  <a:cubicBezTo>
                    <a:pt x="3287" y="347"/>
                    <a:pt x="3304" y="351"/>
                    <a:pt x="3320" y="351"/>
                  </a:cubicBezTo>
                  <a:cubicBezTo>
                    <a:pt x="3416" y="351"/>
                    <a:pt x="3458" y="173"/>
                    <a:pt x="3347" y="128"/>
                  </a:cubicBezTo>
                  <a:cubicBezTo>
                    <a:pt x="3128" y="42"/>
                    <a:pt x="2905" y="1"/>
                    <a:pt x="26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25"/>
            <p:cNvSpPr/>
            <p:nvPr/>
          </p:nvSpPr>
          <p:spPr>
            <a:xfrm>
              <a:off x="2263925" y="4498875"/>
              <a:ext cx="189525" cy="178525"/>
            </a:xfrm>
            <a:custGeom>
              <a:avLst/>
              <a:gdLst/>
              <a:ahLst/>
              <a:cxnLst/>
              <a:rect l="l" t="t" r="r" b="b"/>
              <a:pathLst>
                <a:path w="7581" h="7141" extrusionOk="0">
                  <a:moveTo>
                    <a:pt x="4327" y="0"/>
                  </a:moveTo>
                  <a:cubicBezTo>
                    <a:pt x="3825" y="0"/>
                    <a:pt x="3300" y="158"/>
                    <a:pt x="2860" y="352"/>
                  </a:cubicBezTo>
                  <a:cubicBezTo>
                    <a:pt x="2764" y="376"/>
                    <a:pt x="2823" y="510"/>
                    <a:pt x="2894" y="510"/>
                  </a:cubicBezTo>
                  <a:cubicBezTo>
                    <a:pt x="2900" y="510"/>
                    <a:pt x="2905" y="509"/>
                    <a:pt x="2911" y="508"/>
                  </a:cubicBezTo>
                  <a:cubicBezTo>
                    <a:pt x="3301" y="352"/>
                    <a:pt x="3690" y="248"/>
                    <a:pt x="4131" y="222"/>
                  </a:cubicBezTo>
                  <a:cubicBezTo>
                    <a:pt x="4520" y="222"/>
                    <a:pt x="5765" y="274"/>
                    <a:pt x="5350" y="1156"/>
                  </a:cubicBezTo>
                  <a:cubicBezTo>
                    <a:pt x="5324" y="1234"/>
                    <a:pt x="5350" y="1286"/>
                    <a:pt x="5428" y="1286"/>
                  </a:cubicBezTo>
                  <a:cubicBezTo>
                    <a:pt x="5972" y="1493"/>
                    <a:pt x="6777" y="2297"/>
                    <a:pt x="6076" y="2842"/>
                  </a:cubicBezTo>
                  <a:cubicBezTo>
                    <a:pt x="6024" y="2868"/>
                    <a:pt x="5998" y="2946"/>
                    <a:pt x="6024" y="2998"/>
                  </a:cubicBezTo>
                  <a:cubicBezTo>
                    <a:pt x="6673" y="3517"/>
                    <a:pt x="7114" y="4295"/>
                    <a:pt x="7062" y="5151"/>
                  </a:cubicBezTo>
                  <a:cubicBezTo>
                    <a:pt x="7010" y="6292"/>
                    <a:pt x="6128" y="6759"/>
                    <a:pt x="5116" y="6863"/>
                  </a:cubicBezTo>
                  <a:cubicBezTo>
                    <a:pt x="4933" y="6885"/>
                    <a:pt x="4750" y="6895"/>
                    <a:pt x="4568" y="6895"/>
                  </a:cubicBezTo>
                  <a:cubicBezTo>
                    <a:pt x="3029" y="6895"/>
                    <a:pt x="1556" y="6155"/>
                    <a:pt x="188" y="5436"/>
                  </a:cubicBezTo>
                  <a:cubicBezTo>
                    <a:pt x="168" y="5424"/>
                    <a:pt x="149" y="5419"/>
                    <a:pt x="132" y="5419"/>
                  </a:cubicBezTo>
                  <a:cubicBezTo>
                    <a:pt x="39" y="5419"/>
                    <a:pt x="0" y="5578"/>
                    <a:pt x="110" y="5644"/>
                  </a:cubicBezTo>
                  <a:cubicBezTo>
                    <a:pt x="1413" y="6336"/>
                    <a:pt x="3020" y="7141"/>
                    <a:pt x="4592" y="7141"/>
                  </a:cubicBezTo>
                  <a:cubicBezTo>
                    <a:pt x="5023" y="7141"/>
                    <a:pt x="5451" y="7080"/>
                    <a:pt x="5869" y="6941"/>
                  </a:cubicBezTo>
                  <a:cubicBezTo>
                    <a:pt x="7295" y="6448"/>
                    <a:pt x="7581" y="4892"/>
                    <a:pt x="6880" y="3646"/>
                  </a:cubicBezTo>
                  <a:cubicBezTo>
                    <a:pt x="6751" y="3413"/>
                    <a:pt x="6336" y="3102"/>
                    <a:pt x="6284" y="2920"/>
                  </a:cubicBezTo>
                  <a:cubicBezTo>
                    <a:pt x="6284" y="2868"/>
                    <a:pt x="6517" y="2531"/>
                    <a:pt x="6517" y="2479"/>
                  </a:cubicBezTo>
                  <a:cubicBezTo>
                    <a:pt x="6569" y="2194"/>
                    <a:pt x="6491" y="1908"/>
                    <a:pt x="6310" y="1649"/>
                  </a:cubicBezTo>
                  <a:cubicBezTo>
                    <a:pt x="6154" y="1441"/>
                    <a:pt x="5817" y="1364"/>
                    <a:pt x="5661" y="1182"/>
                  </a:cubicBezTo>
                  <a:cubicBezTo>
                    <a:pt x="5531" y="1000"/>
                    <a:pt x="5635" y="793"/>
                    <a:pt x="5531" y="585"/>
                  </a:cubicBezTo>
                  <a:cubicBezTo>
                    <a:pt x="5454" y="352"/>
                    <a:pt x="5220" y="222"/>
                    <a:pt x="5013" y="118"/>
                  </a:cubicBezTo>
                  <a:cubicBezTo>
                    <a:pt x="4796" y="35"/>
                    <a:pt x="4564" y="0"/>
                    <a:pt x="4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25"/>
            <p:cNvSpPr/>
            <p:nvPr/>
          </p:nvSpPr>
          <p:spPr>
            <a:xfrm>
              <a:off x="2217250" y="4664025"/>
              <a:ext cx="176550" cy="131475"/>
            </a:xfrm>
            <a:custGeom>
              <a:avLst/>
              <a:gdLst/>
              <a:ahLst/>
              <a:cxnLst/>
              <a:rect l="l" t="t" r="r" b="b"/>
              <a:pathLst>
                <a:path w="7062" h="5259" extrusionOk="0">
                  <a:moveTo>
                    <a:pt x="122" y="0"/>
                  </a:moveTo>
                  <a:cubicBezTo>
                    <a:pt x="62" y="0"/>
                    <a:pt x="0" y="50"/>
                    <a:pt x="31" y="127"/>
                  </a:cubicBezTo>
                  <a:cubicBezTo>
                    <a:pt x="291" y="1528"/>
                    <a:pt x="602" y="3214"/>
                    <a:pt x="1536" y="4356"/>
                  </a:cubicBezTo>
                  <a:cubicBezTo>
                    <a:pt x="1970" y="4877"/>
                    <a:pt x="2626" y="5259"/>
                    <a:pt x="3285" y="5259"/>
                  </a:cubicBezTo>
                  <a:cubicBezTo>
                    <a:pt x="3609" y="5259"/>
                    <a:pt x="3934" y="5166"/>
                    <a:pt x="4234" y="4952"/>
                  </a:cubicBezTo>
                  <a:cubicBezTo>
                    <a:pt x="4441" y="4797"/>
                    <a:pt x="4493" y="4615"/>
                    <a:pt x="4649" y="4433"/>
                  </a:cubicBezTo>
                  <a:cubicBezTo>
                    <a:pt x="4830" y="4252"/>
                    <a:pt x="5090" y="4044"/>
                    <a:pt x="5297" y="3967"/>
                  </a:cubicBezTo>
                  <a:cubicBezTo>
                    <a:pt x="5328" y="3951"/>
                    <a:pt x="5352" y="3947"/>
                    <a:pt x="5373" y="3947"/>
                  </a:cubicBezTo>
                  <a:cubicBezTo>
                    <a:pt x="5396" y="3947"/>
                    <a:pt x="5415" y="3952"/>
                    <a:pt x="5436" y="3952"/>
                  </a:cubicBezTo>
                  <a:cubicBezTo>
                    <a:pt x="5462" y="3952"/>
                    <a:pt x="5490" y="3945"/>
                    <a:pt x="5531" y="3915"/>
                  </a:cubicBezTo>
                  <a:cubicBezTo>
                    <a:pt x="5868" y="3759"/>
                    <a:pt x="6050" y="3603"/>
                    <a:pt x="6179" y="3240"/>
                  </a:cubicBezTo>
                  <a:cubicBezTo>
                    <a:pt x="6231" y="3007"/>
                    <a:pt x="6179" y="2799"/>
                    <a:pt x="6231" y="2566"/>
                  </a:cubicBezTo>
                  <a:cubicBezTo>
                    <a:pt x="6309" y="2229"/>
                    <a:pt x="6620" y="2177"/>
                    <a:pt x="6802" y="1865"/>
                  </a:cubicBezTo>
                  <a:cubicBezTo>
                    <a:pt x="7061" y="1424"/>
                    <a:pt x="6854" y="906"/>
                    <a:pt x="6698" y="490"/>
                  </a:cubicBezTo>
                  <a:cubicBezTo>
                    <a:pt x="6649" y="466"/>
                    <a:pt x="6605" y="457"/>
                    <a:pt x="6568" y="457"/>
                  </a:cubicBezTo>
                  <a:cubicBezTo>
                    <a:pt x="6490" y="457"/>
                    <a:pt x="6447" y="499"/>
                    <a:pt x="6465" y="516"/>
                  </a:cubicBezTo>
                  <a:cubicBezTo>
                    <a:pt x="6646" y="802"/>
                    <a:pt x="6594" y="1139"/>
                    <a:pt x="6413" y="1424"/>
                  </a:cubicBezTo>
                  <a:cubicBezTo>
                    <a:pt x="6465" y="1813"/>
                    <a:pt x="6335" y="2047"/>
                    <a:pt x="6050" y="2151"/>
                  </a:cubicBezTo>
                  <a:lnTo>
                    <a:pt x="6024" y="2177"/>
                  </a:lnTo>
                  <a:cubicBezTo>
                    <a:pt x="5920" y="2462"/>
                    <a:pt x="6024" y="2747"/>
                    <a:pt x="5946" y="3085"/>
                  </a:cubicBezTo>
                  <a:cubicBezTo>
                    <a:pt x="5790" y="3733"/>
                    <a:pt x="5142" y="3526"/>
                    <a:pt x="4727" y="3785"/>
                  </a:cubicBezTo>
                  <a:cubicBezTo>
                    <a:pt x="4597" y="3889"/>
                    <a:pt x="4571" y="4018"/>
                    <a:pt x="4467" y="4148"/>
                  </a:cubicBezTo>
                  <a:cubicBezTo>
                    <a:pt x="4208" y="4563"/>
                    <a:pt x="4078" y="4797"/>
                    <a:pt x="3559" y="4952"/>
                  </a:cubicBezTo>
                  <a:cubicBezTo>
                    <a:pt x="3405" y="4991"/>
                    <a:pt x="3254" y="5012"/>
                    <a:pt x="3106" y="5012"/>
                  </a:cubicBezTo>
                  <a:cubicBezTo>
                    <a:pt x="2858" y="5012"/>
                    <a:pt x="2620" y="4953"/>
                    <a:pt x="2392" y="4823"/>
                  </a:cubicBezTo>
                  <a:cubicBezTo>
                    <a:pt x="1795" y="4511"/>
                    <a:pt x="1406" y="3915"/>
                    <a:pt x="1147" y="3344"/>
                  </a:cubicBezTo>
                  <a:cubicBezTo>
                    <a:pt x="680" y="2306"/>
                    <a:pt x="394" y="1165"/>
                    <a:pt x="213" y="75"/>
                  </a:cubicBezTo>
                  <a:cubicBezTo>
                    <a:pt x="202" y="23"/>
                    <a:pt x="162" y="0"/>
                    <a:pt x="1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25"/>
            <p:cNvSpPr/>
            <p:nvPr/>
          </p:nvSpPr>
          <p:spPr>
            <a:xfrm>
              <a:off x="2022825" y="4650675"/>
              <a:ext cx="207550" cy="166275"/>
            </a:xfrm>
            <a:custGeom>
              <a:avLst/>
              <a:gdLst/>
              <a:ahLst/>
              <a:cxnLst/>
              <a:rect l="l" t="t" r="r" b="b"/>
              <a:pathLst>
                <a:path w="8302" h="6651" extrusionOk="0">
                  <a:moveTo>
                    <a:pt x="1896" y="1"/>
                  </a:moveTo>
                  <a:cubicBezTo>
                    <a:pt x="1886" y="1"/>
                    <a:pt x="1876" y="4"/>
                    <a:pt x="1868" y="13"/>
                  </a:cubicBezTo>
                  <a:cubicBezTo>
                    <a:pt x="1090" y="609"/>
                    <a:pt x="0" y="1336"/>
                    <a:pt x="441" y="2477"/>
                  </a:cubicBezTo>
                  <a:cubicBezTo>
                    <a:pt x="597" y="2970"/>
                    <a:pt x="649" y="2477"/>
                    <a:pt x="571" y="3022"/>
                  </a:cubicBezTo>
                  <a:cubicBezTo>
                    <a:pt x="519" y="3333"/>
                    <a:pt x="493" y="3463"/>
                    <a:pt x="701" y="3722"/>
                  </a:cubicBezTo>
                  <a:cubicBezTo>
                    <a:pt x="726" y="3774"/>
                    <a:pt x="882" y="3800"/>
                    <a:pt x="908" y="3852"/>
                  </a:cubicBezTo>
                  <a:cubicBezTo>
                    <a:pt x="1012" y="4060"/>
                    <a:pt x="960" y="4371"/>
                    <a:pt x="986" y="4630"/>
                  </a:cubicBezTo>
                  <a:cubicBezTo>
                    <a:pt x="1012" y="4916"/>
                    <a:pt x="1142" y="5201"/>
                    <a:pt x="1375" y="5408"/>
                  </a:cubicBezTo>
                  <a:cubicBezTo>
                    <a:pt x="1690" y="5697"/>
                    <a:pt x="2158" y="5833"/>
                    <a:pt x="2627" y="5833"/>
                  </a:cubicBezTo>
                  <a:cubicBezTo>
                    <a:pt x="3014" y="5833"/>
                    <a:pt x="3401" y="5741"/>
                    <a:pt x="3705" y="5566"/>
                  </a:cubicBezTo>
                  <a:lnTo>
                    <a:pt x="3705" y="5566"/>
                  </a:lnTo>
                  <a:cubicBezTo>
                    <a:pt x="3753" y="6341"/>
                    <a:pt x="4546" y="6651"/>
                    <a:pt x="5366" y="6651"/>
                  </a:cubicBezTo>
                  <a:cubicBezTo>
                    <a:pt x="5967" y="6651"/>
                    <a:pt x="6581" y="6484"/>
                    <a:pt x="6926" y="6213"/>
                  </a:cubicBezTo>
                  <a:cubicBezTo>
                    <a:pt x="8120" y="5201"/>
                    <a:pt x="8301" y="3100"/>
                    <a:pt x="8146" y="1647"/>
                  </a:cubicBezTo>
                  <a:cubicBezTo>
                    <a:pt x="8107" y="1608"/>
                    <a:pt x="8061" y="1589"/>
                    <a:pt x="8026" y="1589"/>
                  </a:cubicBezTo>
                  <a:cubicBezTo>
                    <a:pt x="7990" y="1589"/>
                    <a:pt x="7964" y="1608"/>
                    <a:pt x="7964" y="1647"/>
                  </a:cubicBezTo>
                  <a:cubicBezTo>
                    <a:pt x="7938" y="2711"/>
                    <a:pt x="7886" y="3670"/>
                    <a:pt x="7523" y="4682"/>
                  </a:cubicBezTo>
                  <a:cubicBezTo>
                    <a:pt x="7264" y="5357"/>
                    <a:pt x="6874" y="6109"/>
                    <a:pt x="6148" y="6342"/>
                  </a:cubicBezTo>
                  <a:cubicBezTo>
                    <a:pt x="5955" y="6402"/>
                    <a:pt x="5705" y="6436"/>
                    <a:pt x="5440" y="6436"/>
                  </a:cubicBezTo>
                  <a:cubicBezTo>
                    <a:pt x="4708" y="6436"/>
                    <a:pt x="3870" y="6174"/>
                    <a:pt x="3861" y="5464"/>
                  </a:cubicBezTo>
                  <a:lnTo>
                    <a:pt x="3861" y="5464"/>
                  </a:lnTo>
                  <a:cubicBezTo>
                    <a:pt x="3862" y="5463"/>
                    <a:pt x="3864" y="5462"/>
                    <a:pt x="3865" y="5460"/>
                  </a:cubicBezTo>
                  <a:cubicBezTo>
                    <a:pt x="3864" y="5460"/>
                    <a:pt x="3862" y="5459"/>
                    <a:pt x="3861" y="5458"/>
                  </a:cubicBezTo>
                  <a:lnTo>
                    <a:pt x="3861" y="5458"/>
                  </a:lnTo>
                  <a:cubicBezTo>
                    <a:pt x="3860" y="5425"/>
                    <a:pt x="3862" y="5391"/>
                    <a:pt x="3865" y="5357"/>
                  </a:cubicBezTo>
                  <a:cubicBezTo>
                    <a:pt x="3865" y="5317"/>
                    <a:pt x="3804" y="5262"/>
                    <a:pt x="3752" y="5262"/>
                  </a:cubicBezTo>
                  <a:cubicBezTo>
                    <a:pt x="3737" y="5262"/>
                    <a:pt x="3722" y="5267"/>
                    <a:pt x="3710" y="5279"/>
                  </a:cubicBezTo>
                  <a:cubicBezTo>
                    <a:pt x="3400" y="5480"/>
                    <a:pt x="2971" y="5589"/>
                    <a:pt x="2559" y="5589"/>
                  </a:cubicBezTo>
                  <a:cubicBezTo>
                    <a:pt x="2280" y="5589"/>
                    <a:pt x="2010" y="5539"/>
                    <a:pt x="1790" y="5434"/>
                  </a:cubicBezTo>
                  <a:cubicBezTo>
                    <a:pt x="1142" y="5097"/>
                    <a:pt x="1116" y="4423"/>
                    <a:pt x="1142" y="3774"/>
                  </a:cubicBezTo>
                  <a:cubicBezTo>
                    <a:pt x="1142" y="3696"/>
                    <a:pt x="1090" y="3670"/>
                    <a:pt x="1038" y="3670"/>
                  </a:cubicBezTo>
                  <a:cubicBezTo>
                    <a:pt x="726" y="3333"/>
                    <a:pt x="701" y="2996"/>
                    <a:pt x="960" y="2737"/>
                  </a:cubicBezTo>
                  <a:cubicBezTo>
                    <a:pt x="986" y="2685"/>
                    <a:pt x="960" y="2607"/>
                    <a:pt x="882" y="2581"/>
                  </a:cubicBezTo>
                  <a:cubicBezTo>
                    <a:pt x="78" y="2373"/>
                    <a:pt x="830" y="1258"/>
                    <a:pt x="1038" y="999"/>
                  </a:cubicBezTo>
                  <a:cubicBezTo>
                    <a:pt x="1349" y="687"/>
                    <a:pt x="1660" y="428"/>
                    <a:pt x="1946" y="142"/>
                  </a:cubicBezTo>
                  <a:cubicBezTo>
                    <a:pt x="2011" y="99"/>
                    <a:pt x="1949" y="1"/>
                    <a:pt x="18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25"/>
            <p:cNvSpPr/>
            <p:nvPr/>
          </p:nvSpPr>
          <p:spPr>
            <a:xfrm>
              <a:off x="2159900" y="4659725"/>
              <a:ext cx="36750" cy="105775"/>
            </a:xfrm>
            <a:custGeom>
              <a:avLst/>
              <a:gdLst/>
              <a:ahLst/>
              <a:cxnLst/>
              <a:rect l="l" t="t" r="r" b="b"/>
              <a:pathLst>
                <a:path w="1470" h="4231" extrusionOk="0">
                  <a:moveTo>
                    <a:pt x="1417" y="1"/>
                  </a:moveTo>
                  <a:cubicBezTo>
                    <a:pt x="1391" y="1"/>
                    <a:pt x="1365" y="14"/>
                    <a:pt x="1365" y="40"/>
                  </a:cubicBezTo>
                  <a:cubicBezTo>
                    <a:pt x="1158" y="1493"/>
                    <a:pt x="795" y="2893"/>
                    <a:pt x="17" y="4164"/>
                  </a:cubicBezTo>
                  <a:cubicBezTo>
                    <a:pt x="0" y="4197"/>
                    <a:pt x="15" y="4230"/>
                    <a:pt x="34" y="4230"/>
                  </a:cubicBezTo>
                  <a:cubicBezTo>
                    <a:pt x="46" y="4230"/>
                    <a:pt x="59" y="4219"/>
                    <a:pt x="68" y="4190"/>
                  </a:cubicBezTo>
                  <a:cubicBezTo>
                    <a:pt x="924" y="3023"/>
                    <a:pt x="1417" y="1467"/>
                    <a:pt x="1469" y="40"/>
                  </a:cubicBezTo>
                  <a:cubicBezTo>
                    <a:pt x="1469" y="14"/>
                    <a:pt x="1443" y="1"/>
                    <a:pt x="14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25"/>
            <p:cNvSpPr/>
            <p:nvPr/>
          </p:nvSpPr>
          <p:spPr>
            <a:xfrm>
              <a:off x="2106650" y="4646650"/>
              <a:ext cx="56675" cy="93975"/>
            </a:xfrm>
            <a:custGeom>
              <a:avLst/>
              <a:gdLst/>
              <a:ahLst/>
              <a:cxnLst/>
              <a:rect l="l" t="t" r="r" b="b"/>
              <a:pathLst>
                <a:path w="2267" h="3759" extrusionOk="0">
                  <a:moveTo>
                    <a:pt x="2159" y="1"/>
                  </a:moveTo>
                  <a:cubicBezTo>
                    <a:pt x="2125" y="1"/>
                    <a:pt x="2089" y="20"/>
                    <a:pt x="2069" y="70"/>
                  </a:cubicBezTo>
                  <a:cubicBezTo>
                    <a:pt x="1913" y="744"/>
                    <a:pt x="1394" y="1393"/>
                    <a:pt x="1031" y="1990"/>
                  </a:cubicBezTo>
                  <a:cubicBezTo>
                    <a:pt x="720" y="2534"/>
                    <a:pt x="383" y="3131"/>
                    <a:pt x="45" y="3676"/>
                  </a:cubicBezTo>
                  <a:cubicBezTo>
                    <a:pt x="1" y="3698"/>
                    <a:pt x="52" y="3759"/>
                    <a:pt x="84" y="3759"/>
                  </a:cubicBezTo>
                  <a:cubicBezTo>
                    <a:pt x="89" y="3759"/>
                    <a:pt x="94" y="3757"/>
                    <a:pt x="97" y="3754"/>
                  </a:cubicBezTo>
                  <a:cubicBezTo>
                    <a:pt x="512" y="3183"/>
                    <a:pt x="875" y="2560"/>
                    <a:pt x="1239" y="1964"/>
                  </a:cubicBezTo>
                  <a:cubicBezTo>
                    <a:pt x="1602" y="1367"/>
                    <a:pt x="2069" y="796"/>
                    <a:pt x="2250" y="96"/>
                  </a:cubicBezTo>
                  <a:cubicBezTo>
                    <a:pt x="2266" y="48"/>
                    <a:pt x="2214" y="1"/>
                    <a:pt x="2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25"/>
            <p:cNvSpPr/>
            <p:nvPr/>
          </p:nvSpPr>
          <p:spPr>
            <a:xfrm>
              <a:off x="2086950" y="4637600"/>
              <a:ext cx="59325" cy="66750"/>
            </a:xfrm>
            <a:custGeom>
              <a:avLst/>
              <a:gdLst/>
              <a:ahLst/>
              <a:cxnLst/>
              <a:rect l="l" t="t" r="r" b="b"/>
              <a:pathLst>
                <a:path w="2373" h="2670" extrusionOk="0">
                  <a:moveTo>
                    <a:pt x="2238" y="0"/>
                  </a:moveTo>
                  <a:cubicBezTo>
                    <a:pt x="2219" y="0"/>
                    <a:pt x="2199" y="6"/>
                    <a:pt x="2182" y="17"/>
                  </a:cubicBezTo>
                  <a:cubicBezTo>
                    <a:pt x="1819" y="484"/>
                    <a:pt x="1534" y="951"/>
                    <a:pt x="1119" y="1392"/>
                  </a:cubicBezTo>
                  <a:cubicBezTo>
                    <a:pt x="730" y="1781"/>
                    <a:pt x="340" y="2118"/>
                    <a:pt x="55" y="2585"/>
                  </a:cubicBezTo>
                  <a:cubicBezTo>
                    <a:pt x="1" y="2621"/>
                    <a:pt x="35" y="2670"/>
                    <a:pt x="69" y="2670"/>
                  </a:cubicBezTo>
                  <a:cubicBezTo>
                    <a:pt x="84" y="2670"/>
                    <a:pt x="99" y="2661"/>
                    <a:pt x="107" y="2637"/>
                  </a:cubicBezTo>
                  <a:cubicBezTo>
                    <a:pt x="444" y="2170"/>
                    <a:pt x="911" y="1807"/>
                    <a:pt x="1352" y="1392"/>
                  </a:cubicBezTo>
                  <a:cubicBezTo>
                    <a:pt x="1741" y="977"/>
                    <a:pt x="2001" y="536"/>
                    <a:pt x="2312" y="147"/>
                  </a:cubicBezTo>
                  <a:cubicBezTo>
                    <a:pt x="2373" y="66"/>
                    <a:pt x="2307" y="0"/>
                    <a:pt x="22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25"/>
            <p:cNvSpPr/>
            <p:nvPr/>
          </p:nvSpPr>
          <p:spPr>
            <a:xfrm>
              <a:off x="2015675" y="4600325"/>
              <a:ext cx="102300" cy="12750"/>
            </a:xfrm>
            <a:custGeom>
              <a:avLst/>
              <a:gdLst/>
              <a:ahLst/>
              <a:cxnLst/>
              <a:rect l="l" t="t" r="r" b="b"/>
              <a:pathLst>
                <a:path w="4092" h="510" extrusionOk="0">
                  <a:moveTo>
                    <a:pt x="3992" y="1"/>
                  </a:moveTo>
                  <a:cubicBezTo>
                    <a:pt x="3985" y="1"/>
                    <a:pt x="3978" y="1"/>
                    <a:pt x="3970" y="3"/>
                  </a:cubicBezTo>
                  <a:cubicBezTo>
                    <a:pt x="3202" y="291"/>
                    <a:pt x="2396" y="362"/>
                    <a:pt x="1592" y="362"/>
                  </a:cubicBezTo>
                  <a:cubicBezTo>
                    <a:pt x="1092" y="362"/>
                    <a:pt x="592" y="335"/>
                    <a:pt x="105" y="315"/>
                  </a:cubicBezTo>
                  <a:cubicBezTo>
                    <a:pt x="1" y="341"/>
                    <a:pt x="1" y="418"/>
                    <a:pt x="79" y="418"/>
                  </a:cubicBezTo>
                  <a:cubicBezTo>
                    <a:pt x="633" y="464"/>
                    <a:pt x="1218" y="509"/>
                    <a:pt x="1802" y="509"/>
                  </a:cubicBezTo>
                  <a:cubicBezTo>
                    <a:pt x="2556" y="509"/>
                    <a:pt x="3309" y="434"/>
                    <a:pt x="3996" y="185"/>
                  </a:cubicBezTo>
                  <a:cubicBezTo>
                    <a:pt x="4092" y="137"/>
                    <a:pt x="4077" y="1"/>
                    <a:pt x="39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25"/>
            <p:cNvSpPr/>
            <p:nvPr/>
          </p:nvSpPr>
          <p:spPr>
            <a:xfrm>
              <a:off x="2030600" y="4573150"/>
              <a:ext cx="84775" cy="15675"/>
            </a:xfrm>
            <a:custGeom>
              <a:avLst/>
              <a:gdLst/>
              <a:ahLst/>
              <a:cxnLst/>
              <a:rect l="l" t="t" r="r" b="b"/>
              <a:pathLst>
                <a:path w="3391" h="627" extrusionOk="0">
                  <a:moveTo>
                    <a:pt x="26" y="1"/>
                  </a:moveTo>
                  <a:cubicBezTo>
                    <a:pt x="26" y="27"/>
                    <a:pt x="0" y="105"/>
                    <a:pt x="26" y="105"/>
                  </a:cubicBezTo>
                  <a:cubicBezTo>
                    <a:pt x="1090" y="364"/>
                    <a:pt x="2257" y="286"/>
                    <a:pt x="3269" y="623"/>
                  </a:cubicBezTo>
                  <a:cubicBezTo>
                    <a:pt x="3277" y="625"/>
                    <a:pt x="3284" y="626"/>
                    <a:pt x="3291" y="626"/>
                  </a:cubicBezTo>
                  <a:cubicBezTo>
                    <a:pt x="3376" y="626"/>
                    <a:pt x="3391" y="492"/>
                    <a:pt x="3295" y="468"/>
                  </a:cubicBezTo>
                  <a:cubicBezTo>
                    <a:pt x="2854" y="338"/>
                    <a:pt x="2361" y="286"/>
                    <a:pt x="1868" y="260"/>
                  </a:cubicBezTo>
                  <a:cubicBezTo>
                    <a:pt x="1246" y="234"/>
                    <a:pt x="649" y="105"/>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25"/>
            <p:cNvSpPr/>
            <p:nvPr/>
          </p:nvSpPr>
          <p:spPr>
            <a:xfrm>
              <a:off x="2040975" y="4543975"/>
              <a:ext cx="76975" cy="28650"/>
            </a:xfrm>
            <a:custGeom>
              <a:avLst/>
              <a:gdLst/>
              <a:ahLst/>
              <a:cxnLst/>
              <a:rect l="l" t="t" r="r" b="b"/>
              <a:pathLst>
                <a:path w="3079" h="1146" extrusionOk="0">
                  <a:moveTo>
                    <a:pt x="78" y="1"/>
                  </a:moveTo>
                  <a:cubicBezTo>
                    <a:pt x="0" y="1"/>
                    <a:pt x="0" y="104"/>
                    <a:pt x="78" y="104"/>
                  </a:cubicBezTo>
                  <a:cubicBezTo>
                    <a:pt x="1064" y="338"/>
                    <a:pt x="2024" y="675"/>
                    <a:pt x="2932" y="1142"/>
                  </a:cubicBezTo>
                  <a:cubicBezTo>
                    <a:pt x="2939" y="1144"/>
                    <a:pt x="2946" y="1145"/>
                    <a:pt x="2953" y="1145"/>
                  </a:cubicBezTo>
                  <a:cubicBezTo>
                    <a:pt x="3022" y="1145"/>
                    <a:pt x="3078" y="1036"/>
                    <a:pt x="2984" y="1012"/>
                  </a:cubicBezTo>
                  <a:cubicBezTo>
                    <a:pt x="2050" y="545"/>
                    <a:pt x="1064" y="234"/>
                    <a:pt x="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25"/>
            <p:cNvSpPr/>
            <p:nvPr/>
          </p:nvSpPr>
          <p:spPr>
            <a:xfrm>
              <a:off x="2070150" y="4485725"/>
              <a:ext cx="58625" cy="62125"/>
            </a:xfrm>
            <a:custGeom>
              <a:avLst/>
              <a:gdLst/>
              <a:ahLst/>
              <a:cxnLst/>
              <a:rect l="l" t="t" r="r" b="b"/>
              <a:pathLst>
                <a:path w="2345" h="2485" extrusionOk="0">
                  <a:moveTo>
                    <a:pt x="44" y="0"/>
                  </a:moveTo>
                  <a:cubicBezTo>
                    <a:pt x="40" y="0"/>
                    <a:pt x="1" y="37"/>
                    <a:pt x="1" y="74"/>
                  </a:cubicBezTo>
                  <a:cubicBezTo>
                    <a:pt x="520" y="1008"/>
                    <a:pt x="1376" y="1812"/>
                    <a:pt x="2206" y="2460"/>
                  </a:cubicBezTo>
                  <a:cubicBezTo>
                    <a:pt x="2223" y="2477"/>
                    <a:pt x="2240" y="2484"/>
                    <a:pt x="2255" y="2484"/>
                  </a:cubicBezTo>
                  <a:cubicBezTo>
                    <a:pt x="2310" y="2484"/>
                    <a:pt x="2345" y="2391"/>
                    <a:pt x="2284" y="2331"/>
                  </a:cubicBezTo>
                  <a:cubicBezTo>
                    <a:pt x="1376" y="1682"/>
                    <a:pt x="727" y="904"/>
                    <a:pt x="27" y="22"/>
                  </a:cubicBezTo>
                  <a:cubicBezTo>
                    <a:pt x="42" y="7"/>
                    <a:pt x="46" y="0"/>
                    <a:pt x="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25"/>
            <p:cNvSpPr/>
            <p:nvPr/>
          </p:nvSpPr>
          <p:spPr>
            <a:xfrm>
              <a:off x="2092325" y="4462750"/>
              <a:ext cx="54050" cy="72875"/>
            </a:xfrm>
            <a:custGeom>
              <a:avLst/>
              <a:gdLst/>
              <a:ahLst/>
              <a:cxnLst/>
              <a:rect l="l" t="t" r="r" b="b"/>
              <a:pathLst>
                <a:path w="2162" h="2915" extrusionOk="0">
                  <a:moveTo>
                    <a:pt x="86" y="0"/>
                  </a:moveTo>
                  <a:cubicBezTo>
                    <a:pt x="31" y="0"/>
                    <a:pt x="1" y="42"/>
                    <a:pt x="22" y="85"/>
                  </a:cubicBezTo>
                  <a:cubicBezTo>
                    <a:pt x="644" y="1045"/>
                    <a:pt x="1319" y="1978"/>
                    <a:pt x="2045" y="2886"/>
                  </a:cubicBezTo>
                  <a:cubicBezTo>
                    <a:pt x="2052" y="2906"/>
                    <a:pt x="2064" y="2914"/>
                    <a:pt x="2076" y="2914"/>
                  </a:cubicBezTo>
                  <a:cubicBezTo>
                    <a:pt x="2114" y="2914"/>
                    <a:pt x="2161" y="2847"/>
                    <a:pt x="2123" y="2809"/>
                  </a:cubicBezTo>
                  <a:cubicBezTo>
                    <a:pt x="1423" y="1927"/>
                    <a:pt x="748" y="993"/>
                    <a:pt x="125" y="7"/>
                  </a:cubicBezTo>
                  <a:cubicBezTo>
                    <a:pt x="111" y="2"/>
                    <a:pt x="98"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25"/>
            <p:cNvSpPr/>
            <p:nvPr/>
          </p:nvSpPr>
          <p:spPr>
            <a:xfrm>
              <a:off x="2131975" y="4461425"/>
              <a:ext cx="41775" cy="60325"/>
            </a:xfrm>
            <a:custGeom>
              <a:avLst/>
              <a:gdLst/>
              <a:ahLst/>
              <a:cxnLst/>
              <a:rect l="l" t="t" r="r" b="b"/>
              <a:pathLst>
                <a:path w="1671" h="2413" extrusionOk="0">
                  <a:moveTo>
                    <a:pt x="61" y="0"/>
                  </a:moveTo>
                  <a:cubicBezTo>
                    <a:pt x="31" y="0"/>
                    <a:pt x="0" y="42"/>
                    <a:pt x="18" y="60"/>
                  </a:cubicBezTo>
                  <a:cubicBezTo>
                    <a:pt x="563" y="812"/>
                    <a:pt x="1056" y="1565"/>
                    <a:pt x="1523" y="2369"/>
                  </a:cubicBezTo>
                  <a:cubicBezTo>
                    <a:pt x="1530" y="2400"/>
                    <a:pt x="1548" y="2412"/>
                    <a:pt x="1567" y="2412"/>
                  </a:cubicBezTo>
                  <a:cubicBezTo>
                    <a:pt x="1613" y="2412"/>
                    <a:pt x="1671" y="2345"/>
                    <a:pt x="1652" y="2291"/>
                  </a:cubicBezTo>
                  <a:cubicBezTo>
                    <a:pt x="1211" y="1487"/>
                    <a:pt x="667" y="708"/>
                    <a:pt x="96" y="34"/>
                  </a:cubicBezTo>
                  <a:cubicBezTo>
                    <a:pt x="88" y="9"/>
                    <a:pt x="74" y="0"/>
                    <a:pt x="6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25"/>
            <p:cNvSpPr/>
            <p:nvPr/>
          </p:nvSpPr>
          <p:spPr>
            <a:xfrm>
              <a:off x="2218850" y="4463325"/>
              <a:ext cx="36475" cy="59325"/>
            </a:xfrm>
            <a:custGeom>
              <a:avLst/>
              <a:gdLst/>
              <a:ahLst/>
              <a:cxnLst/>
              <a:rect l="l" t="t" r="r" b="b"/>
              <a:pathLst>
                <a:path w="1459" h="2373" extrusionOk="0">
                  <a:moveTo>
                    <a:pt x="1416" y="0"/>
                  </a:moveTo>
                  <a:cubicBezTo>
                    <a:pt x="1409" y="0"/>
                    <a:pt x="1401" y="3"/>
                    <a:pt x="1394" y="10"/>
                  </a:cubicBezTo>
                  <a:lnTo>
                    <a:pt x="694" y="1177"/>
                  </a:lnTo>
                  <a:cubicBezTo>
                    <a:pt x="512" y="1540"/>
                    <a:pt x="305" y="2007"/>
                    <a:pt x="19" y="2293"/>
                  </a:cubicBezTo>
                  <a:cubicBezTo>
                    <a:pt x="0" y="2312"/>
                    <a:pt x="23" y="2373"/>
                    <a:pt x="57" y="2373"/>
                  </a:cubicBezTo>
                  <a:cubicBezTo>
                    <a:pt x="70" y="2373"/>
                    <a:pt x="83" y="2365"/>
                    <a:pt x="97" y="2345"/>
                  </a:cubicBezTo>
                  <a:cubicBezTo>
                    <a:pt x="356" y="2085"/>
                    <a:pt x="512" y="1696"/>
                    <a:pt x="668" y="1411"/>
                  </a:cubicBezTo>
                  <a:cubicBezTo>
                    <a:pt x="927" y="970"/>
                    <a:pt x="1161" y="529"/>
                    <a:pt x="1420" y="88"/>
                  </a:cubicBezTo>
                  <a:cubicBezTo>
                    <a:pt x="1459" y="29"/>
                    <a:pt x="1439" y="0"/>
                    <a:pt x="14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25"/>
            <p:cNvSpPr/>
            <p:nvPr/>
          </p:nvSpPr>
          <p:spPr>
            <a:xfrm>
              <a:off x="2241500" y="4470050"/>
              <a:ext cx="66050" cy="70175"/>
            </a:xfrm>
            <a:custGeom>
              <a:avLst/>
              <a:gdLst/>
              <a:ahLst/>
              <a:cxnLst/>
              <a:rect l="l" t="t" r="r" b="b"/>
              <a:pathLst>
                <a:path w="2642" h="2807" extrusionOk="0">
                  <a:moveTo>
                    <a:pt x="2641" y="0"/>
                  </a:moveTo>
                  <a:cubicBezTo>
                    <a:pt x="2304" y="571"/>
                    <a:pt x="1837" y="1038"/>
                    <a:pt x="1396" y="1531"/>
                  </a:cubicBezTo>
                  <a:cubicBezTo>
                    <a:pt x="1007" y="1946"/>
                    <a:pt x="540" y="2439"/>
                    <a:pt x="47" y="2698"/>
                  </a:cubicBezTo>
                  <a:cubicBezTo>
                    <a:pt x="1" y="2721"/>
                    <a:pt x="37" y="2806"/>
                    <a:pt x="100" y="2806"/>
                  </a:cubicBezTo>
                  <a:cubicBezTo>
                    <a:pt x="108" y="2806"/>
                    <a:pt x="116" y="2805"/>
                    <a:pt x="125" y="2802"/>
                  </a:cubicBezTo>
                  <a:cubicBezTo>
                    <a:pt x="670" y="2568"/>
                    <a:pt x="1085" y="2024"/>
                    <a:pt x="1474" y="1609"/>
                  </a:cubicBezTo>
                  <a:cubicBezTo>
                    <a:pt x="1941" y="1142"/>
                    <a:pt x="2330" y="623"/>
                    <a:pt x="26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25"/>
            <p:cNvSpPr/>
            <p:nvPr/>
          </p:nvSpPr>
          <p:spPr>
            <a:xfrm>
              <a:off x="2276575" y="4469400"/>
              <a:ext cx="49775" cy="59600"/>
            </a:xfrm>
            <a:custGeom>
              <a:avLst/>
              <a:gdLst/>
              <a:ahLst/>
              <a:cxnLst/>
              <a:rect l="l" t="t" r="r" b="b"/>
              <a:pathLst>
                <a:path w="1991" h="2384" extrusionOk="0">
                  <a:moveTo>
                    <a:pt x="1990" y="0"/>
                  </a:moveTo>
                  <a:cubicBezTo>
                    <a:pt x="1984" y="12"/>
                    <a:pt x="1978" y="23"/>
                    <a:pt x="1972" y="34"/>
                  </a:cubicBezTo>
                  <a:lnTo>
                    <a:pt x="1972" y="34"/>
                  </a:lnTo>
                  <a:cubicBezTo>
                    <a:pt x="1978" y="23"/>
                    <a:pt x="1984" y="12"/>
                    <a:pt x="1990" y="0"/>
                  </a:cubicBezTo>
                  <a:close/>
                  <a:moveTo>
                    <a:pt x="1972" y="34"/>
                  </a:moveTo>
                  <a:cubicBezTo>
                    <a:pt x="1455" y="950"/>
                    <a:pt x="762" y="1592"/>
                    <a:pt x="19" y="2335"/>
                  </a:cubicBezTo>
                  <a:cubicBezTo>
                    <a:pt x="1" y="2353"/>
                    <a:pt x="8" y="2383"/>
                    <a:pt x="22" y="2383"/>
                  </a:cubicBezTo>
                  <a:cubicBezTo>
                    <a:pt x="29" y="2383"/>
                    <a:pt x="37" y="2377"/>
                    <a:pt x="45" y="2361"/>
                  </a:cubicBezTo>
                  <a:cubicBezTo>
                    <a:pt x="890" y="1823"/>
                    <a:pt x="1482" y="906"/>
                    <a:pt x="1972" y="3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25"/>
            <p:cNvSpPr/>
            <p:nvPr/>
          </p:nvSpPr>
          <p:spPr>
            <a:xfrm>
              <a:off x="2229050" y="4404900"/>
              <a:ext cx="16025" cy="51400"/>
            </a:xfrm>
            <a:custGeom>
              <a:avLst/>
              <a:gdLst/>
              <a:ahLst/>
              <a:cxnLst/>
              <a:rect l="l" t="t" r="r" b="b"/>
              <a:pathLst>
                <a:path w="641" h="2056" extrusionOk="0">
                  <a:moveTo>
                    <a:pt x="594" y="1"/>
                  </a:moveTo>
                  <a:cubicBezTo>
                    <a:pt x="580" y="1"/>
                    <a:pt x="562" y="4"/>
                    <a:pt x="545" y="12"/>
                  </a:cubicBezTo>
                  <a:cubicBezTo>
                    <a:pt x="338" y="661"/>
                    <a:pt x="104" y="1361"/>
                    <a:pt x="0" y="2036"/>
                  </a:cubicBezTo>
                  <a:cubicBezTo>
                    <a:pt x="0" y="2049"/>
                    <a:pt x="7" y="2055"/>
                    <a:pt x="13" y="2055"/>
                  </a:cubicBezTo>
                  <a:cubicBezTo>
                    <a:pt x="20" y="2055"/>
                    <a:pt x="26" y="2049"/>
                    <a:pt x="26" y="2036"/>
                  </a:cubicBezTo>
                  <a:cubicBezTo>
                    <a:pt x="208" y="1361"/>
                    <a:pt x="389" y="713"/>
                    <a:pt x="623" y="12"/>
                  </a:cubicBezTo>
                  <a:cubicBezTo>
                    <a:pt x="640" y="12"/>
                    <a:pt x="623" y="1"/>
                    <a:pt x="5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25"/>
            <p:cNvSpPr/>
            <p:nvPr/>
          </p:nvSpPr>
          <p:spPr>
            <a:xfrm>
              <a:off x="2189475" y="4401925"/>
              <a:ext cx="25325" cy="98950"/>
            </a:xfrm>
            <a:custGeom>
              <a:avLst/>
              <a:gdLst/>
              <a:ahLst/>
              <a:cxnLst/>
              <a:rect l="l" t="t" r="r" b="b"/>
              <a:pathLst>
                <a:path w="1013" h="3958" extrusionOk="0">
                  <a:moveTo>
                    <a:pt x="950" y="0"/>
                  </a:moveTo>
                  <a:cubicBezTo>
                    <a:pt x="934" y="0"/>
                    <a:pt x="918" y="9"/>
                    <a:pt x="909" y="27"/>
                  </a:cubicBezTo>
                  <a:cubicBezTo>
                    <a:pt x="494" y="1247"/>
                    <a:pt x="1" y="2622"/>
                    <a:pt x="182" y="3919"/>
                  </a:cubicBezTo>
                  <a:cubicBezTo>
                    <a:pt x="182" y="3945"/>
                    <a:pt x="202" y="3957"/>
                    <a:pt x="221" y="3957"/>
                  </a:cubicBezTo>
                  <a:cubicBezTo>
                    <a:pt x="241" y="3957"/>
                    <a:pt x="260" y="3945"/>
                    <a:pt x="260" y="3919"/>
                  </a:cubicBezTo>
                  <a:cubicBezTo>
                    <a:pt x="182" y="2596"/>
                    <a:pt x="649" y="1324"/>
                    <a:pt x="1013" y="79"/>
                  </a:cubicBezTo>
                  <a:cubicBezTo>
                    <a:pt x="1013" y="29"/>
                    <a:pt x="980" y="0"/>
                    <a:pt x="9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25"/>
            <p:cNvSpPr/>
            <p:nvPr/>
          </p:nvSpPr>
          <p:spPr>
            <a:xfrm>
              <a:off x="2309600" y="4537500"/>
              <a:ext cx="48525" cy="19650"/>
            </a:xfrm>
            <a:custGeom>
              <a:avLst/>
              <a:gdLst/>
              <a:ahLst/>
              <a:cxnLst/>
              <a:rect l="l" t="t" r="r" b="b"/>
              <a:pathLst>
                <a:path w="1941" h="786" extrusionOk="0">
                  <a:moveTo>
                    <a:pt x="1915" y="0"/>
                  </a:moveTo>
                  <a:cubicBezTo>
                    <a:pt x="1292" y="260"/>
                    <a:pt x="643" y="441"/>
                    <a:pt x="21" y="752"/>
                  </a:cubicBezTo>
                  <a:cubicBezTo>
                    <a:pt x="0" y="752"/>
                    <a:pt x="13" y="786"/>
                    <a:pt x="32" y="786"/>
                  </a:cubicBezTo>
                  <a:cubicBezTo>
                    <a:pt x="36" y="786"/>
                    <a:pt x="42" y="784"/>
                    <a:pt x="47" y="778"/>
                  </a:cubicBezTo>
                  <a:cubicBezTo>
                    <a:pt x="669" y="545"/>
                    <a:pt x="1292" y="285"/>
                    <a:pt x="1889" y="26"/>
                  </a:cubicBezTo>
                  <a:cubicBezTo>
                    <a:pt x="1940" y="26"/>
                    <a:pt x="1940" y="0"/>
                    <a:pt x="1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25"/>
            <p:cNvSpPr/>
            <p:nvPr/>
          </p:nvSpPr>
          <p:spPr>
            <a:xfrm>
              <a:off x="2273150" y="4562600"/>
              <a:ext cx="104400" cy="32625"/>
            </a:xfrm>
            <a:custGeom>
              <a:avLst/>
              <a:gdLst/>
              <a:ahLst/>
              <a:cxnLst/>
              <a:rect l="l" t="t" r="r" b="b"/>
              <a:pathLst>
                <a:path w="4176" h="1305" extrusionOk="0">
                  <a:moveTo>
                    <a:pt x="4163" y="1"/>
                  </a:moveTo>
                  <a:cubicBezTo>
                    <a:pt x="4160" y="1"/>
                    <a:pt x="4156" y="3"/>
                    <a:pt x="4151" y="8"/>
                  </a:cubicBezTo>
                  <a:cubicBezTo>
                    <a:pt x="2854" y="682"/>
                    <a:pt x="1557" y="1020"/>
                    <a:pt x="78" y="1175"/>
                  </a:cubicBezTo>
                  <a:cubicBezTo>
                    <a:pt x="0" y="1175"/>
                    <a:pt x="0" y="1305"/>
                    <a:pt x="78" y="1305"/>
                  </a:cubicBezTo>
                  <a:cubicBezTo>
                    <a:pt x="1557" y="1279"/>
                    <a:pt x="2932" y="786"/>
                    <a:pt x="4151" y="34"/>
                  </a:cubicBezTo>
                  <a:cubicBezTo>
                    <a:pt x="4172" y="34"/>
                    <a:pt x="4176" y="1"/>
                    <a:pt x="41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25"/>
            <p:cNvSpPr/>
            <p:nvPr/>
          </p:nvSpPr>
          <p:spPr>
            <a:xfrm>
              <a:off x="2309475" y="4557600"/>
              <a:ext cx="39575" cy="15100"/>
            </a:xfrm>
            <a:custGeom>
              <a:avLst/>
              <a:gdLst/>
              <a:ahLst/>
              <a:cxnLst/>
              <a:rect l="l" t="t" r="r" b="b"/>
              <a:pathLst>
                <a:path w="1583" h="604" extrusionOk="0">
                  <a:moveTo>
                    <a:pt x="1530" y="0"/>
                  </a:moveTo>
                  <a:cubicBezTo>
                    <a:pt x="1038" y="208"/>
                    <a:pt x="519" y="338"/>
                    <a:pt x="26" y="519"/>
                  </a:cubicBezTo>
                  <a:cubicBezTo>
                    <a:pt x="5" y="561"/>
                    <a:pt x="1" y="604"/>
                    <a:pt x="28" y="604"/>
                  </a:cubicBezTo>
                  <a:cubicBezTo>
                    <a:pt x="35" y="604"/>
                    <a:pt x="42" y="602"/>
                    <a:pt x="52" y="597"/>
                  </a:cubicBezTo>
                  <a:cubicBezTo>
                    <a:pt x="571" y="467"/>
                    <a:pt x="1064" y="260"/>
                    <a:pt x="1556" y="78"/>
                  </a:cubicBezTo>
                  <a:cubicBezTo>
                    <a:pt x="1582" y="52"/>
                    <a:pt x="1556" y="0"/>
                    <a:pt x="15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25"/>
            <p:cNvSpPr/>
            <p:nvPr/>
          </p:nvSpPr>
          <p:spPr>
            <a:xfrm>
              <a:off x="2319200" y="4608175"/>
              <a:ext cx="85625" cy="7400"/>
            </a:xfrm>
            <a:custGeom>
              <a:avLst/>
              <a:gdLst/>
              <a:ahLst/>
              <a:cxnLst/>
              <a:rect l="l" t="t" r="r" b="b"/>
              <a:pathLst>
                <a:path w="3425" h="296" extrusionOk="0">
                  <a:moveTo>
                    <a:pt x="52" y="1"/>
                  </a:moveTo>
                  <a:cubicBezTo>
                    <a:pt x="0" y="1"/>
                    <a:pt x="0" y="104"/>
                    <a:pt x="52" y="104"/>
                  </a:cubicBezTo>
                  <a:cubicBezTo>
                    <a:pt x="593" y="243"/>
                    <a:pt x="1147" y="296"/>
                    <a:pt x="1698" y="296"/>
                  </a:cubicBezTo>
                  <a:cubicBezTo>
                    <a:pt x="2282" y="296"/>
                    <a:pt x="2864" y="236"/>
                    <a:pt x="3424" y="156"/>
                  </a:cubicBezTo>
                  <a:cubicBezTo>
                    <a:pt x="3424" y="156"/>
                    <a:pt x="3424" y="104"/>
                    <a:pt x="3398" y="104"/>
                  </a:cubicBezTo>
                  <a:cubicBezTo>
                    <a:pt x="3026" y="155"/>
                    <a:pt x="2663" y="176"/>
                    <a:pt x="2302" y="176"/>
                  </a:cubicBezTo>
                  <a:cubicBezTo>
                    <a:pt x="1556" y="176"/>
                    <a:pt x="821" y="88"/>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25"/>
            <p:cNvSpPr/>
            <p:nvPr/>
          </p:nvSpPr>
          <p:spPr>
            <a:xfrm>
              <a:off x="2272050" y="4611975"/>
              <a:ext cx="102900" cy="22350"/>
            </a:xfrm>
            <a:custGeom>
              <a:avLst/>
              <a:gdLst/>
              <a:ahLst/>
              <a:cxnLst/>
              <a:rect l="l" t="t" r="r" b="b"/>
              <a:pathLst>
                <a:path w="4116" h="894" extrusionOk="0">
                  <a:moveTo>
                    <a:pt x="79" y="0"/>
                  </a:moveTo>
                  <a:cubicBezTo>
                    <a:pt x="34" y="0"/>
                    <a:pt x="1" y="85"/>
                    <a:pt x="70" y="108"/>
                  </a:cubicBezTo>
                  <a:cubicBezTo>
                    <a:pt x="1367" y="601"/>
                    <a:pt x="2690" y="834"/>
                    <a:pt x="4091" y="886"/>
                  </a:cubicBezTo>
                  <a:cubicBezTo>
                    <a:pt x="4096" y="892"/>
                    <a:pt x="4100" y="894"/>
                    <a:pt x="4103" y="894"/>
                  </a:cubicBezTo>
                  <a:cubicBezTo>
                    <a:pt x="4116" y="894"/>
                    <a:pt x="4112" y="860"/>
                    <a:pt x="4091" y="860"/>
                  </a:cubicBezTo>
                  <a:cubicBezTo>
                    <a:pt x="2716" y="757"/>
                    <a:pt x="1393" y="471"/>
                    <a:pt x="96" y="4"/>
                  </a:cubicBezTo>
                  <a:cubicBezTo>
                    <a:pt x="90" y="1"/>
                    <a:pt x="85" y="0"/>
                    <a:pt x="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25"/>
            <p:cNvSpPr/>
            <p:nvPr/>
          </p:nvSpPr>
          <p:spPr>
            <a:xfrm>
              <a:off x="2239925" y="4653275"/>
              <a:ext cx="80350" cy="71825"/>
            </a:xfrm>
            <a:custGeom>
              <a:avLst/>
              <a:gdLst/>
              <a:ahLst/>
              <a:cxnLst/>
              <a:rect l="l" t="t" r="r" b="b"/>
              <a:pathLst>
                <a:path w="3214" h="2873" extrusionOk="0">
                  <a:moveTo>
                    <a:pt x="121" y="0"/>
                  </a:moveTo>
                  <a:cubicBezTo>
                    <a:pt x="57" y="0"/>
                    <a:pt x="1" y="91"/>
                    <a:pt x="58" y="168"/>
                  </a:cubicBezTo>
                  <a:cubicBezTo>
                    <a:pt x="940" y="1232"/>
                    <a:pt x="1874" y="2243"/>
                    <a:pt x="3145" y="2866"/>
                  </a:cubicBezTo>
                  <a:cubicBezTo>
                    <a:pt x="3150" y="2871"/>
                    <a:pt x="3155" y="2873"/>
                    <a:pt x="3161" y="2873"/>
                  </a:cubicBezTo>
                  <a:cubicBezTo>
                    <a:pt x="3187" y="2873"/>
                    <a:pt x="3213" y="2831"/>
                    <a:pt x="3171" y="2788"/>
                  </a:cubicBezTo>
                  <a:cubicBezTo>
                    <a:pt x="1978" y="2114"/>
                    <a:pt x="1018" y="1102"/>
                    <a:pt x="188" y="38"/>
                  </a:cubicBezTo>
                  <a:cubicBezTo>
                    <a:pt x="168" y="12"/>
                    <a:pt x="144" y="0"/>
                    <a:pt x="1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25"/>
            <p:cNvSpPr/>
            <p:nvPr/>
          </p:nvSpPr>
          <p:spPr>
            <a:xfrm>
              <a:off x="2277125" y="4661225"/>
              <a:ext cx="52975" cy="28875"/>
            </a:xfrm>
            <a:custGeom>
              <a:avLst/>
              <a:gdLst/>
              <a:ahLst/>
              <a:cxnLst/>
              <a:rect l="l" t="t" r="r" b="b"/>
              <a:pathLst>
                <a:path w="2119" h="1155" extrusionOk="0">
                  <a:moveTo>
                    <a:pt x="38" y="1"/>
                  </a:moveTo>
                  <a:cubicBezTo>
                    <a:pt x="17" y="1"/>
                    <a:pt x="1" y="61"/>
                    <a:pt x="23" y="84"/>
                  </a:cubicBezTo>
                  <a:cubicBezTo>
                    <a:pt x="645" y="577"/>
                    <a:pt x="1398" y="888"/>
                    <a:pt x="2098" y="1147"/>
                  </a:cubicBezTo>
                  <a:cubicBezTo>
                    <a:pt x="2098" y="1152"/>
                    <a:pt x="2099" y="1155"/>
                    <a:pt x="2101" y="1155"/>
                  </a:cubicBezTo>
                  <a:cubicBezTo>
                    <a:pt x="2106" y="1155"/>
                    <a:pt x="2119" y="1121"/>
                    <a:pt x="2098" y="1121"/>
                  </a:cubicBezTo>
                  <a:cubicBezTo>
                    <a:pt x="1398" y="784"/>
                    <a:pt x="749" y="369"/>
                    <a:pt x="49" y="6"/>
                  </a:cubicBezTo>
                  <a:cubicBezTo>
                    <a:pt x="45" y="2"/>
                    <a:pt x="42" y="1"/>
                    <a:pt x="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25"/>
            <p:cNvSpPr/>
            <p:nvPr/>
          </p:nvSpPr>
          <p:spPr>
            <a:xfrm>
              <a:off x="2245450" y="4689375"/>
              <a:ext cx="45150" cy="57750"/>
            </a:xfrm>
            <a:custGeom>
              <a:avLst/>
              <a:gdLst/>
              <a:ahLst/>
              <a:cxnLst/>
              <a:rect l="l" t="t" r="r" b="b"/>
              <a:pathLst>
                <a:path w="1806" h="2310" extrusionOk="0">
                  <a:moveTo>
                    <a:pt x="87" y="0"/>
                  </a:moveTo>
                  <a:cubicBezTo>
                    <a:pt x="49" y="0"/>
                    <a:pt x="0" y="43"/>
                    <a:pt x="19" y="99"/>
                  </a:cubicBezTo>
                  <a:cubicBezTo>
                    <a:pt x="408" y="903"/>
                    <a:pt x="1004" y="1707"/>
                    <a:pt x="1705" y="2304"/>
                  </a:cubicBezTo>
                  <a:cubicBezTo>
                    <a:pt x="1712" y="2308"/>
                    <a:pt x="1719" y="2309"/>
                    <a:pt x="1726" y="2309"/>
                  </a:cubicBezTo>
                  <a:cubicBezTo>
                    <a:pt x="1770" y="2309"/>
                    <a:pt x="1805" y="2249"/>
                    <a:pt x="1783" y="2226"/>
                  </a:cubicBezTo>
                  <a:cubicBezTo>
                    <a:pt x="1056" y="1578"/>
                    <a:pt x="667" y="774"/>
                    <a:pt x="122" y="21"/>
                  </a:cubicBezTo>
                  <a:cubicBezTo>
                    <a:pt x="115" y="7"/>
                    <a:pt x="102" y="0"/>
                    <a:pt x="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25"/>
            <p:cNvSpPr/>
            <p:nvPr/>
          </p:nvSpPr>
          <p:spPr>
            <a:xfrm>
              <a:off x="2221525" y="4655000"/>
              <a:ext cx="33300" cy="67600"/>
            </a:xfrm>
            <a:custGeom>
              <a:avLst/>
              <a:gdLst/>
              <a:ahLst/>
              <a:cxnLst/>
              <a:rect l="l" t="t" r="r" b="b"/>
              <a:pathLst>
                <a:path w="1332" h="2704" extrusionOk="0">
                  <a:moveTo>
                    <a:pt x="50" y="0"/>
                  </a:moveTo>
                  <a:cubicBezTo>
                    <a:pt x="21" y="0"/>
                    <a:pt x="1" y="28"/>
                    <a:pt x="16" y="73"/>
                  </a:cubicBezTo>
                  <a:cubicBezTo>
                    <a:pt x="223" y="1007"/>
                    <a:pt x="716" y="1889"/>
                    <a:pt x="1235" y="2693"/>
                  </a:cubicBezTo>
                  <a:cubicBezTo>
                    <a:pt x="1235" y="2700"/>
                    <a:pt x="1243" y="2703"/>
                    <a:pt x="1253" y="2703"/>
                  </a:cubicBezTo>
                  <a:cubicBezTo>
                    <a:pt x="1281" y="2703"/>
                    <a:pt x="1332" y="2679"/>
                    <a:pt x="1313" y="2641"/>
                  </a:cubicBezTo>
                  <a:cubicBezTo>
                    <a:pt x="794" y="1785"/>
                    <a:pt x="457" y="929"/>
                    <a:pt x="120" y="47"/>
                  </a:cubicBezTo>
                  <a:cubicBezTo>
                    <a:pt x="98" y="15"/>
                    <a:pt x="72" y="0"/>
                    <a:pt x="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25"/>
            <p:cNvSpPr/>
            <p:nvPr/>
          </p:nvSpPr>
          <p:spPr>
            <a:xfrm>
              <a:off x="2124825" y="4712300"/>
              <a:ext cx="35275" cy="50150"/>
            </a:xfrm>
            <a:custGeom>
              <a:avLst/>
              <a:gdLst/>
              <a:ahLst/>
              <a:cxnLst/>
              <a:rect l="l" t="t" r="r" b="b"/>
              <a:pathLst>
                <a:path w="1411" h="2006" extrusionOk="0">
                  <a:moveTo>
                    <a:pt x="1353" y="1"/>
                  </a:moveTo>
                  <a:cubicBezTo>
                    <a:pt x="1339" y="1"/>
                    <a:pt x="1324" y="4"/>
                    <a:pt x="1316" y="12"/>
                  </a:cubicBezTo>
                  <a:cubicBezTo>
                    <a:pt x="927" y="687"/>
                    <a:pt x="486" y="1335"/>
                    <a:pt x="19" y="1958"/>
                  </a:cubicBezTo>
                  <a:cubicBezTo>
                    <a:pt x="1" y="1976"/>
                    <a:pt x="20" y="2006"/>
                    <a:pt x="51" y="2006"/>
                  </a:cubicBezTo>
                  <a:cubicBezTo>
                    <a:pt x="64" y="2006"/>
                    <a:pt x="80" y="2000"/>
                    <a:pt x="97" y="1984"/>
                  </a:cubicBezTo>
                  <a:cubicBezTo>
                    <a:pt x="615" y="1413"/>
                    <a:pt x="1030" y="739"/>
                    <a:pt x="1394" y="12"/>
                  </a:cubicBezTo>
                  <a:cubicBezTo>
                    <a:pt x="1411" y="12"/>
                    <a:pt x="1382" y="1"/>
                    <a:pt x="13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25"/>
            <p:cNvSpPr/>
            <p:nvPr/>
          </p:nvSpPr>
          <p:spPr>
            <a:xfrm>
              <a:off x="2080525" y="4658600"/>
              <a:ext cx="28375" cy="30675"/>
            </a:xfrm>
            <a:custGeom>
              <a:avLst/>
              <a:gdLst/>
              <a:ahLst/>
              <a:cxnLst/>
              <a:rect l="l" t="t" r="r" b="b"/>
              <a:pathLst>
                <a:path w="1135" h="1227" extrusionOk="0">
                  <a:moveTo>
                    <a:pt x="1082" y="1"/>
                  </a:moveTo>
                  <a:cubicBezTo>
                    <a:pt x="1069" y="1"/>
                    <a:pt x="1054" y="10"/>
                    <a:pt x="1038" y="33"/>
                  </a:cubicBezTo>
                  <a:cubicBezTo>
                    <a:pt x="649" y="370"/>
                    <a:pt x="338" y="759"/>
                    <a:pt x="1" y="1200"/>
                  </a:cubicBezTo>
                  <a:cubicBezTo>
                    <a:pt x="1" y="1226"/>
                    <a:pt x="53" y="1226"/>
                    <a:pt x="53" y="1226"/>
                  </a:cubicBezTo>
                  <a:cubicBezTo>
                    <a:pt x="364" y="837"/>
                    <a:pt x="727" y="448"/>
                    <a:pt x="1116" y="111"/>
                  </a:cubicBezTo>
                  <a:cubicBezTo>
                    <a:pt x="1135" y="56"/>
                    <a:pt x="1114" y="1"/>
                    <a:pt x="10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04" name="Google Shape;2004;p25"/>
          <p:cNvSpPr/>
          <p:nvPr/>
        </p:nvSpPr>
        <p:spPr>
          <a:xfrm>
            <a:off x="6279850" y="641750"/>
            <a:ext cx="248903"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05" name="Google Shape;2005;p25"/>
          <p:cNvGrpSpPr/>
          <p:nvPr/>
        </p:nvGrpSpPr>
        <p:grpSpPr>
          <a:xfrm rot="3441173">
            <a:off x="2800792" y="527884"/>
            <a:ext cx="499112" cy="681630"/>
            <a:chOff x="5763200" y="3696675"/>
            <a:chExt cx="215075" cy="293725"/>
          </a:xfrm>
        </p:grpSpPr>
        <p:sp>
          <p:nvSpPr>
            <p:cNvPr id="2006" name="Google Shape;2006;p25"/>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25"/>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08" name="Google Shape;2008;p25"/>
          <p:cNvSpPr/>
          <p:nvPr/>
        </p:nvSpPr>
        <p:spPr>
          <a:xfrm>
            <a:off x="3754138" y="45238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25"/>
          <p:cNvSpPr/>
          <p:nvPr/>
        </p:nvSpPr>
        <p:spPr>
          <a:xfrm>
            <a:off x="664338" y="744250"/>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0" name="Google Shape;2010;p25"/>
          <p:cNvGrpSpPr/>
          <p:nvPr/>
        </p:nvGrpSpPr>
        <p:grpSpPr>
          <a:xfrm>
            <a:off x="6279846" y="3033375"/>
            <a:ext cx="613683" cy="443177"/>
            <a:chOff x="6084425" y="3496625"/>
            <a:chExt cx="264450" cy="190975"/>
          </a:xfrm>
        </p:grpSpPr>
        <p:sp>
          <p:nvSpPr>
            <p:cNvPr id="2011" name="Google Shape;2011;p25"/>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25"/>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25"/>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2014"/>
        <p:cNvGrpSpPr/>
        <p:nvPr/>
      </p:nvGrpSpPr>
      <p:grpSpPr>
        <a:xfrm>
          <a:off x="0" y="0"/>
          <a:ext cx="0" cy="0"/>
          <a:chOff x="0" y="0"/>
          <a:chExt cx="0" cy="0"/>
        </a:xfrm>
      </p:grpSpPr>
      <p:sp>
        <p:nvSpPr>
          <p:cNvPr id="2015" name="Google Shape;2015;p26"/>
          <p:cNvSpPr/>
          <p:nvPr/>
        </p:nvSpPr>
        <p:spPr>
          <a:xfrm>
            <a:off x="6279850" y="641750"/>
            <a:ext cx="248903"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6" name="Google Shape;2016;p26"/>
          <p:cNvGrpSpPr/>
          <p:nvPr/>
        </p:nvGrpSpPr>
        <p:grpSpPr>
          <a:xfrm rot="3441173">
            <a:off x="7713992" y="943809"/>
            <a:ext cx="499112" cy="681630"/>
            <a:chOff x="5763200" y="3696675"/>
            <a:chExt cx="215075" cy="293725"/>
          </a:xfrm>
        </p:grpSpPr>
        <p:sp>
          <p:nvSpPr>
            <p:cNvPr id="2017" name="Google Shape;2017;p26"/>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26"/>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19" name="Google Shape;2019;p26"/>
          <p:cNvSpPr/>
          <p:nvPr/>
        </p:nvSpPr>
        <p:spPr>
          <a:xfrm>
            <a:off x="3754138" y="45238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26"/>
          <p:cNvSpPr/>
          <p:nvPr/>
        </p:nvSpPr>
        <p:spPr>
          <a:xfrm>
            <a:off x="3000313" y="711350"/>
            <a:ext cx="248903"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21" name="Google Shape;2021;p26"/>
          <p:cNvGrpSpPr/>
          <p:nvPr/>
        </p:nvGrpSpPr>
        <p:grpSpPr>
          <a:xfrm>
            <a:off x="2934946" y="3515925"/>
            <a:ext cx="613683" cy="443177"/>
            <a:chOff x="6084425" y="3496625"/>
            <a:chExt cx="264450" cy="190975"/>
          </a:xfrm>
        </p:grpSpPr>
        <p:sp>
          <p:nvSpPr>
            <p:cNvPr id="2022" name="Google Shape;2022;p26"/>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26"/>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26"/>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5" name="Google Shape;2025;p26"/>
          <p:cNvGrpSpPr/>
          <p:nvPr/>
        </p:nvGrpSpPr>
        <p:grpSpPr>
          <a:xfrm rot="-1651355">
            <a:off x="-178360" y="279130"/>
            <a:ext cx="2360380" cy="2934376"/>
            <a:chOff x="4753725" y="1294625"/>
            <a:chExt cx="510425" cy="634550"/>
          </a:xfrm>
        </p:grpSpPr>
        <p:sp>
          <p:nvSpPr>
            <p:cNvPr id="2026" name="Google Shape;2026;p26"/>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26"/>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26"/>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26"/>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26"/>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26"/>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26"/>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26"/>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26"/>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26"/>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26"/>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26"/>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26"/>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26"/>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26"/>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26"/>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26"/>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26"/>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26"/>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26"/>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26"/>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26"/>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26"/>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26"/>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26"/>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26"/>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26"/>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26"/>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26"/>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26"/>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26"/>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26"/>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26"/>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59" name="Google Shape;2059;p26"/>
          <p:cNvGrpSpPr/>
          <p:nvPr/>
        </p:nvGrpSpPr>
        <p:grpSpPr>
          <a:xfrm rot="1065985" flipH="1">
            <a:off x="6209159" y="2199526"/>
            <a:ext cx="2384134" cy="4401799"/>
            <a:chOff x="1550950" y="2690625"/>
            <a:chExt cx="566800" cy="1046500"/>
          </a:xfrm>
        </p:grpSpPr>
        <p:sp>
          <p:nvSpPr>
            <p:cNvPr id="2060" name="Google Shape;2060;p26"/>
            <p:cNvSpPr/>
            <p:nvPr/>
          </p:nvSpPr>
          <p:spPr>
            <a:xfrm>
              <a:off x="1550950" y="2690950"/>
              <a:ext cx="329450" cy="1046175"/>
            </a:xfrm>
            <a:custGeom>
              <a:avLst/>
              <a:gdLst/>
              <a:ahLst/>
              <a:cxnLst/>
              <a:rect l="l" t="t" r="r" b="b"/>
              <a:pathLst>
                <a:path w="13178" h="41847" extrusionOk="0">
                  <a:moveTo>
                    <a:pt x="13125" y="1"/>
                  </a:moveTo>
                  <a:cubicBezTo>
                    <a:pt x="13112" y="1"/>
                    <a:pt x="13099" y="10"/>
                    <a:pt x="13090" y="35"/>
                  </a:cubicBezTo>
                  <a:cubicBezTo>
                    <a:pt x="11949" y="1902"/>
                    <a:pt x="11326" y="4237"/>
                    <a:pt x="10911" y="6390"/>
                  </a:cubicBezTo>
                  <a:cubicBezTo>
                    <a:pt x="10392" y="9140"/>
                    <a:pt x="11145" y="11967"/>
                    <a:pt x="11249" y="14717"/>
                  </a:cubicBezTo>
                  <a:cubicBezTo>
                    <a:pt x="11508" y="21358"/>
                    <a:pt x="8992" y="27765"/>
                    <a:pt x="5204" y="33109"/>
                  </a:cubicBezTo>
                  <a:cubicBezTo>
                    <a:pt x="3285" y="35807"/>
                    <a:pt x="898" y="38453"/>
                    <a:pt x="16" y="41696"/>
                  </a:cubicBezTo>
                  <a:cubicBezTo>
                    <a:pt x="0" y="41791"/>
                    <a:pt x="62" y="41847"/>
                    <a:pt x="130" y="41847"/>
                  </a:cubicBezTo>
                  <a:cubicBezTo>
                    <a:pt x="173" y="41847"/>
                    <a:pt x="219" y="41824"/>
                    <a:pt x="250" y="41773"/>
                  </a:cubicBezTo>
                  <a:cubicBezTo>
                    <a:pt x="1339" y="38842"/>
                    <a:pt x="3129" y="36404"/>
                    <a:pt x="4971" y="33913"/>
                  </a:cubicBezTo>
                  <a:cubicBezTo>
                    <a:pt x="6761" y="31449"/>
                    <a:pt x="8291" y="28855"/>
                    <a:pt x="9433" y="26027"/>
                  </a:cubicBezTo>
                  <a:cubicBezTo>
                    <a:pt x="10600" y="23122"/>
                    <a:pt x="11326" y="20009"/>
                    <a:pt x="11456" y="16870"/>
                  </a:cubicBezTo>
                  <a:cubicBezTo>
                    <a:pt x="11534" y="15210"/>
                    <a:pt x="11404" y="13576"/>
                    <a:pt x="11197" y="11967"/>
                  </a:cubicBezTo>
                  <a:cubicBezTo>
                    <a:pt x="11041" y="10489"/>
                    <a:pt x="10782" y="9010"/>
                    <a:pt x="10911" y="7557"/>
                  </a:cubicBezTo>
                  <a:cubicBezTo>
                    <a:pt x="11119" y="5093"/>
                    <a:pt x="11897" y="2240"/>
                    <a:pt x="13142" y="60"/>
                  </a:cubicBezTo>
                  <a:cubicBezTo>
                    <a:pt x="13178" y="43"/>
                    <a:pt x="13153" y="1"/>
                    <a:pt x="131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26"/>
            <p:cNvSpPr/>
            <p:nvPr/>
          </p:nvSpPr>
          <p:spPr>
            <a:xfrm>
              <a:off x="1613150" y="3297125"/>
              <a:ext cx="49125" cy="319375"/>
            </a:xfrm>
            <a:custGeom>
              <a:avLst/>
              <a:gdLst/>
              <a:ahLst/>
              <a:cxnLst/>
              <a:rect l="l" t="t" r="r" b="b"/>
              <a:pathLst>
                <a:path w="1965" h="12775" extrusionOk="0">
                  <a:moveTo>
                    <a:pt x="235" y="0"/>
                  </a:moveTo>
                  <a:cubicBezTo>
                    <a:pt x="171" y="0"/>
                    <a:pt x="106" y="55"/>
                    <a:pt x="122" y="120"/>
                  </a:cubicBezTo>
                  <a:cubicBezTo>
                    <a:pt x="900" y="2143"/>
                    <a:pt x="1290" y="4297"/>
                    <a:pt x="1264" y="6424"/>
                  </a:cubicBezTo>
                  <a:cubicBezTo>
                    <a:pt x="1264" y="8629"/>
                    <a:pt x="745" y="10626"/>
                    <a:pt x="18" y="12701"/>
                  </a:cubicBezTo>
                  <a:cubicBezTo>
                    <a:pt x="0" y="12738"/>
                    <a:pt x="60" y="12775"/>
                    <a:pt x="105" y="12775"/>
                  </a:cubicBezTo>
                  <a:cubicBezTo>
                    <a:pt x="124" y="12775"/>
                    <a:pt x="141" y="12768"/>
                    <a:pt x="148" y="12753"/>
                  </a:cubicBezTo>
                  <a:cubicBezTo>
                    <a:pt x="1964" y="8862"/>
                    <a:pt x="1808" y="4037"/>
                    <a:pt x="330" y="68"/>
                  </a:cubicBezTo>
                  <a:cubicBezTo>
                    <a:pt x="310" y="20"/>
                    <a:pt x="273" y="0"/>
                    <a:pt x="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26"/>
            <p:cNvSpPr/>
            <p:nvPr/>
          </p:nvSpPr>
          <p:spPr>
            <a:xfrm>
              <a:off x="1618800" y="3301400"/>
              <a:ext cx="48650" cy="270800"/>
            </a:xfrm>
            <a:custGeom>
              <a:avLst/>
              <a:gdLst/>
              <a:ahLst/>
              <a:cxnLst/>
              <a:rect l="l" t="t" r="r" b="b"/>
              <a:pathLst>
                <a:path w="1946" h="10832" extrusionOk="0">
                  <a:moveTo>
                    <a:pt x="26" y="1"/>
                  </a:moveTo>
                  <a:cubicBezTo>
                    <a:pt x="26" y="1"/>
                    <a:pt x="0" y="1"/>
                    <a:pt x="0" y="27"/>
                  </a:cubicBezTo>
                  <a:cubicBezTo>
                    <a:pt x="882" y="1739"/>
                    <a:pt x="1738" y="3399"/>
                    <a:pt x="1738" y="5371"/>
                  </a:cubicBezTo>
                  <a:cubicBezTo>
                    <a:pt x="1738" y="7290"/>
                    <a:pt x="1064" y="9002"/>
                    <a:pt x="389" y="10766"/>
                  </a:cubicBezTo>
                  <a:cubicBezTo>
                    <a:pt x="373" y="10799"/>
                    <a:pt x="398" y="10832"/>
                    <a:pt x="432" y="10832"/>
                  </a:cubicBezTo>
                  <a:cubicBezTo>
                    <a:pt x="451" y="10832"/>
                    <a:pt x="474" y="10821"/>
                    <a:pt x="493" y="10792"/>
                  </a:cubicBezTo>
                  <a:cubicBezTo>
                    <a:pt x="1349" y="9106"/>
                    <a:pt x="1946" y="7135"/>
                    <a:pt x="1920" y="5215"/>
                  </a:cubicBezTo>
                  <a:cubicBezTo>
                    <a:pt x="1868" y="3295"/>
                    <a:pt x="1012" y="1609"/>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26"/>
            <p:cNvSpPr/>
            <p:nvPr/>
          </p:nvSpPr>
          <p:spPr>
            <a:xfrm>
              <a:off x="1618800" y="3301150"/>
              <a:ext cx="22700" cy="258400"/>
            </a:xfrm>
            <a:custGeom>
              <a:avLst/>
              <a:gdLst/>
              <a:ahLst/>
              <a:cxnLst/>
              <a:rect l="l" t="t" r="r" b="b"/>
              <a:pathLst>
                <a:path w="908" h="10336" extrusionOk="0">
                  <a:moveTo>
                    <a:pt x="30" y="0"/>
                  </a:moveTo>
                  <a:cubicBezTo>
                    <a:pt x="13" y="0"/>
                    <a:pt x="0" y="19"/>
                    <a:pt x="0" y="37"/>
                  </a:cubicBezTo>
                  <a:cubicBezTo>
                    <a:pt x="311" y="1723"/>
                    <a:pt x="389" y="3305"/>
                    <a:pt x="363" y="5069"/>
                  </a:cubicBezTo>
                  <a:cubicBezTo>
                    <a:pt x="311" y="6807"/>
                    <a:pt x="700" y="8545"/>
                    <a:pt x="571" y="10258"/>
                  </a:cubicBezTo>
                  <a:cubicBezTo>
                    <a:pt x="571" y="10309"/>
                    <a:pt x="616" y="10335"/>
                    <a:pt x="661" y="10335"/>
                  </a:cubicBezTo>
                  <a:cubicBezTo>
                    <a:pt x="707" y="10335"/>
                    <a:pt x="752" y="10309"/>
                    <a:pt x="752" y="10258"/>
                  </a:cubicBezTo>
                  <a:cubicBezTo>
                    <a:pt x="908" y="8416"/>
                    <a:pt x="467" y="6600"/>
                    <a:pt x="545" y="4732"/>
                  </a:cubicBezTo>
                  <a:cubicBezTo>
                    <a:pt x="597" y="3124"/>
                    <a:pt x="545" y="1567"/>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26"/>
            <p:cNvSpPr/>
            <p:nvPr/>
          </p:nvSpPr>
          <p:spPr>
            <a:xfrm>
              <a:off x="1613600" y="3298825"/>
              <a:ext cx="24675" cy="264125"/>
            </a:xfrm>
            <a:custGeom>
              <a:avLst/>
              <a:gdLst/>
              <a:ahLst/>
              <a:cxnLst/>
              <a:rect l="l" t="t" r="r" b="b"/>
              <a:pathLst>
                <a:path w="987" h="10565" extrusionOk="0">
                  <a:moveTo>
                    <a:pt x="156" y="0"/>
                  </a:moveTo>
                  <a:cubicBezTo>
                    <a:pt x="158" y="5"/>
                    <a:pt x="159" y="9"/>
                    <a:pt x="161" y="13"/>
                  </a:cubicBezTo>
                  <a:lnTo>
                    <a:pt x="161" y="13"/>
                  </a:lnTo>
                  <a:cubicBezTo>
                    <a:pt x="173" y="0"/>
                    <a:pt x="198" y="0"/>
                    <a:pt x="156" y="0"/>
                  </a:cubicBezTo>
                  <a:close/>
                  <a:moveTo>
                    <a:pt x="161" y="13"/>
                  </a:moveTo>
                  <a:cubicBezTo>
                    <a:pt x="158" y="17"/>
                    <a:pt x="156" y="21"/>
                    <a:pt x="156" y="26"/>
                  </a:cubicBezTo>
                  <a:cubicBezTo>
                    <a:pt x="156" y="1557"/>
                    <a:pt x="78" y="3061"/>
                    <a:pt x="26" y="4566"/>
                  </a:cubicBezTo>
                  <a:cubicBezTo>
                    <a:pt x="0" y="6589"/>
                    <a:pt x="597" y="8535"/>
                    <a:pt x="779" y="10506"/>
                  </a:cubicBezTo>
                  <a:cubicBezTo>
                    <a:pt x="779" y="10545"/>
                    <a:pt x="805" y="10565"/>
                    <a:pt x="831" y="10565"/>
                  </a:cubicBezTo>
                  <a:cubicBezTo>
                    <a:pt x="857" y="10565"/>
                    <a:pt x="882" y="10545"/>
                    <a:pt x="882" y="10506"/>
                  </a:cubicBezTo>
                  <a:cubicBezTo>
                    <a:pt x="986" y="9443"/>
                    <a:pt x="649" y="8327"/>
                    <a:pt x="441" y="7264"/>
                  </a:cubicBezTo>
                  <a:cubicBezTo>
                    <a:pt x="234" y="6330"/>
                    <a:pt x="156" y="5422"/>
                    <a:pt x="156" y="4436"/>
                  </a:cubicBezTo>
                  <a:cubicBezTo>
                    <a:pt x="156" y="3580"/>
                    <a:pt x="234" y="2672"/>
                    <a:pt x="260" y="1790"/>
                  </a:cubicBezTo>
                  <a:cubicBezTo>
                    <a:pt x="311" y="1198"/>
                    <a:pt x="363" y="555"/>
                    <a:pt x="161" y="1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26"/>
            <p:cNvSpPr/>
            <p:nvPr/>
          </p:nvSpPr>
          <p:spPr>
            <a:xfrm>
              <a:off x="1643050" y="3290025"/>
              <a:ext cx="58125" cy="247600"/>
            </a:xfrm>
            <a:custGeom>
              <a:avLst/>
              <a:gdLst/>
              <a:ahLst/>
              <a:cxnLst/>
              <a:rect l="l" t="t" r="r" b="b"/>
              <a:pathLst>
                <a:path w="2325" h="9904" extrusionOk="0">
                  <a:moveTo>
                    <a:pt x="2105" y="1"/>
                  </a:moveTo>
                  <a:cubicBezTo>
                    <a:pt x="2062" y="1"/>
                    <a:pt x="2013" y="34"/>
                    <a:pt x="2013" y="93"/>
                  </a:cubicBezTo>
                  <a:cubicBezTo>
                    <a:pt x="1961" y="741"/>
                    <a:pt x="1442" y="1649"/>
                    <a:pt x="1235" y="2272"/>
                  </a:cubicBezTo>
                  <a:cubicBezTo>
                    <a:pt x="976" y="3050"/>
                    <a:pt x="768" y="3802"/>
                    <a:pt x="716" y="4606"/>
                  </a:cubicBezTo>
                  <a:cubicBezTo>
                    <a:pt x="716" y="4658"/>
                    <a:pt x="755" y="4684"/>
                    <a:pt x="794" y="4684"/>
                  </a:cubicBezTo>
                  <a:cubicBezTo>
                    <a:pt x="833" y="4684"/>
                    <a:pt x="872" y="4658"/>
                    <a:pt x="872" y="4606"/>
                  </a:cubicBezTo>
                  <a:cubicBezTo>
                    <a:pt x="976" y="3309"/>
                    <a:pt x="1417" y="2038"/>
                    <a:pt x="1935" y="845"/>
                  </a:cubicBezTo>
                  <a:cubicBezTo>
                    <a:pt x="2013" y="715"/>
                    <a:pt x="2039" y="560"/>
                    <a:pt x="2091" y="430"/>
                  </a:cubicBezTo>
                  <a:cubicBezTo>
                    <a:pt x="2154" y="303"/>
                    <a:pt x="2182" y="255"/>
                    <a:pt x="2187" y="255"/>
                  </a:cubicBezTo>
                  <a:cubicBezTo>
                    <a:pt x="2203" y="255"/>
                    <a:pt x="2065" y="602"/>
                    <a:pt x="2065" y="715"/>
                  </a:cubicBezTo>
                  <a:cubicBezTo>
                    <a:pt x="2013" y="1390"/>
                    <a:pt x="2013" y="2116"/>
                    <a:pt x="1961" y="2791"/>
                  </a:cubicBezTo>
                  <a:cubicBezTo>
                    <a:pt x="1909" y="4036"/>
                    <a:pt x="1935" y="5411"/>
                    <a:pt x="1520" y="6604"/>
                  </a:cubicBezTo>
                  <a:cubicBezTo>
                    <a:pt x="1313" y="7201"/>
                    <a:pt x="1002" y="7719"/>
                    <a:pt x="716" y="8264"/>
                  </a:cubicBezTo>
                  <a:cubicBezTo>
                    <a:pt x="483" y="8757"/>
                    <a:pt x="353" y="9328"/>
                    <a:pt x="68" y="9795"/>
                  </a:cubicBezTo>
                  <a:cubicBezTo>
                    <a:pt x="0" y="9839"/>
                    <a:pt x="49" y="9904"/>
                    <a:pt x="97" y="9904"/>
                  </a:cubicBezTo>
                  <a:cubicBezTo>
                    <a:pt x="105" y="9904"/>
                    <a:pt x="112" y="9902"/>
                    <a:pt x="120" y="9898"/>
                  </a:cubicBezTo>
                  <a:cubicBezTo>
                    <a:pt x="353" y="9665"/>
                    <a:pt x="379" y="9509"/>
                    <a:pt x="509" y="9198"/>
                  </a:cubicBezTo>
                  <a:cubicBezTo>
                    <a:pt x="716" y="8731"/>
                    <a:pt x="924" y="8238"/>
                    <a:pt x="1183" y="7771"/>
                  </a:cubicBezTo>
                  <a:cubicBezTo>
                    <a:pt x="1546" y="7097"/>
                    <a:pt x="1806" y="6448"/>
                    <a:pt x="1935" y="5696"/>
                  </a:cubicBezTo>
                  <a:cubicBezTo>
                    <a:pt x="2065" y="4788"/>
                    <a:pt x="2091" y="3854"/>
                    <a:pt x="2169" y="2946"/>
                  </a:cubicBezTo>
                  <a:cubicBezTo>
                    <a:pt x="2221" y="2012"/>
                    <a:pt x="2324" y="1001"/>
                    <a:pt x="2169" y="67"/>
                  </a:cubicBezTo>
                  <a:cubicBezTo>
                    <a:pt x="2169" y="21"/>
                    <a:pt x="2139" y="1"/>
                    <a:pt x="2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26"/>
            <p:cNvSpPr/>
            <p:nvPr/>
          </p:nvSpPr>
          <p:spPr>
            <a:xfrm>
              <a:off x="1590975" y="3480800"/>
              <a:ext cx="398800" cy="168625"/>
            </a:xfrm>
            <a:custGeom>
              <a:avLst/>
              <a:gdLst/>
              <a:ahLst/>
              <a:cxnLst/>
              <a:rect l="l" t="t" r="r" b="b"/>
              <a:pathLst>
                <a:path w="15952" h="6745" extrusionOk="0">
                  <a:moveTo>
                    <a:pt x="15930" y="0"/>
                  </a:moveTo>
                  <a:cubicBezTo>
                    <a:pt x="15927" y="0"/>
                    <a:pt x="15925" y="4"/>
                    <a:pt x="15925" y="11"/>
                  </a:cubicBezTo>
                  <a:cubicBezTo>
                    <a:pt x="10893" y="2682"/>
                    <a:pt x="4278" y="2267"/>
                    <a:pt x="101" y="6496"/>
                  </a:cubicBezTo>
                  <a:cubicBezTo>
                    <a:pt x="1" y="6597"/>
                    <a:pt x="103" y="6744"/>
                    <a:pt x="215" y="6744"/>
                  </a:cubicBezTo>
                  <a:cubicBezTo>
                    <a:pt x="247" y="6744"/>
                    <a:pt x="280" y="6732"/>
                    <a:pt x="309" y="6703"/>
                  </a:cubicBezTo>
                  <a:cubicBezTo>
                    <a:pt x="4511" y="2449"/>
                    <a:pt x="11074" y="3046"/>
                    <a:pt x="15951" y="62"/>
                  </a:cubicBezTo>
                  <a:cubicBezTo>
                    <a:pt x="15951" y="24"/>
                    <a:pt x="15937" y="0"/>
                    <a:pt x="159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26"/>
            <p:cNvSpPr/>
            <p:nvPr/>
          </p:nvSpPr>
          <p:spPr>
            <a:xfrm>
              <a:off x="1700075" y="3481050"/>
              <a:ext cx="291000" cy="98675"/>
            </a:xfrm>
            <a:custGeom>
              <a:avLst/>
              <a:gdLst/>
              <a:ahLst/>
              <a:cxnLst/>
              <a:rect l="l" t="t" r="r" b="b"/>
              <a:pathLst>
                <a:path w="11640" h="3947" extrusionOk="0">
                  <a:moveTo>
                    <a:pt x="11561" y="1"/>
                  </a:moveTo>
                  <a:cubicBezTo>
                    <a:pt x="9486" y="390"/>
                    <a:pt x="7411" y="597"/>
                    <a:pt x="5439" y="1272"/>
                  </a:cubicBezTo>
                  <a:cubicBezTo>
                    <a:pt x="3545" y="1920"/>
                    <a:pt x="1807" y="2828"/>
                    <a:pt x="95" y="3762"/>
                  </a:cubicBezTo>
                  <a:cubicBezTo>
                    <a:pt x="1" y="3833"/>
                    <a:pt x="79" y="3947"/>
                    <a:pt x="152" y="3947"/>
                  </a:cubicBezTo>
                  <a:cubicBezTo>
                    <a:pt x="159" y="3947"/>
                    <a:pt x="166" y="3946"/>
                    <a:pt x="173" y="3944"/>
                  </a:cubicBezTo>
                  <a:cubicBezTo>
                    <a:pt x="1963" y="2932"/>
                    <a:pt x="3805" y="1998"/>
                    <a:pt x="5802" y="1349"/>
                  </a:cubicBezTo>
                  <a:cubicBezTo>
                    <a:pt x="7696" y="701"/>
                    <a:pt x="9719" y="649"/>
                    <a:pt x="11639" y="52"/>
                  </a:cubicBezTo>
                  <a:cubicBezTo>
                    <a:pt x="11587" y="52"/>
                    <a:pt x="11561" y="1"/>
                    <a:pt x="115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26"/>
            <p:cNvSpPr/>
            <p:nvPr/>
          </p:nvSpPr>
          <p:spPr>
            <a:xfrm>
              <a:off x="1708600" y="3479475"/>
              <a:ext cx="283700" cy="95225"/>
            </a:xfrm>
            <a:custGeom>
              <a:avLst/>
              <a:gdLst/>
              <a:ahLst/>
              <a:cxnLst/>
              <a:rect l="l" t="t" r="r" b="b"/>
              <a:pathLst>
                <a:path w="11348" h="3809" extrusionOk="0">
                  <a:moveTo>
                    <a:pt x="11340" y="1"/>
                  </a:moveTo>
                  <a:cubicBezTo>
                    <a:pt x="11337" y="1"/>
                    <a:pt x="11332" y="4"/>
                    <a:pt x="11324" y="12"/>
                  </a:cubicBezTo>
                  <a:cubicBezTo>
                    <a:pt x="10572" y="556"/>
                    <a:pt x="9897" y="1101"/>
                    <a:pt x="9093" y="1542"/>
                  </a:cubicBezTo>
                  <a:cubicBezTo>
                    <a:pt x="8133" y="2009"/>
                    <a:pt x="7096" y="2372"/>
                    <a:pt x="6058" y="2632"/>
                  </a:cubicBezTo>
                  <a:cubicBezTo>
                    <a:pt x="4086" y="3125"/>
                    <a:pt x="2011" y="3021"/>
                    <a:pt x="92" y="3643"/>
                  </a:cubicBezTo>
                  <a:cubicBezTo>
                    <a:pt x="1" y="3666"/>
                    <a:pt x="29" y="3808"/>
                    <a:pt x="90" y="3808"/>
                  </a:cubicBezTo>
                  <a:cubicBezTo>
                    <a:pt x="99" y="3808"/>
                    <a:pt x="108" y="3805"/>
                    <a:pt x="118" y="3799"/>
                  </a:cubicBezTo>
                  <a:cubicBezTo>
                    <a:pt x="2193" y="3150"/>
                    <a:pt x="4398" y="3254"/>
                    <a:pt x="6525" y="2710"/>
                  </a:cubicBezTo>
                  <a:cubicBezTo>
                    <a:pt x="8237" y="2243"/>
                    <a:pt x="10183" y="1438"/>
                    <a:pt x="11324" y="38"/>
                  </a:cubicBezTo>
                  <a:cubicBezTo>
                    <a:pt x="11342" y="19"/>
                    <a:pt x="11348" y="1"/>
                    <a:pt x="113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26"/>
            <p:cNvSpPr/>
            <p:nvPr/>
          </p:nvSpPr>
          <p:spPr>
            <a:xfrm>
              <a:off x="1674175" y="3479175"/>
              <a:ext cx="316900" cy="111125"/>
            </a:xfrm>
            <a:custGeom>
              <a:avLst/>
              <a:gdLst/>
              <a:ahLst/>
              <a:cxnLst/>
              <a:rect l="l" t="t" r="r" b="b"/>
              <a:pathLst>
                <a:path w="12676" h="4445" extrusionOk="0">
                  <a:moveTo>
                    <a:pt x="11643" y="0"/>
                  </a:moveTo>
                  <a:cubicBezTo>
                    <a:pt x="9763" y="0"/>
                    <a:pt x="7773" y="258"/>
                    <a:pt x="6008" y="854"/>
                  </a:cubicBezTo>
                  <a:cubicBezTo>
                    <a:pt x="3881" y="1606"/>
                    <a:pt x="1961" y="3059"/>
                    <a:pt x="68" y="4278"/>
                  </a:cubicBezTo>
                  <a:cubicBezTo>
                    <a:pt x="1" y="4323"/>
                    <a:pt x="49" y="4444"/>
                    <a:pt x="130" y="4444"/>
                  </a:cubicBezTo>
                  <a:cubicBezTo>
                    <a:pt x="143" y="4444"/>
                    <a:pt x="157" y="4441"/>
                    <a:pt x="172" y="4434"/>
                  </a:cubicBezTo>
                  <a:cubicBezTo>
                    <a:pt x="2065" y="3240"/>
                    <a:pt x="3933" y="1814"/>
                    <a:pt x="6086" y="1035"/>
                  </a:cubicBezTo>
                  <a:cubicBezTo>
                    <a:pt x="8213" y="257"/>
                    <a:pt x="10418" y="309"/>
                    <a:pt x="12623" y="76"/>
                  </a:cubicBezTo>
                  <a:cubicBezTo>
                    <a:pt x="12675" y="50"/>
                    <a:pt x="12675" y="24"/>
                    <a:pt x="12623" y="24"/>
                  </a:cubicBezTo>
                  <a:cubicBezTo>
                    <a:pt x="12301" y="8"/>
                    <a:pt x="11974" y="0"/>
                    <a:pt x="116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26"/>
            <p:cNvSpPr/>
            <p:nvPr/>
          </p:nvSpPr>
          <p:spPr>
            <a:xfrm>
              <a:off x="1681650" y="3367775"/>
              <a:ext cx="204600" cy="219175"/>
            </a:xfrm>
            <a:custGeom>
              <a:avLst/>
              <a:gdLst/>
              <a:ahLst/>
              <a:cxnLst/>
              <a:rect l="l" t="t" r="r" b="b"/>
              <a:pathLst>
                <a:path w="8184" h="8767" extrusionOk="0">
                  <a:moveTo>
                    <a:pt x="7676" y="592"/>
                  </a:moveTo>
                  <a:lnTo>
                    <a:pt x="7676" y="592"/>
                  </a:lnTo>
                  <a:cubicBezTo>
                    <a:pt x="7429" y="1172"/>
                    <a:pt x="7293" y="1812"/>
                    <a:pt x="6980" y="2378"/>
                  </a:cubicBezTo>
                  <a:cubicBezTo>
                    <a:pt x="6487" y="3234"/>
                    <a:pt x="5839" y="3987"/>
                    <a:pt x="5087" y="4661"/>
                  </a:cubicBezTo>
                  <a:cubicBezTo>
                    <a:pt x="3815" y="5864"/>
                    <a:pt x="2345" y="6829"/>
                    <a:pt x="972" y="7921"/>
                  </a:cubicBezTo>
                  <a:lnTo>
                    <a:pt x="972" y="7921"/>
                  </a:lnTo>
                  <a:cubicBezTo>
                    <a:pt x="2077" y="6745"/>
                    <a:pt x="2963" y="5311"/>
                    <a:pt x="3997" y="4091"/>
                  </a:cubicBezTo>
                  <a:cubicBezTo>
                    <a:pt x="5106" y="2819"/>
                    <a:pt x="6504" y="1837"/>
                    <a:pt x="7676" y="592"/>
                  </a:cubicBezTo>
                  <a:close/>
                  <a:moveTo>
                    <a:pt x="8079" y="0"/>
                  </a:moveTo>
                  <a:cubicBezTo>
                    <a:pt x="8056" y="0"/>
                    <a:pt x="8034" y="13"/>
                    <a:pt x="8018" y="44"/>
                  </a:cubicBezTo>
                  <a:cubicBezTo>
                    <a:pt x="8011" y="52"/>
                    <a:pt x="8004" y="60"/>
                    <a:pt x="7997" y="68"/>
                  </a:cubicBezTo>
                  <a:lnTo>
                    <a:pt x="7997" y="68"/>
                  </a:lnTo>
                  <a:cubicBezTo>
                    <a:pt x="7985" y="60"/>
                    <a:pt x="7974" y="52"/>
                    <a:pt x="7966" y="44"/>
                  </a:cubicBezTo>
                  <a:cubicBezTo>
                    <a:pt x="7922" y="110"/>
                    <a:pt x="7882" y="177"/>
                    <a:pt x="7844" y="246"/>
                  </a:cubicBezTo>
                  <a:lnTo>
                    <a:pt x="7844" y="246"/>
                  </a:lnTo>
                  <a:cubicBezTo>
                    <a:pt x="6628" y="1619"/>
                    <a:pt x="5134" y="2626"/>
                    <a:pt x="3971" y="3987"/>
                  </a:cubicBezTo>
                  <a:cubicBezTo>
                    <a:pt x="2622" y="5543"/>
                    <a:pt x="1507" y="7229"/>
                    <a:pt x="106" y="8682"/>
                  </a:cubicBezTo>
                  <a:cubicBezTo>
                    <a:pt x="0" y="8724"/>
                    <a:pt x="15" y="8767"/>
                    <a:pt x="53" y="8767"/>
                  </a:cubicBezTo>
                  <a:cubicBezTo>
                    <a:pt x="61" y="8767"/>
                    <a:pt x="71" y="8765"/>
                    <a:pt x="80" y="8760"/>
                  </a:cubicBezTo>
                  <a:cubicBezTo>
                    <a:pt x="176" y="8681"/>
                    <a:pt x="271" y="8600"/>
                    <a:pt x="363" y="8517"/>
                  </a:cubicBezTo>
                  <a:lnTo>
                    <a:pt x="363" y="8517"/>
                  </a:lnTo>
                  <a:cubicBezTo>
                    <a:pt x="381" y="8552"/>
                    <a:pt x="420" y="8576"/>
                    <a:pt x="466" y="8576"/>
                  </a:cubicBezTo>
                  <a:cubicBezTo>
                    <a:pt x="492" y="8576"/>
                    <a:pt x="519" y="8569"/>
                    <a:pt x="547" y="8552"/>
                  </a:cubicBezTo>
                  <a:cubicBezTo>
                    <a:pt x="2155" y="7203"/>
                    <a:pt x="3971" y="6088"/>
                    <a:pt x="5450" y="4635"/>
                  </a:cubicBezTo>
                  <a:cubicBezTo>
                    <a:pt x="6072" y="4013"/>
                    <a:pt x="6643" y="3338"/>
                    <a:pt x="7110" y="2586"/>
                  </a:cubicBezTo>
                  <a:cubicBezTo>
                    <a:pt x="7551" y="1808"/>
                    <a:pt x="7655" y="874"/>
                    <a:pt x="8148" y="122"/>
                  </a:cubicBezTo>
                  <a:cubicBezTo>
                    <a:pt x="8184" y="67"/>
                    <a:pt x="8131" y="0"/>
                    <a:pt x="80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26"/>
            <p:cNvSpPr/>
            <p:nvPr/>
          </p:nvSpPr>
          <p:spPr>
            <a:xfrm>
              <a:off x="1722550" y="3183175"/>
              <a:ext cx="333375" cy="276750"/>
            </a:xfrm>
            <a:custGeom>
              <a:avLst/>
              <a:gdLst/>
              <a:ahLst/>
              <a:cxnLst/>
              <a:rect l="l" t="t" r="r" b="b"/>
              <a:pathLst>
                <a:path w="13335" h="11070" extrusionOk="0">
                  <a:moveTo>
                    <a:pt x="12418" y="1235"/>
                  </a:moveTo>
                  <a:cubicBezTo>
                    <a:pt x="11861" y="2137"/>
                    <a:pt x="11234" y="2966"/>
                    <a:pt x="10377" y="3640"/>
                  </a:cubicBezTo>
                  <a:cubicBezTo>
                    <a:pt x="9132" y="4652"/>
                    <a:pt x="7783" y="5456"/>
                    <a:pt x="6408" y="6286"/>
                  </a:cubicBezTo>
                  <a:cubicBezTo>
                    <a:pt x="5218" y="6981"/>
                    <a:pt x="4004" y="7675"/>
                    <a:pt x="2857" y="8415"/>
                  </a:cubicBezTo>
                  <a:lnTo>
                    <a:pt x="2857" y="8415"/>
                  </a:lnTo>
                  <a:cubicBezTo>
                    <a:pt x="4519" y="6817"/>
                    <a:pt x="6359" y="5486"/>
                    <a:pt x="8302" y="4237"/>
                  </a:cubicBezTo>
                  <a:cubicBezTo>
                    <a:pt x="9733" y="3317"/>
                    <a:pt x="11245" y="2477"/>
                    <a:pt x="12418" y="1235"/>
                  </a:cubicBezTo>
                  <a:close/>
                  <a:moveTo>
                    <a:pt x="13188" y="0"/>
                  </a:moveTo>
                  <a:cubicBezTo>
                    <a:pt x="13153" y="0"/>
                    <a:pt x="13118" y="17"/>
                    <a:pt x="13101" y="61"/>
                  </a:cubicBezTo>
                  <a:cubicBezTo>
                    <a:pt x="11830" y="2136"/>
                    <a:pt x="9443" y="3225"/>
                    <a:pt x="7497" y="4522"/>
                  </a:cubicBezTo>
                  <a:cubicBezTo>
                    <a:pt x="5578" y="5794"/>
                    <a:pt x="3684" y="7194"/>
                    <a:pt x="2128" y="8880"/>
                  </a:cubicBezTo>
                  <a:cubicBezTo>
                    <a:pt x="2120" y="8888"/>
                    <a:pt x="2115" y="8896"/>
                    <a:pt x="2111" y="8905"/>
                  </a:cubicBezTo>
                  <a:lnTo>
                    <a:pt x="2111" y="8905"/>
                  </a:lnTo>
                  <a:cubicBezTo>
                    <a:pt x="1280" y="9474"/>
                    <a:pt x="462" y="10147"/>
                    <a:pt x="1" y="11008"/>
                  </a:cubicBezTo>
                  <a:cubicBezTo>
                    <a:pt x="20" y="11046"/>
                    <a:pt x="39" y="11070"/>
                    <a:pt x="68" y="11070"/>
                  </a:cubicBezTo>
                  <a:cubicBezTo>
                    <a:pt x="78" y="11070"/>
                    <a:pt x="90" y="11066"/>
                    <a:pt x="104" y="11059"/>
                  </a:cubicBezTo>
                  <a:cubicBezTo>
                    <a:pt x="2050" y="8725"/>
                    <a:pt x="4851" y="7480"/>
                    <a:pt x="7420" y="5923"/>
                  </a:cubicBezTo>
                  <a:cubicBezTo>
                    <a:pt x="8587" y="5223"/>
                    <a:pt x="9754" y="4496"/>
                    <a:pt x="10766" y="3614"/>
                  </a:cubicBezTo>
                  <a:cubicBezTo>
                    <a:pt x="11907" y="2655"/>
                    <a:pt x="12608" y="1435"/>
                    <a:pt x="13282" y="138"/>
                  </a:cubicBezTo>
                  <a:lnTo>
                    <a:pt x="13282" y="138"/>
                  </a:lnTo>
                  <a:cubicBezTo>
                    <a:pt x="13282" y="138"/>
                    <a:pt x="13282" y="138"/>
                    <a:pt x="13282" y="138"/>
                  </a:cubicBezTo>
                  <a:cubicBezTo>
                    <a:pt x="13334" y="69"/>
                    <a:pt x="13259" y="0"/>
                    <a:pt x="131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26"/>
            <p:cNvSpPr/>
            <p:nvPr/>
          </p:nvSpPr>
          <p:spPr>
            <a:xfrm>
              <a:off x="1778775" y="3182250"/>
              <a:ext cx="275850" cy="224075"/>
            </a:xfrm>
            <a:custGeom>
              <a:avLst/>
              <a:gdLst/>
              <a:ahLst/>
              <a:cxnLst/>
              <a:rect l="l" t="t" r="r" b="b"/>
              <a:pathLst>
                <a:path w="11034" h="8963" extrusionOk="0">
                  <a:moveTo>
                    <a:pt x="10988" y="0"/>
                  </a:moveTo>
                  <a:cubicBezTo>
                    <a:pt x="10981" y="0"/>
                    <a:pt x="10968" y="7"/>
                    <a:pt x="10955" y="20"/>
                  </a:cubicBezTo>
                  <a:cubicBezTo>
                    <a:pt x="10566" y="1369"/>
                    <a:pt x="10229" y="2588"/>
                    <a:pt x="9321" y="3729"/>
                  </a:cubicBezTo>
                  <a:cubicBezTo>
                    <a:pt x="8543" y="4689"/>
                    <a:pt x="7505" y="5390"/>
                    <a:pt x="6364" y="5934"/>
                  </a:cubicBezTo>
                  <a:cubicBezTo>
                    <a:pt x="4289" y="6946"/>
                    <a:pt x="2006" y="7517"/>
                    <a:pt x="86" y="8788"/>
                  </a:cubicBezTo>
                  <a:cubicBezTo>
                    <a:pt x="0" y="8831"/>
                    <a:pt x="57" y="8963"/>
                    <a:pt x="137" y="8963"/>
                  </a:cubicBezTo>
                  <a:cubicBezTo>
                    <a:pt x="154" y="8963"/>
                    <a:pt x="172" y="8957"/>
                    <a:pt x="190" y="8943"/>
                  </a:cubicBezTo>
                  <a:cubicBezTo>
                    <a:pt x="2343" y="7517"/>
                    <a:pt x="4989" y="6972"/>
                    <a:pt x="7220" y="5701"/>
                  </a:cubicBezTo>
                  <a:cubicBezTo>
                    <a:pt x="9165" y="4611"/>
                    <a:pt x="11033" y="2432"/>
                    <a:pt x="10981" y="20"/>
                  </a:cubicBezTo>
                  <a:cubicBezTo>
                    <a:pt x="10994" y="7"/>
                    <a:pt x="10994" y="0"/>
                    <a:pt x="109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26"/>
            <p:cNvSpPr/>
            <p:nvPr/>
          </p:nvSpPr>
          <p:spPr>
            <a:xfrm>
              <a:off x="1790950" y="3181175"/>
              <a:ext cx="262200" cy="212375"/>
            </a:xfrm>
            <a:custGeom>
              <a:avLst/>
              <a:gdLst/>
              <a:ahLst/>
              <a:cxnLst/>
              <a:rect l="l" t="t" r="r" b="b"/>
              <a:pathLst>
                <a:path w="10488" h="8495" extrusionOk="0">
                  <a:moveTo>
                    <a:pt x="10420" y="1"/>
                  </a:moveTo>
                  <a:cubicBezTo>
                    <a:pt x="10408" y="1"/>
                    <a:pt x="10398" y="4"/>
                    <a:pt x="10391" y="11"/>
                  </a:cubicBezTo>
                  <a:cubicBezTo>
                    <a:pt x="9846" y="945"/>
                    <a:pt x="8263" y="1464"/>
                    <a:pt x="7355" y="1982"/>
                  </a:cubicBezTo>
                  <a:cubicBezTo>
                    <a:pt x="6396" y="2501"/>
                    <a:pt x="5462" y="3046"/>
                    <a:pt x="4606" y="3694"/>
                  </a:cubicBezTo>
                  <a:cubicBezTo>
                    <a:pt x="2894" y="5043"/>
                    <a:pt x="1441" y="6678"/>
                    <a:pt x="40" y="8338"/>
                  </a:cubicBezTo>
                  <a:cubicBezTo>
                    <a:pt x="1" y="8416"/>
                    <a:pt x="66" y="8495"/>
                    <a:pt x="122" y="8495"/>
                  </a:cubicBezTo>
                  <a:cubicBezTo>
                    <a:pt x="140" y="8495"/>
                    <a:pt x="157" y="8487"/>
                    <a:pt x="170" y="8468"/>
                  </a:cubicBezTo>
                  <a:cubicBezTo>
                    <a:pt x="1726" y="6600"/>
                    <a:pt x="3387" y="4732"/>
                    <a:pt x="5410" y="3357"/>
                  </a:cubicBezTo>
                  <a:cubicBezTo>
                    <a:pt x="6370" y="2657"/>
                    <a:pt x="7433" y="2112"/>
                    <a:pt x="8471" y="1567"/>
                  </a:cubicBezTo>
                  <a:cubicBezTo>
                    <a:pt x="9171" y="1204"/>
                    <a:pt x="10209" y="841"/>
                    <a:pt x="10468" y="63"/>
                  </a:cubicBezTo>
                  <a:cubicBezTo>
                    <a:pt x="10487" y="25"/>
                    <a:pt x="10451" y="1"/>
                    <a:pt x="10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26"/>
            <p:cNvSpPr/>
            <p:nvPr/>
          </p:nvSpPr>
          <p:spPr>
            <a:xfrm>
              <a:off x="1824925" y="3140800"/>
              <a:ext cx="102575" cy="212650"/>
            </a:xfrm>
            <a:custGeom>
              <a:avLst/>
              <a:gdLst/>
              <a:ahLst/>
              <a:cxnLst/>
              <a:rect l="l" t="t" r="r" b="b"/>
              <a:pathLst>
                <a:path w="4103" h="8506" extrusionOk="0">
                  <a:moveTo>
                    <a:pt x="3273" y="354"/>
                  </a:moveTo>
                  <a:cubicBezTo>
                    <a:pt x="3273" y="354"/>
                    <a:pt x="3273" y="354"/>
                    <a:pt x="3273" y="355"/>
                  </a:cubicBezTo>
                  <a:cubicBezTo>
                    <a:pt x="3272" y="355"/>
                    <a:pt x="3272" y="356"/>
                    <a:pt x="3272" y="356"/>
                  </a:cubicBezTo>
                  <a:lnTo>
                    <a:pt x="3272" y="356"/>
                  </a:lnTo>
                  <a:cubicBezTo>
                    <a:pt x="3272" y="355"/>
                    <a:pt x="3272" y="354"/>
                    <a:pt x="3273" y="354"/>
                  </a:cubicBezTo>
                  <a:close/>
                  <a:moveTo>
                    <a:pt x="2806" y="5776"/>
                  </a:moveTo>
                  <a:cubicBezTo>
                    <a:pt x="2788" y="5776"/>
                    <a:pt x="2794" y="5788"/>
                    <a:pt x="2800" y="5788"/>
                  </a:cubicBezTo>
                  <a:cubicBezTo>
                    <a:pt x="2803" y="5788"/>
                    <a:pt x="2806" y="5785"/>
                    <a:pt x="2806" y="5776"/>
                  </a:cubicBezTo>
                  <a:close/>
                  <a:moveTo>
                    <a:pt x="3289" y="1"/>
                  </a:moveTo>
                  <a:cubicBezTo>
                    <a:pt x="3262" y="1"/>
                    <a:pt x="3233" y="21"/>
                    <a:pt x="3221" y="69"/>
                  </a:cubicBezTo>
                  <a:cubicBezTo>
                    <a:pt x="2935" y="1548"/>
                    <a:pt x="2443" y="2923"/>
                    <a:pt x="1872" y="4324"/>
                  </a:cubicBezTo>
                  <a:cubicBezTo>
                    <a:pt x="1275" y="5673"/>
                    <a:pt x="756" y="7073"/>
                    <a:pt x="56" y="8370"/>
                  </a:cubicBezTo>
                  <a:cubicBezTo>
                    <a:pt x="0" y="8445"/>
                    <a:pt x="78" y="8506"/>
                    <a:pt x="145" y="8506"/>
                  </a:cubicBezTo>
                  <a:cubicBezTo>
                    <a:pt x="172" y="8506"/>
                    <a:pt x="197" y="8496"/>
                    <a:pt x="212" y="8474"/>
                  </a:cubicBezTo>
                  <a:cubicBezTo>
                    <a:pt x="756" y="7489"/>
                    <a:pt x="1197" y="6451"/>
                    <a:pt x="1612" y="5413"/>
                  </a:cubicBezTo>
                  <a:cubicBezTo>
                    <a:pt x="2105" y="4220"/>
                    <a:pt x="2650" y="3053"/>
                    <a:pt x="3013" y="1782"/>
                  </a:cubicBezTo>
                  <a:cubicBezTo>
                    <a:pt x="3065" y="1496"/>
                    <a:pt x="3143" y="1237"/>
                    <a:pt x="3195" y="951"/>
                  </a:cubicBezTo>
                  <a:cubicBezTo>
                    <a:pt x="3195" y="922"/>
                    <a:pt x="3220" y="728"/>
                    <a:pt x="3241" y="568"/>
                  </a:cubicBezTo>
                  <a:lnTo>
                    <a:pt x="3241" y="568"/>
                  </a:lnTo>
                  <a:cubicBezTo>
                    <a:pt x="3245" y="1015"/>
                    <a:pt x="3459" y="1918"/>
                    <a:pt x="3480" y="2067"/>
                  </a:cubicBezTo>
                  <a:cubicBezTo>
                    <a:pt x="3688" y="3416"/>
                    <a:pt x="3454" y="4583"/>
                    <a:pt x="2806" y="5776"/>
                  </a:cubicBezTo>
                  <a:cubicBezTo>
                    <a:pt x="4103" y="3961"/>
                    <a:pt x="3584" y="2119"/>
                    <a:pt x="3351" y="69"/>
                  </a:cubicBezTo>
                  <a:cubicBezTo>
                    <a:pt x="3351" y="28"/>
                    <a:pt x="3321" y="1"/>
                    <a:pt x="3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26"/>
            <p:cNvSpPr/>
            <p:nvPr/>
          </p:nvSpPr>
          <p:spPr>
            <a:xfrm>
              <a:off x="1554725" y="3035750"/>
              <a:ext cx="230750" cy="307025"/>
            </a:xfrm>
            <a:custGeom>
              <a:avLst/>
              <a:gdLst/>
              <a:ahLst/>
              <a:cxnLst/>
              <a:rect l="l" t="t" r="r" b="b"/>
              <a:pathLst>
                <a:path w="9230" h="12281" extrusionOk="0">
                  <a:moveTo>
                    <a:pt x="86" y="0"/>
                  </a:moveTo>
                  <a:cubicBezTo>
                    <a:pt x="42" y="0"/>
                    <a:pt x="1" y="55"/>
                    <a:pt x="21" y="95"/>
                  </a:cubicBezTo>
                  <a:cubicBezTo>
                    <a:pt x="1914" y="1937"/>
                    <a:pt x="4145" y="3363"/>
                    <a:pt x="5909" y="5361"/>
                  </a:cubicBezTo>
                  <a:cubicBezTo>
                    <a:pt x="7621" y="7307"/>
                    <a:pt x="8685" y="9615"/>
                    <a:pt x="9048" y="12183"/>
                  </a:cubicBezTo>
                  <a:cubicBezTo>
                    <a:pt x="9048" y="12248"/>
                    <a:pt x="9094" y="12281"/>
                    <a:pt x="9139" y="12281"/>
                  </a:cubicBezTo>
                  <a:cubicBezTo>
                    <a:pt x="9184" y="12281"/>
                    <a:pt x="9230" y="12248"/>
                    <a:pt x="9230" y="12183"/>
                  </a:cubicBezTo>
                  <a:cubicBezTo>
                    <a:pt x="8970" y="9771"/>
                    <a:pt x="8037" y="7644"/>
                    <a:pt x="6506" y="5750"/>
                  </a:cubicBezTo>
                  <a:cubicBezTo>
                    <a:pt x="4690" y="3493"/>
                    <a:pt x="2226" y="1963"/>
                    <a:pt x="125" y="17"/>
                  </a:cubicBezTo>
                  <a:cubicBezTo>
                    <a:pt x="113" y="5"/>
                    <a:pt x="99"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26"/>
            <p:cNvSpPr/>
            <p:nvPr/>
          </p:nvSpPr>
          <p:spPr>
            <a:xfrm>
              <a:off x="1560575" y="3040900"/>
              <a:ext cx="206175" cy="223350"/>
            </a:xfrm>
            <a:custGeom>
              <a:avLst/>
              <a:gdLst/>
              <a:ahLst/>
              <a:cxnLst/>
              <a:rect l="l" t="t" r="r" b="b"/>
              <a:pathLst>
                <a:path w="8247" h="8934" extrusionOk="0">
                  <a:moveTo>
                    <a:pt x="17" y="1"/>
                  </a:moveTo>
                  <a:cubicBezTo>
                    <a:pt x="11" y="1"/>
                    <a:pt x="1" y="45"/>
                    <a:pt x="20" y="45"/>
                  </a:cubicBezTo>
                  <a:cubicBezTo>
                    <a:pt x="1810" y="1056"/>
                    <a:pt x="3574" y="1990"/>
                    <a:pt x="5027" y="3521"/>
                  </a:cubicBezTo>
                  <a:cubicBezTo>
                    <a:pt x="6454" y="5077"/>
                    <a:pt x="7232" y="6971"/>
                    <a:pt x="8062" y="8890"/>
                  </a:cubicBezTo>
                  <a:cubicBezTo>
                    <a:pt x="8070" y="8921"/>
                    <a:pt x="8090" y="8933"/>
                    <a:pt x="8114" y="8933"/>
                  </a:cubicBezTo>
                  <a:cubicBezTo>
                    <a:pt x="8172" y="8933"/>
                    <a:pt x="8247" y="8860"/>
                    <a:pt x="8192" y="8787"/>
                  </a:cubicBezTo>
                  <a:cubicBezTo>
                    <a:pt x="7362" y="6841"/>
                    <a:pt x="6583" y="4947"/>
                    <a:pt x="5105" y="3391"/>
                  </a:cubicBezTo>
                  <a:cubicBezTo>
                    <a:pt x="3730" y="1860"/>
                    <a:pt x="1862" y="849"/>
                    <a:pt x="20" y="19"/>
                  </a:cubicBezTo>
                  <a:cubicBezTo>
                    <a:pt x="20" y="6"/>
                    <a:pt x="19" y="1"/>
                    <a:pt x="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26"/>
            <p:cNvSpPr/>
            <p:nvPr/>
          </p:nvSpPr>
          <p:spPr>
            <a:xfrm>
              <a:off x="1556525" y="3036825"/>
              <a:ext cx="205975" cy="216400"/>
            </a:xfrm>
            <a:custGeom>
              <a:avLst/>
              <a:gdLst/>
              <a:ahLst/>
              <a:cxnLst/>
              <a:rect l="l" t="t" r="r" b="b"/>
              <a:pathLst>
                <a:path w="8239" h="8656" extrusionOk="0">
                  <a:moveTo>
                    <a:pt x="1" y="0"/>
                  </a:moveTo>
                  <a:lnTo>
                    <a:pt x="1" y="0"/>
                  </a:lnTo>
                  <a:cubicBezTo>
                    <a:pt x="986" y="1634"/>
                    <a:pt x="2491" y="2802"/>
                    <a:pt x="3892" y="4073"/>
                  </a:cubicBezTo>
                  <a:cubicBezTo>
                    <a:pt x="5448" y="5500"/>
                    <a:pt x="6771" y="7004"/>
                    <a:pt x="8068" y="8638"/>
                  </a:cubicBezTo>
                  <a:cubicBezTo>
                    <a:pt x="8080" y="8650"/>
                    <a:pt x="8096" y="8655"/>
                    <a:pt x="8112" y="8655"/>
                  </a:cubicBezTo>
                  <a:cubicBezTo>
                    <a:pt x="8169" y="8655"/>
                    <a:pt x="8238" y="8595"/>
                    <a:pt x="8198" y="8535"/>
                  </a:cubicBezTo>
                  <a:cubicBezTo>
                    <a:pt x="7031" y="6952"/>
                    <a:pt x="5656" y="5551"/>
                    <a:pt x="4203" y="4228"/>
                  </a:cubicBezTo>
                  <a:cubicBezTo>
                    <a:pt x="2750" y="2854"/>
                    <a:pt x="1168" y="16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26"/>
            <p:cNvSpPr/>
            <p:nvPr/>
          </p:nvSpPr>
          <p:spPr>
            <a:xfrm>
              <a:off x="1555225" y="3035650"/>
              <a:ext cx="200300" cy="208250"/>
            </a:xfrm>
            <a:custGeom>
              <a:avLst/>
              <a:gdLst/>
              <a:ahLst/>
              <a:cxnLst/>
              <a:rect l="l" t="t" r="r" b="b"/>
              <a:pathLst>
                <a:path w="8012" h="8330" extrusionOk="0">
                  <a:moveTo>
                    <a:pt x="64" y="0"/>
                  </a:moveTo>
                  <a:cubicBezTo>
                    <a:pt x="41" y="0"/>
                    <a:pt x="1" y="43"/>
                    <a:pt x="1" y="99"/>
                  </a:cubicBezTo>
                  <a:cubicBezTo>
                    <a:pt x="753" y="1733"/>
                    <a:pt x="2076" y="3004"/>
                    <a:pt x="3321" y="4275"/>
                  </a:cubicBezTo>
                  <a:cubicBezTo>
                    <a:pt x="4022" y="5028"/>
                    <a:pt x="4800" y="5598"/>
                    <a:pt x="5604" y="6247"/>
                  </a:cubicBezTo>
                  <a:cubicBezTo>
                    <a:pt x="6434" y="6895"/>
                    <a:pt x="7135" y="7674"/>
                    <a:pt x="7913" y="8322"/>
                  </a:cubicBezTo>
                  <a:cubicBezTo>
                    <a:pt x="7918" y="8327"/>
                    <a:pt x="7925" y="8329"/>
                    <a:pt x="7932" y="8329"/>
                  </a:cubicBezTo>
                  <a:cubicBezTo>
                    <a:pt x="7965" y="8329"/>
                    <a:pt x="8012" y="8291"/>
                    <a:pt x="7991" y="8270"/>
                  </a:cubicBezTo>
                  <a:cubicBezTo>
                    <a:pt x="6719" y="6766"/>
                    <a:pt x="5007" y="5754"/>
                    <a:pt x="3607" y="4405"/>
                  </a:cubicBezTo>
                  <a:cubicBezTo>
                    <a:pt x="2284" y="3108"/>
                    <a:pt x="883" y="1733"/>
                    <a:pt x="79" y="21"/>
                  </a:cubicBezTo>
                  <a:cubicBezTo>
                    <a:pt x="79" y="7"/>
                    <a:pt x="73" y="0"/>
                    <a:pt x="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26"/>
            <p:cNvSpPr/>
            <p:nvPr/>
          </p:nvSpPr>
          <p:spPr>
            <a:xfrm>
              <a:off x="1643100" y="2987925"/>
              <a:ext cx="112550" cy="254975"/>
            </a:xfrm>
            <a:custGeom>
              <a:avLst/>
              <a:gdLst/>
              <a:ahLst/>
              <a:cxnLst/>
              <a:rect l="l" t="t" r="r" b="b"/>
              <a:pathLst>
                <a:path w="4502" h="10199" extrusionOk="0">
                  <a:moveTo>
                    <a:pt x="65" y="1"/>
                  </a:moveTo>
                  <a:cubicBezTo>
                    <a:pt x="35" y="1"/>
                    <a:pt x="1" y="30"/>
                    <a:pt x="40" y="88"/>
                  </a:cubicBezTo>
                  <a:cubicBezTo>
                    <a:pt x="559" y="1256"/>
                    <a:pt x="1025" y="2397"/>
                    <a:pt x="1285" y="3616"/>
                  </a:cubicBezTo>
                  <a:cubicBezTo>
                    <a:pt x="1518" y="4654"/>
                    <a:pt x="2011" y="5458"/>
                    <a:pt x="2426" y="6444"/>
                  </a:cubicBezTo>
                  <a:cubicBezTo>
                    <a:pt x="2434" y="6475"/>
                    <a:pt x="2451" y="6487"/>
                    <a:pt x="2471" y="6487"/>
                  </a:cubicBezTo>
                  <a:cubicBezTo>
                    <a:pt x="2516" y="6487"/>
                    <a:pt x="2574" y="6420"/>
                    <a:pt x="2556" y="6366"/>
                  </a:cubicBezTo>
                  <a:cubicBezTo>
                    <a:pt x="2245" y="5666"/>
                    <a:pt x="1778" y="5017"/>
                    <a:pt x="1596" y="4265"/>
                  </a:cubicBezTo>
                  <a:cubicBezTo>
                    <a:pt x="1415" y="3642"/>
                    <a:pt x="1363" y="3046"/>
                    <a:pt x="1155" y="2423"/>
                  </a:cubicBezTo>
                  <a:cubicBezTo>
                    <a:pt x="974" y="1800"/>
                    <a:pt x="688" y="1178"/>
                    <a:pt x="377" y="607"/>
                  </a:cubicBezTo>
                  <a:cubicBezTo>
                    <a:pt x="305" y="462"/>
                    <a:pt x="184" y="277"/>
                    <a:pt x="195" y="277"/>
                  </a:cubicBezTo>
                  <a:cubicBezTo>
                    <a:pt x="203" y="277"/>
                    <a:pt x="295" y="393"/>
                    <a:pt x="559" y="737"/>
                  </a:cubicBezTo>
                  <a:cubicBezTo>
                    <a:pt x="766" y="1022"/>
                    <a:pt x="974" y="1308"/>
                    <a:pt x="1207" y="1645"/>
                  </a:cubicBezTo>
                  <a:cubicBezTo>
                    <a:pt x="2011" y="2864"/>
                    <a:pt x="2660" y="4187"/>
                    <a:pt x="3282" y="5536"/>
                  </a:cubicBezTo>
                  <a:cubicBezTo>
                    <a:pt x="3957" y="7015"/>
                    <a:pt x="4190" y="8571"/>
                    <a:pt x="4476" y="10179"/>
                  </a:cubicBezTo>
                  <a:cubicBezTo>
                    <a:pt x="4463" y="10192"/>
                    <a:pt x="4469" y="10199"/>
                    <a:pt x="4479" y="10199"/>
                  </a:cubicBezTo>
                  <a:cubicBezTo>
                    <a:pt x="4489" y="10199"/>
                    <a:pt x="4502" y="10192"/>
                    <a:pt x="4502" y="10179"/>
                  </a:cubicBezTo>
                  <a:cubicBezTo>
                    <a:pt x="4138" y="6418"/>
                    <a:pt x="2504" y="2942"/>
                    <a:pt x="92" y="11"/>
                  </a:cubicBezTo>
                  <a:cubicBezTo>
                    <a:pt x="85" y="4"/>
                    <a:pt x="7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26"/>
            <p:cNvSpPr/>
            <p:nvPr/>
          </p:nvSpPr>
          <p:spPr>
            <a:xfrm>
              <a:off x="1821625" y="2907175"/>
              <a:ext cx="250500" cy="292100"/>
            </a:xfrm>
            <a:custGeom>
              <a:avLst/>
              <a:gdLst/>
              <a:ahLst/>
              <a:cxnLst/>
              <a:rect l="l" t="t" r="r" b="b"/>
              <a:pathLst>
                <a:path w="10020" h="11684" extrusionOk="0">
                  <a:moveTo>
                    <a:pt x="9975" y="1"/>
                  </a:moveTo>
                  <a:cubicBezTo>
                    <a:pt x="9958" y="1"/>
                    <a:pt x="9942" y="15"/>
                    <a:pt x="9942" y="50"/>
                  </a:cubicBezTo>
                  <a:cubicBezTo>
                    <a:pt x="8930" y="2670"/>
                    <a:pt x="7114" y="4589"/>
                    <a:pt x="5039" y="6405"/>
                  </a:cubicBezTo>
                  <a:cubicBezTo>
                    <a:pt x="3301" y="7910"/>
                    <a:pt x="1200" y="9466"/>
                    <a:pt x="58" y="11516"/>
                  </a:cubicBezTo>
                  <a:cubicBezTo>
                    <a:pt x="1" y="11592"/>
                    <a:pt x="85" y="11683"/>
                    <a:pt x="154" y="11683"/>
                  </a:cubicBezTo>
                  <a:cubicBezTo>
                    <a:pt x="178" y="11683"/>
                    <a:pt x="201" y="11672"/>
                    <a:pt x="214" y="11645"/>
                  </a:cubicBezTo>
                  <a:cubicBezTo>
                    <a:pt x="1070" y="10686"/>
                    <a:pt x="1848" y="9674"/>
                    <a:pt x="2782" y="8766"/>
                  </a:cubicBezTo>
                  <a:cubicBezTo>
                    <a:pt x="3716" y="7858"/>
                    <a:pt x="4728" y="7002"/>
                    <a:pt x="5687" y="6146"/>
                  </a:cubicBezTo>
                  <a:cubicBezTo>
                    <a:pt x="7607" y="4382"/>
                    <a:pt x="9164" y="2540"/>
                    <a:pt x="10020" y="50"/>
                  </a:cubicBezTo>
                  <a:cubicBezTo>
                    <a:pt x="10020" y="21"/>
                    <a:pt x="9996" y="1"/>
                    <a:pt x="99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26"/>
            <p:cNvSpPr/>
            <p:nvPr/>
          </p:nvSpPr>
          <p:spPr>
            <a:xfrm>
              <a:off x="1904550" y="2906425"/>
              <a:ext cx="168875" cy="202175"/>
            </a:xfrm>
            <a:custGeom>
              <a:avLst/>
              <a:gdLst/>
              <a:ahLst/>
              <a:cxnLst/>
              <a:rect l="l" t="t" r="r" b="b"/>
              <a:pathLst>
                <a:path w="6755" h="8087" extrusionOk="0">
                  <a:moveTo>
                    <a:pt x="6681" y="1"/>
                  </a:moveTo>
                  <a:cubicBezTo>
                    <a:pt x="6664" y="1"/>
                    <a:pt x="6651" y="10"/>
                    <a:pt x="6651" y="28"/>
                  </a:cubicBezTo>
                  <a:cubicBezTo>
                    <a:pt x="6184" y="1792"/>
                    <a:pt x="5483" y="3452"/>
                    <a:pt x="4186" y="4749"/>
                  </a:cubicBezTo>
                  <a:cubicBezTo>
                    <a:pt x="2967" y="5968"/>
                    <a:pt x="1463" y="6876"/>
                    <a:pt x="88" y="7888"/>
                  </a:cubicBezTo>
                  <a:cubicBezTo>
                    <a:pt x="0" y="7932"/>
                    <a:pt x="61" y="8087"/>
                    <a:pt x="128" y="8087"/>
                  </a:cubicBezTo>
                  <a:cubicBezTo>
                    <a:pt x="141" y="8087"/>
                    <a:pt x="153" y="8082"/>
                    <a:pt x="166" y="8070"/>
                  </a:cubicBezTo>
                  <a:cubicBezTo>
                    <a:pt x="1670" y="7006"/>
                    <a:pt x="3252" y="6046"/>
                    <a:pt x="4524" y="4671"/>
                  </a:cubicBezTo>
                  <a:cubicBezTo>
                    <a:pt x="5691" y="3400"/>
                    <a:pt x="6469" y="1766"/>
                    <a:pt x="6754" y="80"/>
                  </a:cubicBezTo>
                  <a:cubicBezTo>
                    <a:pt x="6754" y="30"/>
                    <a:pt x="6711" y="1"/>
                    <a:pt x="66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26"/>
            <p:cNvSpPr/>
            <p:nvPr/>
          </p:nvSpPr>
          <p:spPr>
            <a:xfrm>
              <a:off x="1900275" y="2905625"/>
              <a:ext cx="173550" cy="202850"/>
            </a:xfrm>
            <a:custGeom>
              <a:avLst/>
              <a:gdLst/>
              <a:ahLst/>
              <a:cxnLst/>
              <a:rect l="l" t="t" r="r" b="b"/>
              <a:pathLst>
                <a:path w="6942" h="8114" extrusionOk="0">
                  <a:moveTo>
                    <a:pt x="6890" y="1"/>
                  </a:moveTo>
                  <a:cubicBezTo>
                    <a:pt x="6884" y="1"/>
                    <a:pt x="6879" y="3"/>
                    <a:pt x="6874" y="8"/>
                  </a:cubicBezTo>
                  <a:cubicBezTo>
                    <a:pt x="4176" y="2265"/>
                    <a:pt x="2516" y="5430"/>
                    <a:pt x="77" y="7946"/>
                  </a:cubicBezTo>
                  <a:cubicBezTo>
                    <a:pt x="0" y="8023"/>
                    <a:pt x="80" y="8114"/>
                    <a:pt x="147" y="8114"/>
                  </a:cubicBezTo>
                  <a:cubicBezTo>
                    <a:pt x="171" y="8114"/>
                    <a:pt x="193" y="8103"/>
                    <a:pt x="207" y="8076"/>
                  </a:cubicBezTo>
                  <a:cubicBezTo>
                    <a:pt x="1374" y="6882"/>
                    <a:pt x="2360" y="5507"/>
                    <a:pt x="3346" y="4184"/>
                  </a:cubicBezTo>
                  <a:cubicBezTo>
                    <a:pt x="3916" y="3432"/>
                    <a:pt x="4435" y="2706"/>
                    <a:pt x="5032" y="2005"/>
                  </a:cubicBezTo>
                  <a:cubicBezTo>
                    <a:pt x="5654" y="1357"/>
                    <a:pt x="6329" y="760"/>
                    <a:pt x="6900" y="60"/>
                  </a:cubicBezTo>
                  <a:cubicBezTo>
                    <a:pt x="6942" y="39"/>
                    <a:pt x="6916" y="1"/>
                    <a:pt x="68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26"/>
            <p:cNvSpPr/>
            <p:nvPr/>
          </p:nvSpPr>
          <p:spPr>
            <a:xfrm>
              <a:off x="1887150" y="2906450"/>
              <a:ext cx="185625" cy="214375"/>
            </a:xfrm>
            <a:custGeom>
              <a:avLst/>
              <a:gdLst/>
              <a:ahLst/>
              <a:cxnLst/>
              <a:rect l="l" t="t" r="r" b="b"/>
              <a:pathLst>
                <a:path w="7425" h="8575" extrusionOk="0">
                  <a:moveTo>
                    <a:pt x="7399" y="1"/>
                  </a:moveTo>
                  <a:cubicBezTo>
                    <a:pt x="5816" y="779"/>
                    <a:pt x="4415" y="2076"/>
                    <a:pt x="3378" y="3477"/>
                  </a:cubicBezTo>
                  <a:cubicBezTo>
                    <a:pt x="2807" y="4229"/>
                    <a:pt x="2418" y="5033"/>
                    <a:pt x="1925" y="5812"/>
                  </a:cubicBezTo>
                  <a:cubicBezTo>
                    <a:pt x="1380" y="6720"/>
                    <a:pt x="706" y="7550"/>
                    <a:pt x="57" y="8432"/>
                  </a:cubicBezTo>
                  <a:cubicBezTo>
                    <a:pt x="0" y="8489"/>
                    <a:pt x="55" y="8574"/>
                    <a:pt x="119" y="8574"/>
                  </a:cubicBezTo>
                  <a:cubicBezTo>
                    <a:pt x="142" y="8574"/>
                    <a:pt x="166" y="8563"/>
                    <a:pt x="187" y="8535"/>
                  </a:cubicBezTo>
                  <a:cubicBezTo>
                    <a:pt x="732" y="7861"/>
                    <a:pt x="1277" y="7135"/>
                    <a:pt x="1769" y="6382"/>
                  </a:cubicBezTo>
                  <a:cubicBezTo>
                    <a:pt x="2288" y="5604"/>
                    <a:pt x="2677" y="4774"/>
                    <a:pt x="3196" y="3996"/>
                  </a:cubicBezTo>
                  <a:cubicBezTo>
                    <a:pt x="4312" y="2336"/>
                    <a:pt x="5868" y="1246"/>
                    <a:pt x="7425" y="27"/>
                  </a:cubicBezTo>
                  <a:cubicBezTo>
                    <a:pt x="7425" y="27"/>
                    <a:pt x="7425" y="1"/>
                    <a:pt x="73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26"/>
            <p:cNvSpPr/>
            <p:nvPr/>
          </p:nvSpPr>
          <p:spPr>
            <a:xfrm>
              <a:off x="1876000" y="3021300"/>
              <a:ext cx="241750" cy="118825"/>
            </a:xfrm>
            <a:custGeom>
              <a:avLst/>
              <a:gdLst/>
              <a:ahLst/>
              <a:cxnLst/>
              <a:rect l="l" t="t" r="r" b="b"/>
              <a:pathLst>
                <a:path w="9670" h="4753" extrusionOk="0">
                  <a:moveTo>
                    <a:pt x="9570" y="0"/>
                  </a:moveTo>
                  <a:cubicBezTo>
                    <a:pt x="9556" y="0"/>
                    <a:pt x="9542" y="7"/>
                    <a:pt x="9531" y="24"/>
                  </a:cubicBezTo>
                  <a:cubicBezTo>
                    <a:pt x="8182" y="829"/>
                    <a:pt x="6599" y="880"/>
                    <a:pt x="5147" y="1347"/>
                  </a:cubicBezTo>
                  <a:cubicBezTo>
                    <a:pt x="3772" y="1788"/>
                    <a:pt x="2553" y="2489"/>
                    <a:pt x="1385" y="3293"/>
                  </a:cubicBezTo>
                  <a:cubicBezTo>
                    <a:pt x="1299" y="3336"/>
                    <a:pt x="1356" y="3468"/>
                    <a:pt x="1437" y="3468"/>
                  </a:cubicBezTo>
                  <a:cubicBezTo>
                    <a:pt x="1453" y="3468"/>
                    <a:pt x="1471" y="3462"/>
                    <a:pt x="1489" y="3449"/>
                  </a:cubicBezTo>
                  <a:cubicBezTo>
                    <a:pt x="2786" y="2541"/>
                    <a:pt x="4213" y="1788"/>
                    <a:pt x="5769" y="1373"/>
                  </a:cubicBezTo>
                  <a:cubicBezTo>
                    <a:pt x="6899" y="1063"/>
                    <a:pt x="8048" y="923"/>
                    <a:pt x="9086" y="453"/>
                  </a:cubicBezTo>
                  <a:lnTo>
                    <a:pt x="9086" y="453"/>
                  </a:lnTo>
                  <a:cubicBezTo>
                    <a:pt x="7765" y="1578"/>
                    <a:pt x="6173" y="2343"/>
                    <a:pt x="4498" y="2878"/>
                  </a:cubicBezTo>
                  <a:cubicBezTo>
                    <a:pt x="2864" y="3397"/>
                    <a:pt x="1411" y="3604"/>
                    <a:pt x="62" y="4720"/>
                  </a:cubicBezTo>
                  <a:cubicBezTo>
                    <a:pt x="0" y="4720"/>
                    <a:pt x="54" y="4753"/>
                    <a:pt x="91" y="4753"/>
                  </a:cubicBezTo>
                  <a:cubicBezTo>
                    <a:pt x="101" y="4753"/>
                    <a:pt x="109" y="4751"/>
                    <a:pt x="114" y="4746"/>
                  </a:cubicBezTo>
                  <a:cubicBezTo>
                    <a:pt x="996" y="4071"/>
                    <a:pt x="1878" y="3656"/>
                    <a:pt x="2968" y="3345"/>
                  </a:cubicBezTo>
                  <a:cubicBezTo>
                    <a:pt x="3850" y="3137"/>
                    <a:pt x="4680" y="2904"/>
                    <a:pt x="5536" y="2619"/>
                  </a:cubicBezTo>
                  <a:cubicBezTo>
                    <a:pt x="7007" y="2070"/>
                    <a:pt x="8335" y="1329"/>
                    <a:pt x="9472" y="259"/>
                  </a:cubicBezTo>
                  <a:lnTo>
                    <a:pt x="9472" y="259"/>
                  </a:lnTo>
                  <a:cubicBezTo>
                    <a:pt x="9518" y="233"/>
                    <a:pt x="9563" y="207"/>
                    <a:pt x="9609" y="180"/>
                  </a:cubicBezTo>
                  <a:cubicBezTo>
                    <a:pt x="9601" y="173"/>
                    <a:pt x="9594" y="162"/>
                    <a:pt x="9587" y="149"/>
                  </a:cubicBezTo>
                  <a:lnTo>
                    <a:pt x="9587" y="149"/>
                  </a:lnTo>
                  <a:cubicBezTo>
                    <a:pt x="9594" y="142"/>
                    <a:pt x="9601" y="135"/>
                    <a:pt x="9609" y="128"/>
                  </a:cubicBezTo>
                  <a:cubicBezTo>
                    <a:pt x="9669" y="88"/>
                    <a:pt x="9620" y="0"/>
                    <a:pt x="95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26"/>
            <p:cNvSpPr/>
            <p:nvPr/>
          </p:nvSpPr>
          <p:spPr>
            <a:xfrm>
              <a:off x="1618800" y="2825400"/>
              <a:ext cx="219300" cy="252450"/>
            </a:xfrm>
            <a:custGeom>
              <a:avLst/>
              <a:gdLst/>
              <a:ahLst/>
              <a:cxnLst/>
              <a:rect l="l" t="t" r="r" b="b"/>
              <a:pathLst>
                <a:path w="8772" h="10098" extrusionOk="0">
                  <a:moveTo>
                    <a:pt x="0" y="0"/>
                  </a:moveTo>
                  <a:cubicBezTo>
                    <a:pt x="1219" y="1790"/>
                    <a:pt x="2879" y="3087"/>
                    <a:pt x="4436" y="4540"/>
                  </a:cubicBezTo>
                  <a:cubicBezTo>
                    <a:pt x="6122" y="6122"/>
                    <a:pt x="7419" y="8042"/>
                    <a:pt x="8586" y="10065"/>
                  </a:cubicBezTo>
                  <a:cubicBezTo>
                    <a:pt x="8609" y="10088"/>
                    <a:pt x="8636" y="10098"/>
                    <a:pt x="8662" y="10098"/>
                  </a:cubicBezTo>
                  <a:cubicBezTo>
                    <a:pt x="8722" y="10098"/>
                    <a:pt x="8771" y="10043"/>
                    <a:pt x="8716" y="9988"/>
                  </a:cubicBezTo>
                  <a:cubicBezTo>
                    <a:pt x="7678" y="8146"/>
                    <a:pt x="6485" y="6330"/>
                    <a:pt x="4955" y="4825"/>
                  </a:cubicBezTo>
                  <a:cubicBezTo>
                    <a:pt x="3294" y="3191"/>
                    <a:pt x="1453" y="1894"/>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26"/>
            <p:cNvSpPr/>
            <p:nvPr/>
          </p:nvSpPr>
          <p:spPr>
            <a:xfrm>
              <a:off x="1617675" y="2822675"/>
              <a:ext cx="163075" cy="171800"/>
            </a:xfrm>
            <a:custGeom>
              <a:avLst/>
              <a:gdLst/>
              <a:ahLst/>
              <a:cxnLst/>
              <a:rect l="l" t="t" r="r" b="b"/>
              <a:pathLst>
                <a:path w="6523" h="6872" extrusionOk="0">
                  <a:moveTo>
                    <a:pt x="84" y="0"/>
                  </a:moveTo>
                  <a:cubicBezTo>
                    <a:pt x="52" y="0"/>
                    <a:pt x="0" y="65"/>
                    <a:pt x="45" y="109"/>
                  </a:cubicBezTo>
                  <a:cubicBezTo>
                    <a:pt x="797" y="1303"/>
                    <a:pt x="2094" y="2081"/>
                    <a:pt x="3158" y="2963"/>
                  </a:cubicBezTo>
                  <a:cubicBezTo>
                    <a:pt x="4481" y="4026"/>
                    <a:pt x="5544" y="5298"/>
                    <a:pt x="6323" y="6828"/>
                  </a:cubicBezTo>
                  <a:cubicBezTo>
                    <a:pt x="6345" y="6858"/>
                    <a:pt x="6373" y="6871"/>
                    <a:pt x="6399" y="6871"/>
                  </a:cubicBezTo>
                  <a:cubicBezTo>
                    <a:pt x="6463" y="6871"/>
                    <a:pt x="6523" y="6798"/>
                    <a:pt x="6504" y="6724"/>
                  </a:cubicBezTo>
                  <a:cubicBezTo>
                    <a:pt x="5752" y="5323"/>
                    <a:pt x="4766" y="4104"/>
                    <a:pt x="3573" y="3067"/>
                  </a:cubicBezTo>
                  <a:cubicBezTo>
                    <a:pt x="2380" y="2055"/>
                    <a:pt x="1212" y="1147"/>
                    <a:pt x="97" y="6"/>
                  </a:cubicBezTo>
                  <a:cubicBezTo>
                    <a:pt x="93" y="2"/>
                    <a:pt x="89" y="0"/>
                    <a:pt x="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26"/>
            <p:cNvSpPr/>
            <p:nvPr/>
          </p:nvSpPr>
          <p:spPr>
            <a:xfrm>
              <a:off x="1620075" y="2828550"/>
              <a:ext cx="165175" cy="171025"/>
            </a:xfrm>
            <a:custGeom>
              <a:avLst/>
              <a:gdLst/>
              <a:ahLst/>
              <a:cxnLst/>
              <a:rect l="l" t="t" r="r" b="b"/>
              <a:pathLst>
                <a:path w="6607" h="6841" extrusionOk="0">
                  <a:moveTo>
                    <a:pt x="38" y="0"/>
                  </a:moveTo>
                  <a:cubicBezTo>
                    <a:pt x="18" y="0"/>
                    <a:pt x="1" y="15"/>
                    <a:pt x="1" y="30"/>
                  </a:cubicBezTo>
                  <a:cubicBezTo>
                    <a:pt x="753" y="1327"/>
                    <a:pt x="1635" y="2754"/>
                    <a:pt x="2802" y="3765"/>
                  </a:cubicBezTo>
                  <a:cubicBezTo>
                    <a:pt x="3996" y="4803"/>
                    <a:pt x="5293" y="5711"/>
                    <a:pt x="6434" y="6827"/>
                  </a:cubicBezTo>
                  <a:cubicBezTo>
                    <a:pt x="6454" y="6836"/>
                    <a:pt x="6472" y="6840"/>
                    <a:pt x="6489" y="6840"/>
                  </a:cubicBezTo>
                  <a:cubicBezTo>
                    <a:pt x="6563" y="6840"/>
                    <a:pt x="6606" y="6760"/>
                    <a:pt x="6564" y="6697"/>
                  </a:cubicBezTo>
                  <a:cubicBezTo>
                    <a:pt x="5578" y="5581"/>
                    <a:pt x="4411" y="4803"/>
                    <a:pt x="3243" y="3921"/>
                  </a:cubicBezTo>
                  <a:cubicBezTo>
                    <a:pt x="1921" y="2883"/>
                    <a:pt x="1013" y="1405"/>
                    <a:pt x="79" y="30"/>
                  </a:cubicBezTo>
                  <a:cubicBezTo>
                    <a:pt x="68" y="8"/>
                    <a:pt x="52" y="0"/>
                    <a:pt x="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26"/>
            <p:cNvSpPr/>
            <p:nvPr/>
          </p:nvSpPr>
          <p:spPr>
            <a:xfrm>
              <a:off x="1620075" y="2825550"/>
              <a:ext cx="176950" cy="190250"/>
            </a:xfrm>
            <a:custGeom>
              <a:avLst/>
              <a:gdLst/>
              <a:ahLst/>
              <a:cxnLst/>
              <a:rect l="l" t="t" r="r" b="b"/>
              <a:pathLst>
                <a:path w="7078" h="7610" extrusionOk="0">
                  <a:moveTo>
                    <a:pt x="20" y="1"/>
                  </a:moveTo>
                  <a:cubicBezTo>
                    <a:pt x="14" y="1"/>
                    <a:pt x="1" y="7"/>
                    <a:pt x="1" y="20"/>
                  </a:cubicBezTo>
                  <a:cubicBezTo>
                    <a:pt x="27" y="7"/>
                    <a:pt x="27" y="1"/>
                    <a:pt x="20" y="1"/>
                  </a:cubicBezTo>
                  <a:close/>
                  <a:moveTo>
                    <a:pt x="1" y="20"/>
                  </a:moveTo>
                  <a:lnTo>
                    <a:pt x="1" y="20"/>
                  </a:lnTo>
                  <a:cubicBezTo>
                    <a:pt x="1298" y="1265"/>
                    <a:pt x="3114" y="1681"/>
                    <a:pt x="4359" y="3003"/>
                  </a:cubicBezTo>
                  <a:cubicBezTo>
                    <a:pt x="5007" y="3704"/>
                    <a:pt x="5500" y="4508"/>
                    <a:pt x="5889" y="5338"/>
                  </a:cubicBezTo>
                  <a:cubicBezTo>
                    <a:pt x="6227" y="6090"/>
                    <a:pt x="6382" y="6972"/>
                    <a:pt x="6953" y="7595"/>
                  </a:cubicBezTo>
                  <a:cubicBezTo>
                    <a:pt x="6958" y="7605"/>
                    <a:pt x="6966" y="7609"/>
                    <a:pt x="6976" y="7609"/>
                  </a:cubicBezTo>
                  <a:cubicBezTo>
                    <a:pt x="7015" y="7609"/>
                    <a:pt x="7078" y="7538"/>
                    <a:pt x="7057" y="7517"/>
                  </a:cubicBezTo>
                  <a:cubicBezTo>
                    <a:pt x="6564" y="6739"/>
                    <a:pt x="6330" y="5831"/>
                    <a:pt x="5941" y="5027"/>
                  </a:cubicBezTo>
                  <a:cubicBezTo>
                    <a:pt x="5578" y="4275"/>
                    <a:pt x="5137" y="3600"/>
                    <a:pt x="4592" y="2978"/>
                  </a:cubicBezTo>
                  <a:cubicBezTo>
                    <a:pt x="3321" y="1551"/>
                    <a:pt x="1480" y="1162"/>
                    <a:pt x="1"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26"/>
            <p:cNvSpPr/>
            <p:nvPr/>
          </p:nvSpPr>
          <p:spPr>
            <a:xfrm>
              <a:off x="1705850" y="2772175"/>
              <a:ext cx="66650" cy="188150"/>
            </a:xfrm>
            <a:custGeom>
              <a:avLst/>
              <a:gdLst/>
              <a:ahLst/>
              <a:cxnLst/>
              <a:rect l="l" t="t" r="r" b="b"/>
              <a:pathLst>
                <a:path w="2666" h="7526" extrusionOk="0">
                  <a:moveTo>
                    <a:pt x="71" y="1"/>
                  </a:moveTo>
                  <a:cubicBezTo>
                    <a:pt x="25" y="1"/>
                    <a:pt x="1" y="74"/>
                    <a:pt x="20" y="132"/>
                  </a:cubicBezTo>
                  <a:cubicBezTo>
                    <a:pt x="435" y="1092"/>
                    <a:pt x="720" y="2129"/>
                    <a:pt x="850" y="3193"/>
                  </a:cubicBezTo>
                  <a:cubicBezTo>
                    <a:pt x="954" y="4023"/>
                    <a:pt x="1006" y="4853"/>
                    <a:pt x="1343" y="5605"/>
                  </a:cubicBezTo>
                  <a:cubicBezTo>
                    <a:pt x="1353" y="5647"/>
                    <a:pt x="1384" y="5664"/>
                    <a:pt x="1416" y="5664"/>
                  </a:cubicBezTo>
                  <a:cubicBezTo>
                    <a:pt x="1464" y="5664"/>
                    <a:pt x="1514" y="5626"/>
                    <a:pt x="1499" y="5579"/>
                  </a:cubicBezTo>
                  <a:cubicBezTo>
                    <a:pt x="1110" y="4542"/>
                    <a:pt x="1084" y="3400"/>
                    <a:pt x="850" y="2337"/>
                  </a:cubicBezTo>
                  <a:cubicBezTo>
                    <a:pt x="726" y="1767"/>
                    <a:pt x="602" y="1221"/>
                    <a:pt x="365" y="721"/>
                  </a:cubicBezTo>
                  <a:lnTo>
                    <a:pt x="365" y="721"/>
                  </a:lnTo>
                  <a:cubicBezTo>
                    <a:pt x="421" y="833"/>
                    <a:pt x="446" y="876"/>
                    <a:pt x="452" y="876"/>
                  </a:cubicBezTo>
                  <a:cubicBezTo>
                    <a:pt x="463" y="876"/>
                    <a:pt x="398" y="711"/>
                    <a:pt x="328" y="561"/>
                  </a:cubicBezTo>
                  <a:lnTo>
                    <a:pt x="328" y="561"/>
                  </a:lnTo>
                  <a:cubicBezTo>
                    <a:pt x="496" y="749"/>
                    <a:pt x="748" y="990"/>
                    <a:pt x="798" y="1040"/>
                  </a:cubicBezTo>
                  <a:cubicBezTo>
                    <a:pt x="1732" y="2129"/>
                    <a:pt x="1940" y="3297"/>
                    <a:pt x="2017" y="4723"/>
                  </a:cubicBezTo>
                  <a:cubicBezTo>
                    <a:pt x="2069" y="5709"/>
                    <a:pt x="2199" y="6617"/>
                    <a:pt x="2588" y="7525"/>
                  </a:cubicBezTo>
                  <a:cubicBezTo>
                    <a:pt x="2614" y="7473"/>
                    <a:pt x="2666" y="7473"/>
                    <a:pt x="2666" y="7447"/>
                  </a:cubicBezTo>
                  <a:cubicBezTo>
                    <a:pt x="2199" y="6020"/>
                    <a:pt x="2355" y="4620"/>
                    <a:pt x="2095" y="3167"/>
                  </a:cubicBezTo>
                  <a:cubicBezTo>
                    <a:pt x="1862" y="1870"/>
                    <a:pt x="1006" y="936"/>
                    <a:pt x="124" y="28"/>
                  </a:cubicBezTo>
                  <a:cubicBezTo>
                    <a:pt x="104" y="9"/>
                    <a:pt x="86" y="1"/>
                    <a:pt x="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26"/>
            <p:cNvSpPr/>
            <p:nvPr/>
          </p:nvSpPr>
          <p:spPr>
            <a:xfrm>
              <a:off x="1822425" y="2691975"/>
              <a:ext cx="57100" cy="250025"/>
            </a:xfrm>
            <a:custGeom>
              <a:avLst/>
              <a:gdLst/>
              <a:ahLst/>
              <a:cxnLst/>
              <a:rect l="l" t="t" r="r" b="b"/>
              <a:pathLst>
                <a:path w="2284" h="10001" extrusionOk="0">
                  <a:moveTo>
                    <a:pt x="2257" y="0"/>
                  </a:moveTo>
                  <a:cubicBezTo>
                    <a:pt x="2244" y="0"/>
                    <a:pt x="2231" y="7"/>
                    <a:pt x="2231" y="19"/>
                  </a:cubicBezTo>
                  <a:cubicBezTo>
                    <a:pt x="1868" y="1317"/>
                    <a:pt x="1246" y="2562"/>
                    <a:pt x="986" y="3885"/>
                  </a:cubicBezTo>
                  <a:cubicBezTo>
                    <a:pt x="805" y="4715"/>
                    <a:pt x="519" y="5571"/>
                    <a:pt x="390" y="6453"/>
                  </a:cubicBezTo>
                  <a:cubicBezTo>
                    <a:pt x="312" y="6920"/>
                    <a:pt x="338" y="7387"/>
                    <a:pt x="312" y="7854"/>
                  </a:cubicBezTo>
                  <a:cubicBezTo>
                    <a:pt x="260" y="8554"/>
                    <a:pt x="78" y="9228"/>
                    <a:pt x="0" y="9903"/>
                  </a:cubicBezTo>
                  <a:cubicBezTo>
                    <a:pt x="0" y="9966"/>
                    <a:pt x="48" y="10000"/>
                    <a:pt x="85" y="10000"/>
                  </a:cubicBezTo>
                  <a:cubicBezTo>
                    <a:pt x="110" y="10000"/>
                    <a:pt x="130" y="9986"/>
                    <a:pt x="130" y="9955"/>
                  </a:cubicBezTo>
                  <a:cubicBezTo>
                    <a:pt x="286" y="8943"/>
                    <a:pt x="441" y="8009"/>
                    <a:pt x="467" y="6972"/>
                  </a:cubicBezTo>
                  <a:cubicBezTo>
                    <a:pt x="545" y="5934"/>
                    <a:pt x="908" y="4922"/>
                    <a:pt x="1116" y="3911"/>
                  </a:cubicBezTo>
                  <a:cubicBezTo>
                    <a:pt x="1427" y="2588"/>
                    <a:pt x="2024" y="1342"/>
                    <a:pt x="2283" y="19"/>
                  </a:cubicBezTo>
                  <a:cubicBezTo>
                    <a:pt x="2283" y="7"/>
                    <a:pt x="2270" y="0"/>
                    <a:pt x="22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26"/>
            <p:cNvSpPr/>
            <p:nvPr/>
          </p:nvSpPr>
          <p:spPr>
            <a:xfrm>
              <a:off x="1806200" y="2690625"/>
              <a:ext cx="74625" cy="251375"/>
            </a:xfrm>
            <a:custGeom>
              <a:avLst/>
              <a:gdLst/>
              <a:ahLst/>
              <a:cxnLst/>
              <a:rect l="l" t="t" r="r" b="b"/>
              <a:pathLst>
                <a:path w="2985" h="10055" extrusionOk="0">
                  <a:moveTo>
                    <a:pt x="2934" y="0"/>
                  </a:moveTo>
                  <a:cubicBezTo>
                    <a:pt x="2924" y="0"/>
                    <a:pt x="2914" y="6"/>
                    <a:pt x="2906" y="22"/>
                  </a:cubicBezTo>
                  <a:cubicBezTo>
                    <a:pt x="1998" y="1111"/>
                    <a:pt x="1220" y="2512"/>
                    <a:pt x="701" y="3861"/>
                  </a:cubicBezTo>
                  <a:cubicBezTo>
                    <a:pt x="1" y="5780"/>
                    <a:pt x="79" y="8063"/>
                    <a:pt x="598" y="10009"/>
                  </a:cubicBezTo>
                  <a:cubicBezTo>
                    <a:pt x="608" y="10040"/>
                    <a:pt x="634" y="10054"/>
                    <a:pt x="661" y="10054"/>
                  </a:cubicBezTo>
                  <a:cubicBezTo>
                    <a:pt x="702" y="10054"/>
                    <a:pt x="743" y="10020"/>
                    <a:pt x="727" y="9957"/>
                  </a:cubicBezTo>
                  <a:cubicBezTo>
                    <a:pt x="286" y="7985"/>
                    <a:pt x="157" y="5780"/>
                    <a:pt x="883" y="3835"/>
                  </a:cubicBezTo>
                  <a:cubicBezTo>
                    <a:pt x="1402" y="2512"/>
                    <a:pt x="2232" y="1267"/>
                    <a:pt x="2984" y="73"/>
                  </a:cubicBezTo>
                  <a:cubicBezTo>
                    <a:pt x="2984" y="37"/>
                    <a:pt x="2958" y="0"/>
                    <a:pt x="29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26"/>
            <p:cNvSpPr/>
            <p:nvPr/>
          </p:nvSpPr>
          <p:spPr>
            <a:xfrm>
              <a:off x="1823300" y="2693825"/>
              <a:ext cx="57525" cy="259325"/>
            </a:xfrm>
            <a:custGeom>
              <a:avLst/>
              <a:gdLst/>
              <a:ahLst/>
              <a:cxnLst/>
              <a:rect l="l" t="t" r="r" b="b"/>
              <a:pathLst>
                <a:path w="2301" h="10373" extrusionOk="0">
                  <a:moveTo>
                    <a:pt x="2231" y="0"/>
                  </a:moveTo>
                  <a:cubicBezTo>
                    <a:pt x="2225" y="0"/>
                    <a:pt x="2222" y="6"/>
                    <a:pt x="2222" y="23"/>
                  </a:cubicBezTo>
                  <a:cubicBezTo>
                    <a:pt x="2041" y="802"/>
                    <a:pt x="2093" y="1606"/>
                    <a:pt x="2041" y="2384"/>
                  </a:cubicBezTo>
                  <a:cubicBezTo>
                    <a:pt x="1937" y="3318"/>
                    <a:pt x="1729" y="4304"/>
                    <a:pt x="1548" y="5211"/>
                  </a:cubicBezTo>
                  <a:cubicBezTo>
                    <a:pt x="1159" y="6950"/>
                    <a:pt x="432" y="8584"/>
                    <a:pt x="17" y="10296"/>
                  </a:cubicBezTo>
                  <a:cubicBezTo>
                    <a:pt x="1" y="10329"/>
                    <a:pt x="48" y="10373"/>
                    <a:pt x="91" y="10373"/>
                  </a:cubicBezTo>
                  <a:cubicBezTo>
                    <a:pt x="115" y="10373"/>
                    <a:pt x="138" y="10359"/>
                    <a:pt x="147" y="10322"/>
                  </a:cubicBezTo>
                  <a:cubicBezTo>
                    <a:pt x="640" y="8610"/>
                    <a:pt x="1288" y="6950"/>
                    <a:pt x="1677" y="5237"/>
                  </a:cubicBezTo>
                  <a:cubicBezTo>
                    <a:pt x="1859" y="4433"/>
                    <a:pt x="1989" y="3603"/>
                    <a:pt x="2093" y="2799"/>
                  </a:cubicBezTo>
                  <a:cubicBezTo>
                    <a:pt x="2222" y="1865"/>
                    <a:pt x="2118" y="931"/>
                    <a:pt x="2300" y="23"/>
                  </a:cubicBezTo>
                  <a:cubicBezTo>
                    <a:pt x="2265" y="23"/>
                    <a:pt x="2242" y="0"/>
                    <a:pt x="2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26"/>
            <p:cNvSpPr/>
            <p:nvPr/>
          </p:nvSpPr>
          <p:spPr>
            <a:xfrm>
              <a:off x="1821125" y="2715150"/>
              <a:ext cx="53200" cy="223825"/>
            </a:xfrm>
            <a:custGeom>
              <a:avLst/>
              <a:gdLst/>
              <a:ahLst/>
              <a:cxnLst/>
              <a:rect l="l" t="t" r="r" b="b"/>
              <a:pathLst>
                <a:path w="2128" h="8953" extrusionOk="0">
                  <a:moveTo>
                    <a:pt x="2128" y="0"/>
                  </a:moveTo>
                  <a:lnTo>
                    <a:pt x="2128" y="0"/>
                  </a:lnTo>
                  <a:cubicBezTo>
                    <a:pt x="2024" y="545"/>
                    <a:pt x="1816" y="1116"/>
                    <a:pt x="1687" y="1635"/>
                  </a:cubicBezTo>
                  <a:cubicBezTo>
                    <a:pt x="1505" y="2309"/>
                    <a:pt x="1401" y="3010"/>
                    <a:pt x="1298" y="3710"/>
                  </a:cubicBezTo>
                  <a:cubicBezTo>
                    <a:pt x="1142" y="4618"/>
                    <a:pt x="1012" y="5552"/>
                    <a:pt x="727" y="6434"/>
                  </a:cubicBezTo>
                  <a:cubicBezTo>
                    <a:pt x="467" y="7238"/>
                    <a:pt x="78" y="8016"/>
                    <a:pt x="1" y="8898"/>
                  </a:cubicBezTo>
                  <a:cubicBezTo>
                    <a:pt x="1" y="8930"/>
                    <a:pt x="40" y="8952"/>
                    <a:pt x="77" y="8952"/>
                  </a:cubicBezTo>
                  <a:cubicBezTo>
                    <a:pt x="99" y="8952"/>
                    <a:pt x="120" y="8944"/>
                    <a:pt x="130" y="8924"/>
                  </a:cubicBezTo>
                  <a:cubicBezTo>
                    <a:pt x="312" y="8016"/>
                    <a:pt x="701" y="7238"/>
                    <a:pt x="960" y="6356"/>
                  </a:cubicBezTo>
                  <a:cubicBezTo>
                    <a:pt x="1246" y="5422"/>
                    <a:pt x="1375" y="4436"/>
                    <a:pt x="1531" y="3502"/>
                  </a:cubicBezTo>
                  <a:cubicBezTo>
                    <a:pt x="1661" y="2335"/>
                    <a:pt x="2050" y="1168"/>
                    <a:pt x="2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26"/>
            <p:cNvSpPr/>
            <p:nvPr/>
          </p:nvSpPr>
          <p:spPr>
            <a:xfrm>
              <a:off x="1830425" y="2758425"/>
              <a:ext cx="131050" cy="173650"/>
            </a:xfrm>
            <a:custGeom>
              <a:avLst/>
              <a:gdLst/>
              <a:ahLst/>
              <a:cxnLst/>
              <a:rect l="l" t="t" r="r" b="b"/>
              <a:pathLst>
                <a:path w="5242" h="6946" extrusionOk="0">
                  <a:moveTo>
                    <a:pt x="5138" y="0"/>
                  </a:moveTo>
                  <a:cubicBezTo>
                    <a:pt x="5115" y="0"/>
                    <a:pt x="5092" y="10"/>
                    <a:pt x="5076" y="33"/>
                  </a:cubicBezTo>
                  <a:cubicBezTo>
                    <a:pt x="4479" y="1149"/>
                    <a:pt x="3468" y="1771"/>
                    <a:pt x="2482" y="2550"/>
                  </a:cubicBezTo>
                  <a:cubicBezTo>
                    <a:pt x="1652" y="3198"/>
                    <a:pt x="1003" y="4054"/>
                    <a:pt x="562" y="5014"/>
                  </a:cubicBezTo>
                  <a:cubicBezTo>
                    <a:pt x="544" y="5087"/>
                    <a:pt x="604" y="5161"/>
                    <a:pt x="658" y="5161"/>
                  </a:cubicBezTo>
                  <a:cubicBezTo>
                    <a:pt x="681" y="5161"/>
                    <a:pt x="703" y="5148"/>
                    <a:pt x="718" y="5118"/>
                  </a:cubicBezTo>
                  <a:cubicBezTo>
                    <a:pt x="1315" y="3717"/>
                    <a:pt x="2326" y="2939"/>
                    <a:pt x="3494" y="2031"/>
                  </a:cubicBezTo>
                  <a:cubicBezTo>
                    <a:pt x="3909" y="1720"/>
                    <a:pt x="4298" y="1356"/>
                    <a:pt x="4635" y="967"/>
                  </a:cubicBezTo>
                  <a:cubicBezTo>
                    <a:pt x="4686" y="904"/>
                    <a:pt x="4793" y="783"/>
                    <a:pt x="4889" y="662"/>
                  </a:cubicBezTo>
                  <a:lnTo>
                    <a:pt x="4889" y="662"/>
                  </a:lnTo>
                  <a:lnTo>
                    <a:pt x="4739" y="1071"/>
                  </a:lnTo>
                  <a:cubicBezTo>
                    <a:pt x="3727" y="3406"/>
                    <a:pt x="926" y="4495"/>
                    <a:pt x="18" y="6934"/>
                  </a:cubicBezTo>
                  <a:cubicBezTo>
                    <a:pt x="0" y="6934"/>
                    <a:pt x="29" y="6945"/>
                    <a:pt x="58" y="6945"/>
                  </a:cubicBezTo>
                  <a:cubicBezTo>
                    <a:pt x="72" y="6945"/>
                    <a:pt x="87" y="6942"/>
                    <a:pt x="95" y="6934"/>
                  </a:cubicBezTo>
                  <a:cubicBezTo>
                    <a:pt x="952" y="5533"/>
                    <a:pt x="2015" y="4469"/>
                    <a:pt x="3182" y="3302"/>
                  </a:cubicBezTo>
                  <a:cubicBezTo>
                    <a:pt x="4142" y="2316"/>
                    <a:pt x="4817" y="1460"/>
                    <a:pt x="5206" y="85"/>
                  </a:cubicBezTo>
                  <a:cubicBezTo>
                    <a:pt x="5242" y="49"/>
                    <a:pt x="5190" y="0"/>
                    <a:pt x="51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26"/>
            <p:cNvSpPr/>
            <p:nvPr/>
          </p:nvSpPr>
          <p:spPr>
            <a:xfrm>
              <a:off x="1899700" y="2909375"/>
              <a:ext cx="57000" cy="197925"/>
            </a:xfrm>
            <a:custGeom>
              <a:avLst/>
              <a:gdLst/>
              <a:ahLst/>
              <a:cxnLst/>
              <a:rect l="l" t="t" r="r" b="b"/>
              <a:pathLst>
                <a:path w="2280" h="7917" extrusionOk="0">
                  <a:moveTo>
                    <a:pt x="1994" y="1"/>
                  </a:moveTo>
                  <a:cubicBezTo>
                    <a:pt x="1968" y="1"/>
                    <a:pt x="1942" y="14"/>
                    <a:pt x="1942" y="40"/>
                  </a:cubicBezTo>
                  <a:cubicBezTo>
                    <a:pt x="1812" y="896"/>
                    <a:pt x="1683" y="1674"/>
                    <a:pt x="1267" y="2452"/>
                  </a:cubicBezTo>
                  <a:cubicBezTo>
                    <a:pt x="1008" y="2945"/>
                    <a:pt x="749" y="3360"/>
                    <a:pt x="567" y="3879"/>
                  </a:cubicBezTo>
                  <a:cubicBezTo>
                    <a:pt x="126" y="5150"/>
                    <a:pt x="22" y="6577"/>
                    <a:pt x="22" y="7900"/>
                  </a:cubicBezTo>
                  <a:cubicBezTo>
                    <a:pt x="1" y="7910"/>
                    <a:pt x="6" y="7917"/>
                    <a:pt x="20" y="7917"/>
                  </a:cubicBezTo>
                  <a:cubicBezTo>
                    <a:pt x="39" y="7917"/>
                    <a:pt x="74" y="7904"/>
                    <a:pt x="74" y="7874"/>
                  </a:cubicBezTo>
                  <a:cubicBezTo>
                    <a:pt x="178" y="6369"/>
                    <a:pt x="230" y="4787"/>
                    <a:pt x="878" y="3412"/>
                  </a:cubicBezTo>
                  <a:cubicBezTo>
                    <a:pt x="1112" y="2945"/>
                    <a:pt x="1423" y="2556"/>
                    <a:pt x="1631" y="2063"/>
                  </a:cubicBezTo>
                  <a:cubicBezTo>
                    <a:pt x="1838" y="1596"/>
                    <a:pt x="1916" y="1129"/>
                    <a:pt x="2020" y="636"/>
                  </a:cubicBezTo>
                  <a:cubicBezTo>
                    <a:pt x="2035" y="517"/>
                    <a:pt x="2032" y="244"/>
                    <a:pt x="2038" y="244"/>
                  </a:cubicBezTo>
                  <a:cubicBezTo>
                    <a:pt x="2042" y="244"/>
                    <a:pt x="2050" y="395"/>
                    <a:pt x="2072" y="870"/>
                  </a:cubicBezTo>
                  <a:cubicBezTo>
                    <a:pt x="2124" y="1181"/>
                    <a:pt x="2072" y="1518"/>
                    <a:pt x="2072" y="1830"/>
                  </a:cubicBezTo>
                  <a:cubicBezTo>
                    <a:pt x="2020" y="2504"/>
                    <a:pt x="1864" y="3204"/>
                    <a:pt x="1631" y="3801"/>
                  </a:cubicBezTo>
                  <a:cubicBezTo>
                    <a:pt x="1397" y="4424"/>
                    <a:pt x="1112" y="4942"/>
                    <a:pt x="956" y="5591"/>
                  </a:cubicBezTo>
                  <a:cubicBezTo>
                    <a:pt x="775" y="6317"/>
                    <a:pt x="489" y="6914"/>
                    <a:pt x="178" y="7614"/>
                  </a:cubicBezTo>
                  <a:cubicBezTo>
                    <a:pt x="142" y="7650"/>
                    <a:pt x="181" y="7699"/>
                    <a:pt x="217" y="7699"/>
                  </a:cubicBezTo>
                  <a:cubicBezTo>
                    <a:pt x="233" y="7699"/>
                    <a:pt x="248" y="7690"/>
                    <a:pt x="256" y="7666"/>
                  </a:cubicBezTo>
                  <a:cubicBezTo>
                    <a:pt x="593" y="7121"/>
                    <a:pt x="852" y="6525"/>
                    <a:pt x="1008" y="5876"/>
                  </a:cubicBezTo>
                  <a:cubicBezTo>
                    <a:pt x="1216" y="5176"/>
                    <a:pt x="1475" y="4527"/>
                    <a:pt x="1734" y="3853"/>
                  </a:cubicBezTo>
                  <a:cubicBezTo>
                    <a:pt x="2175" y="2608"/>
                    <a:pt x="2279" y="1337"/>
                    <a:pt x="2046" y="40"/>
                  </a:cubicBezTo>
                  <a:cubicBezTo>
                    <a:pt x="2046" y="14"/>
                    <a:pt x="2020" y="1"/>
                    <a:pt x="19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26"/>
            <p:cNvSpPr/>
            <p:nvPr/>
          </p:nvSpPr>
          <p:spPr>
            <a:xfrm>
              <a:off x="1551075" y="3412150"/>
              <a:ext cx="65800" cy="215500"/>
            </a:xfrm>
            <a:custGeom>
              <a:avLst/>
              <a:gdLst/>
              <a:ahLst/>
              <a:cxnLst/>
              <a:rect l="l" t="t" r="r" b="b"/>
              <a:pathLst>
                <a:path w="2632" h="8620" extrusionOk="0">
                  <a:moveTo>
                    <a:pt x="108" y="1"/>
                  </a:moveTo>
                  <a:cubicBezTo>
                    <a:pt x="55" y="1"/>
                    <a:pt x="0" y="56"/>
                    <a:pt x="37" y="111"/>
                  </a:cubicBezTo>
                  <a:cubicBezTo>
                    <a:pt x="400" y="811"/>
                    <a:pt x="297" y="1693"/>
                    <a:pt x="426" y="2445"/>
                  </a:cubicBezTo>
                  <a:cubicBezTo>
                    <a:pt x="556" y="3146"/>
                    <a:pt x="763" y="3872"/>
                    <a:pt x="997" y="4546"/>
                  </a:cubicBezTo>
                  <a:cubicBezTo>
                    <a:pt x="1464" y="5869"/>
                    <a:pt x="2164" y="7115"/>
                    <a:pt x="2216" y="8541"/>
                  </a:cubicBezTo>
                  <a:cubicBezTo>
                    <a:pt x="2216" y="8593"/>
                    <a:pt x="2255" y="8619"/>
                    <a:pt x="2294" y="8619"/>
                  </a:cubicBezTo>
                  <a:cubicBezTo>
                    <a:pt x="2333" y="8619"/>
                    <a:pt x="2372" y="8593"/>
                    <a:pt x="2372" y="8541"/>
                  </a:cubicBezTo>
                  <a:cubicBezTo>
                    <a:pt x="2372" y="7244"/>
                    <a:pt x="1775" y="5999"/>
                    <a:pt x="1282" y="4832"/>
                  </a:cubicBezTo>
                  <a:cubicBezTo>
                    <a:pt x="971" y="4131"/>
                    <a:pt x="763" y="3405"/>
                    <a:pt x="634" y="2679"/>
                  </a:cubicBezTo>
                  <a:cubicBezTo>
                    <a:pt x="516" y="2043"/>
                    <a:pt x="505" y="1407"/>
                    <a:pt x="407" y="790"/>
                  </a:cubicBezTo>
                  <a:lnTo>
                    <a:pt x="407" y="790"/>
                  </a:lnTo>
                  <a:cubicBezTo>
                    <a:pt x="533" y="977"/>
                    <a:pt x="673" y="1162"/>
                    <a:pt x="738" y="1278"/>
                  </a:cubicBezTo>
                  <a:cubicBezTo>
                    <a:pt x="1127" y="2030"/>
                    <a:pt x="1412" y="2757"/>
                    <a:pt x="1671" y="3587"/>
                  </a:cubicBezTo>
                  <a:cubicBezTo>
                    <a:pt x="2164" y="5039"/>
                    <a:pt x="2372" y="6570"/>
                    <a:pt x="2424" y="8126"/>
                  </a:cubicBezTo>
                  <a:cubicBezTo>
                    <a:pt x="2424" y="8169"/>
                    <a:pt x="2463" y="8188"/>
                    <a:pt x="2498" y="8188"/>
                  </a:cubicBezTo>
                  <a:cubicBezTo>
                    <a:pt x="2527" y="8188"/>
                    <a:pt x="2553" y="8176"/>
                    <a:pt x="2553" y="8152"/>
                  </a:cubicBezTo>
                  <a:cubicBezTo>
                    <a:pt x="2631" y="5299"/>
                    <a:pt x="1671" y="2445"/>
                    <a:pt x="167" y="33"/>
                  </a:cubicBezTo>
                  <a:cubicBezTo>
                    <a:pt x="152" y="10"/>
                    <a:pt x="130" y="1"/>
                    <a:pt x="1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2100"/>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p:cSld name="CUSTOM">
    <p:spTree>
      <p:nvGrpSpPr>
        <p:cNvPr id="1" name="Shape 2101"/>
        <p:cNvGrpSpPr/>
        <p:nvPr/>
      </p:nvGrpSpPr>
      <p:grpSpPr>
        <a:xfrm>
          <a:off x="0" y="0"/>
          <a:ext cx="0" cy="0"/>
          <a:chOff x="0" y="0"/>
          <a:chExt cx="0" cy="0"/>
        </a:xfrm>
      </p:grpSpPr>
      <p:sp>
        <p:nvSpPr>
          <p:cNvPr id="2102" name="Google Shape;2102;p29"/>
          <p:cNvSpPr txBox="1">
            <a:spLocks noGrp="1"/>
          </p:cNvSpPr>
          <p:nvPr>
            <p:ph type="title"/>
          </p:nvPr>
        </p:nvSpPr>
        <p:spPr>
          <a:xfrm>
            <a:off x="1048350" y="323850"/>
            <a:ext cx="7047300" cy="482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Font typeface="Arial"/>
              <a:buNone/>
              <a:defRPr>
                <a:latin typeface="Arial"/>
                <a:ea typeface="Arial"/>
                <a:cs typeface="Arial"/>
                <a:sym typeface="Arial"/>
              </a:defRPr>
            </a:lvl1pPr>
            <a:lvl2pPr lvl="1" rtl="0">
              <a:spcBef>
                <a:spcPts val="0"/>
              </a:spcBef>
              <a:spcAft>
                <a:spcPts val="0"/>
              </a:spcAft>
              <a:buSzPts val="2400"/>
              <a:buFont typeface="Arial"/>
              <a:buNone/>
              <a:defRPr>
                <a:latin typeface="Arial"/>
                <a:ea typeface="Arial"/>
                <a:cs typeface="Arial"/>
                <a:sym typeface="Arial"/>
              </a:defRPr>
            </a:lvl2pPr>
            <a:lvl3pPr lvl="2" rtl="0">
              <a:spcBef>
                <a:spcPts val="0"/>
              </a:spcBef>
              <a:spcAft>
                <a:spcPts val="0"/>
              </a:spcAft>
              <a:buSzPts val="2400"/>
              <a:buFont typeface="Arial"/>
              <a:buNone/>
              <a:defRPr>
                <a:latin typeface="Arial"/>
                <a:ea typeface="Arial"/>
                <a:cs typeface="Arial"/>
                <a:sym typeface="Arial"/>
              </a:defRPr>
            </a:lvl3pPr>
            <a:lvl4pPr lvl="3" rtl="0">
              <a:spcBef>
                <a:spcPts val="0"/>
              </a:spcBef>
              <a:spcAft>
                <a:spcPts val="0"/>
              </a:spcAft>
              <a:buSzPts val="2400"/>
              <a:buFont typeface="Arial"/>
              <a:buNone/>
              <a:defRPr>
                <a:latin typeface="Arial"/>
                <a:ea typeface="Arial"/>
                <a:cs typeface="Arial"/>
                <a:sym typeface="Arial"/>
              </a:defRPr>
            </a:lvl4pPr>
            <a:lvl5pPr lvl="4" rtl="0">
              <a:spcBef>
                <a:spcPts val="0"/>
              </a:spcBef>
              <a:spcAft>
                <a:spcPts val="0"/>
              </a:spcAft>
              <a:buSzPts val="2400"/>
              <a:buFont typeface="Arial"/>
              <a:buNone/>
              <a:defRPr>
                <a:latin typeface="Arial"/>
                <a:ea typeface="Arial"/>
                <a:cs typeface="Arial"/>
                <a:sym typeface="Arial"/>
              </a:defRPr>
            </a:lvl5pPr>
            <a:lvl6pPr lvl="5" rtl="0">
              <a:spcBef>
                <a:spcPts val="0"/>
              </a:spcBef>
              <a:spcAft>
                <a:spcPts val="0"/>
              </a:spcAft>
              <a:buSzPts val="2400"/>
              <a:buFont typeface="Arial"/>
              <a:buNone/>
              <a:defRPr>
                <a:latin typeface="Arial"/>
                <a:ea typeface="Arial"/>
                <a:cs typeface="Arial"/>
                <a:sym typeface="Arial"/>
              </a:defRPr>
            </a:lvl6pPr>
            <a:lvl7pPr lvl="6" rtl="0">
              <a:spcBef>
                <a:spcPts val="0"/>
              </a:spcBef>
              <a:spcAft>
                <a:spcPts val="0"/>
              </a:spcAft>
              <a:buSzPts val="2400"/>
              <a:buFont typeface="Arial"/>
              <a:buNone/>
              <a:defRPr>
                <a:latin typeface="Arial"/>
                <a:ea typeface="Arial"/>
                <a:cs typeface="Arial"/>
                <a:sym typeface="Arial"/>
              </a:defRPr>
            </a:lvl7pPr>
            <a:lvl8pPr lvl="7" rtl="0">
              <a:spcBef>
                <a:spcPts val="0"/>
              </a:spcBef>
              <a:spcAft>
                <a:spcPts val="0"/>
              </a:spcAft>
              <a:buSzPts val="2400"/>
              <a:buFont typeface="Arial"/>
              <a:buNone/>
              <a:defRPr>
                <a:latin typeface="Arial"/>
                <a:ea typeface="Arial"/>
                <a:cs typeface="Arial"/>
                <a:sym typeface="Arial"/>
              </a:defRPr>
            </a:lvl8pPr>
            <a:lvl9pPr lvl="8" rtl="0">
              <a:spcBef>
                <a:spcPts val="0"/>
              </a:spcBef>
              <a:spcAft>
                <a:spcPts val="0"/>
              </a:spcAft>
              <a:buSzPts val="2400"/>
              <a:buFont typeface="Arial"/>
              <a:buNone/>
              <a:defRPr>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42"/>
        <p:cNvGrpSpPr/>
        <p:nvPr/>
      </p:nvGrpSpPr>
      <p:grpSpPr>
        <a:xfrm>
          <a:off x="0" y="0"/>
          <a:ext cx="0" cy="0"/>
          <a:chOff x="0" y="0"/>
          <a:chExt cx="0" cy="0"/>
        </a:xfrm>
      </p:grpSpPr>
      <p:sp>
        <p:nvSpPr>
          <p:cNvPr id="243" name="Google Shape;243;p4"/>
          <p:cNvSpPr txBox="1">
            <a:spLocks noGrp="1"/>
          </p:cNvSpPr>
          <p:nvPr>
            <p:ph type="title"/>
          </p:nvPr>
        </p:nvSpPr>
        <p:spPr>
          <a:xfrm>
            <a:off x="720000" y="445025"/>
            <a:ext cx="7704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44" name="Google Shape;244;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accent1"/>
              </a:buClr>
              <a:buSzPts val="1800"/>
              <a:buFont typeface="Darker Grotesque SemiBold"/>
              <a:buAutoNum type="arabicPeriod"/>
              <a:defRPr sz="1250">
                <a:solidFill>
                  <a:srgbClr val="434343"/>
                </a:solidFill>
              </a:defRPr>
            </a:lvl1pPr>
            <a:lvl2pPr marL="914400" lvl="1" indent="-317500" rtl="0">
              <a:lnSpc>
                <a:spcPct val="115000"/>
              </a:lnSpc>
              <a:spcBef>
                <a:spcPts val="0"/>
              </a:spcBef>
              <a:spcAft>
                <a:spcPts val="0"/>
              </a:spcAft>
              <a:buClr>
                <a:srgbClr val="15325B"/>
              </a:buClr>
              <a:buSzPts val="1400"/>
              <a:buFont typeface="Darker Grotesque SemiBold"/>
              <a:buAutoNum type="alphaLcPeriod"/>
              <a:defRPr>
                <a:solidFill>
                  <a:srgbClr val="434343"/>
                </a:solidFill>
              </a:defRPr>
            </a:lvl2pPr>
            <a:lvl3pPr marL="1371600" lvl="2" indent="-317500" rtl="0">
              <a:lnSpc>
                <a:spcPct val="115000"/>
              </a:lnSpc>
              <a:spcBef>
                <a:spcPts val="0"/>
              </a:spcBef>
              <a:spcAft>
                <a:spcPts val="0"/>
              </a:spcAft>
              <a:buClr>
                <a:srgbClr val="15325B"/>
              </a:buClr>
              <a:buSzPts val="1400"/>
              <a:buFont typeface="Darker Grotesque SemiBold"/>
              <a:buAutoNum type="romanLcPeriod"/>
              <a:defRPr>
                <a:solidFill>
                  <a:srgbClr val="434343"/>
                </a:solidFill>
              </a:defRPr>
            </a:lvl3pPr>
            <a:lvl4pPr marL="1828800" lvl="3" indent="-317500" rtl="0">
              <a:lnSpc>
                <a:spcPct val="115000"/>
              </a:lnSpc>
              <a:spcBef>
                <a:spcPts val="0"/>
              </a:spcBef>
              <a:spcAft>
                <a:spcPts val="0"/>
              </a:spcAft>
              <a:buClr>
                <a:srgbClr val="15325B"/>
              </a:buClr>
              <a:buSzPts val="1400"/>
              <a:buFont typeface="Darker Grotesque SemiBold"/>
              <a:buAutoNum type="arabicPeriod"/>
              <a:defRPr>
                <a:solidFill>
                  <a:srgbClr val="434343"/>
                </a:solidFill>
              </a:defRPr>
            </a:lvl4pPr>
            <a:lvl5pPr marL="2286000" lvl="4" indent="-317500" rtl="0">
              <a:lnSpc>
                <a:spcPct val="115000"/>
              </a:lnSpc>
              <a:spcBef>
                <a:spcPts val="0"/>
              </a:spcBef>
              <a:spcAft>
                <a:spcPts val="0"/>
              </a:spcAft>
              <a:buClr>
                <a:srgbClr val="15325B"/>
              </a:buClr>
              <a:buSzPts val="1400"/>
              <a:buFont typeface="Darker Grotesque SemiBold"/>
              <a:buAutoNum type="alphaLcPeriod"/>
              <a:defRPr>
                <a:solidFill>
                  <a:srgbClr val="434343"/>
                </a:solidFill>
              </a:defRPr>
            </a:lvl5pPr>
            <a:lvl6pPr marL="2743200" lvl="5" indent="-317500" rtl="0">
              <a:lnSpc>
                <a:spcPct val="115000"/>
              </a:lnSpc>
              <a:spcBef>
                <a:spcPts val="0"/>
              </a:spcBef>
              <a:spcAft>
                <a:spcPts val="0"/>
              </a:spcAft>
              <a:buClr>
                <a:srgbClr val="15325B"/>
              </a:buClr>
              <a:buSzPts val="1400"/>
              <a:buFont typeface="Darker Grotesque SemiBold"/>
              <a:buAutoNum type="romanLcPeriod"/>
              <a:defRPr>
                <a:solidFill>
                  <a:srgbClr val="434343"/>
                </a:solidFill>
              </a:defRPr>
            </a:lvl6pPr>
            <a:lvl7pPr marL="3200400" lvl="6" indent="-317500" rtl="0">
              <a:lnSpc>
                <a:spcPct val="115000"/>
              </a:lnSpc>
              <a:spcBef>
                <a:spcPts val="0"/>
              </a:spcBef>
              <a:spcAft>
                <a:spcPts val="0"/>
              </a:spcAft>
              <a:buClr>
                <a:srgbClr val="15325B"/>
              </a:buClr>
              <a:buSzPts val="1400"/>
              <a:buFont typeface="Darker Grotesque SemiBold"/>
              <a:buAutoNum type="arabicPeriod"/>
              <a:defRPr>
                <a:solidFill>
                  <a:srgbClr val="434343"/>
                </a:solidFill>
              </a:defRPr>
            </a:lvl7pPr>
            <a:lvl8pPr marL="3657600" lvl="7" indent="-317500" rtl="0">
              <a:lnSpc>
                <a:spcPct val="115000"/>
              </a:lnSpc>
              <a:spcBef>
                <a:spcPts val="0"/>
              </a:spcBef>
              <a:spcAft>
                <a:spcPts val="0"/>
              </a:spcAft>
              <a:buClr>
                <a:srgbClr val="15325B"/>
              </a:buClr>
              <a:buSzPts val="1400"/>
              <a:buFont typeface="Darker Grotesque SemiBold"/>
              <a:buAutoNum type="alphaLcPeriod"/>
              <a:defRPr>
                <a:solidFill>
                  <a:srgbClr val="434343"/>
                </a:solidFill>
              </a:defRPr>
            </a:lvl8pPr>
            <a:lvl9pPr marL="4114800" lvl="8" indent="-317500" rtl="0">
              <a:lnSpc>
                <a:spcPct val="115000"/>
              </a:lnSpc>
              <a:spcBef>
                <a:spcPts val="0"/>
              </a:spcBef>
              <a:spcAft>
                <a:spcPts val="0"/>
              </a:spcAft>
              <a:buClr>
                <a:srgbClr val="15325B"/>
              </a:buClr>
              <a:buSzPts val="1400"/>
              <a:buFont typeface="Darker Grotesque SemiBold"/>
              <a:buAutoNum type="romanLcPeriod"/>
              <a:defRPr>
                <a:solidFill>
                  <a:srgbClr val="434343"/>
                </a:solidFill>
              </a:defRPr>
            </a:lvl9pPr>
          </a:lstStyle>
          <a:p>
            <a:endParaRPr/>
          </a:p>
        </p:txBody>
      </p:sp>
      <p:grpSp>
        <p:nvGrpSpPr>
          <p:cNvPr id="245" name="Google Shape;245;p4"/>
          <p:cNvGrpSpPr/>
          <p:nvPr/>
        </p:nvGrpSpPr>
        <p:grpSpPr>
          <a:xfrm>
            <a:off x="-1216760" y="3558959"/>
            <a:ext cx="2617721" cy="3106380"/>
            <a:chOff x="3666400" y="2916575"/>
            <a:chExt cx="614575" cy="729300"/>
          </a:xfrm>
        </p:grpSpPr>
        <p:sp>
          <p:nvSpPr>
            <p:cNvPr id="246" name="Google Shape;246;p4"/>
            <p:cNvSpPr/>
            <p:nvPr/>
          </p:nvSpPr>
          <p:spPr>
            <a:xfrm>
              <a:off x="3666400" y="3124450"/>
              <a:ext cx="359075" cy="521425"/>
            </a:xfrm>
            <a:custGeom>
              <a:avLst/>
              <a:gdLst/>
              <a:ahLst/>
              <a:cxnLst/>
              <a:rect l="l" t="t" r="r" b="b"/>
              <a:pathLst>
                <a:path w="14363" h="20857" extrusionOk="0">
                  <a:moveTo>
                    <a:pt x="14283" y="0"/>
                  </a:moveTo>
                  <a:cubicBezTo>
                    <a:pt x="14256" y="0"/>
                    <a:pt x="14233" y="26"/>
                    <a:pt x="14233" y="75"/>
                  </a:cubicBezTo>
                  <a:cubicBezTo>
                    <a:pt x="13999" y="4355"/>
                    <a:pt x="12702" y="8402"/>
                    <a:pt x="10238" y="11904"/>
                  </a:cubicBezTo>
                  <a:cubicBezTo>
                    <a:pt x="8992" y="13694"/>
                    <a:pt x="7488" y="15276"/>
                    <a:pt x="5828" y="16703"/>
                  </a:cubicBezTo>
                  <a:cubicBezTo>
                    <a:pt x="4064" y="18259"/>
                    <a:pt x="2118" y="19453"/>
                    <a:pt x="95" y="20698"/>
                  </a:cubicBezTo>
                  <a:cubicBezTo>
                    <a:pt x="0" y="20745"/>
                    <a:pt x="78" y="20857"/>
                    <a:pt x="171" y="20857"/>
                  </a:cubicBezTo>
                  <a:cubicBezTo>
                    <a:pt x="180" y="20857"/>
                    <a:pt x="189" y="20856"/>
                    <a:pt x="199" y="20854"/>
                  </a:cubicBezTo>
                  <a:cubicBezTo>
                    <a:pt x="4271" y="19038"/>
                    <a:pt x="7955" y="15691"/>
                    <a:pt x="10497" y="12060"/>
                  </a:cubicBezTo>
                  <a:cubicBezTo>
                    <a:pt x="12961" y="8532"/>
                    <a:pt x="14336" y="4381"/>
                    <a:pt x="14362" y="101"/>
                  </a:cubicBezTo>
                  <a:cubicBezTo>
                    <a:pt x="14349" y="32"/>
                    <a:pt x="14313" y="0"/>
                    <a:pt x="142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4"/>
            <p:cNvSpPr/>
            <p:nvPr/>
          </p:nvSpPr>
          <p:spPr>
            <a:xfrm>
              <a:off x="3772075" y="3345825"/>
              <a:ext cx="38075" cy="233625"/>
            </a:xfrm>
            <a:custGeom>
              <a:avLst/>
              <a:gdLst/>
              <a:ahLst/>
              <a:cxnLst/>
              <a:rect l="l" t="t" r="r" b="b"/>
              <a:pathLst>
                <a:path w="1523" h="9345" extrusionOk="0">
                  <a:moveTo>
                    <a:pt x="1006" y="0"/>
                  </a:moveTo>
                  <a:cubicBezTo>
                    <a:pt x="971" y="0"/>
                    <a:pt x="936" y="33"/>
                    <a:pt x="952" y="66"/>
                  </a:cubicBezTo>
                  <a:cubicBezTo>
                    <a:pt x="1393" y="3023"/>
                    <a:pt x="1471" y="6525"/>
                    <a:pt x="18" y="9223"/>
                  </a:cubicBezTo>
                  <a:cubicBezTo>
                    <a:pt x="0" y="9277"/>
                    <a:pt x="45" y="9344"/>
                    <a:pt x="92" y="9344"/>
                  </a:cubicBezTo>
                  <a:cubicBezTo>
                    <a:pt x="112" y="9344"/>
                    <a:pt x="132" y="9332"/>
                    <a:pt x="148" y="9301"/>
                  </a:cubicBezTo>
                  <a:cubicBezTo>
                    <a:pt x="1134" y="8263"/>
                    <a:pt x="1289" y="6447"/>
                    <a:pt x="1393" y="5072"/>
                  </a:cubicBezTo>
                  <a:cubicBezTo>
                    <a:pt x="1523" y="3412"/>
                    <a:pt x="1445" y="1648"/>
                    <a:pt x="1056" y="40"/>
                  </a:cubicBezTo>
                  <a:cubicBezTo>
                    <a:pt x="1046" y="11"/>
                    <a:pt x="1026" y="0"/>
                    <a:pt x="10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3891200" y="3385075"/>
              <a:ext cx="196525" cy="81050"/>
            </a:xfrm>
            <a:custGeom>
              <a:avLst/>
              <a:gdLst/>
              <a:ahLst/>
              <a:cxnLst/>
              <a:rect l="l" t="t" r="r" b="b"/>
              <a:pathLst>
                <a:path w="7861" h="3242" extrusionOk="0">
                  <a:moveTo>
                    <a:pt x="7809" y="0"/>
                  </a:moveTo>
                  <a:cubicBezTo>
                    <a:pt x="7004" y="986"/>
                    <a:pt x="5863" y="1712"/>
                    <a:pt x="4618" y="2205"/>
                  </a:cubicBezTo>
                  <a:cubicBezTo>
                    <a:pt x="3139" y="2776"/>
                    <a:pt x="1713" y="2776"/>
                    <a:pt x="156" y="2983"/>
                  </a:cubicBezTo>
                  <a:cubicBezTo>
                    <a:pt x="52" y="2983"/>
                    <a:pt x="0" y="3165"/>
                    <a:pt x="104" y="3165"/>
                  </a:cubicBezTo>
                  <a:cubicBezTo>
                    <a:pt x="406" y="3217"/>
                    <a:pt x="721" y="3241"/>
                    <a:pt x="1042" y="3241"/>
                  </a:cubicBezTo>
                  <a:cubicBezTo>
                    <a:pt x="2319" y="3241"/>
                    <a:pt x="3696" y="2864"/>
                    <a:pt x="4774" y="2387"/>
                  </a:cubicBezTo>
                  <a:cubicBezTo>
                    <a:pt x="5993" y="1868"/>
                    <a:pt x="7056" y="1090"/>
                    <a:pt x="7809" y="26"/>
                  </a:cubicBezTo>
                  <a:cubicBezTo>
                    <a:pt x="7861" y="26"/>
                    <a:pt x="7835" y="0"/>
                    <a:pt x="78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4"/>
            <p:cNvSpPr/>
            <p:nvPr/>
          </p:nvSpPr>
          <p:spPr>
            <a:xfrm>
              <a:off x="3794175" y="3180950"/>
              <a:ext cx="47125" cy="168825"/>
            </a:xfrm>
            <a:custGeom>
              <a:avLst/>
              <a:gdLst/>
              <a:ahLst/>
              <a:cxnLst/>
              <a:rect l="l" t="t" r="r" b="b"/>
              <a:pathLst>
                <a:path w="1885" h="6753" extrusionOk="0">
                  <a:moveTo>
                    <a:pt x="561" y="0"/>
                  </a:moveTo>
                  <a:cubicBezTo>
                    <a:pt x="548" y="0"/>
                    <a:pt x="535" y="7"/>
                    <a:pt x="535" y="20"/>
                  </a:cubicBezTo>
                  <a:cubicBezTo>
                    <a:pt x="1028" y="2147"/>
                    <a:pt x="1599" y="4741"/>
                    <a:pt x="42" y="6609"/>
                  </a:cubicBezTo>
                  <a:cubicBezTo>
                    <a:pt x="0" y="6672"/>
                    <a:pt x="44" y="6753"/>
                    <a:pt x="117" y="6753"/>
                  </a:cubicBezTo>
                  <a:cubicBezTo>
                    <a:pt x="134" y="6753"/>
                    <a:pt x="153" y="6748"/>
                    <a:pt x="172" y="6739"/>
                  </a:cubicBezTo>
                  <a:cubicBezTo>
                    <a:pt x="1884" y="5234"/>
                    <a:pt x="1236" y="1862"/>
                    <a:pt x="587" y="20"/>
                  </a:cubicBezTo>
                  <a:cubicBezTo>
                    <a:pt x="587" y="7"/>
                    <a:pt x="574" y="0"/>
                    <a:pt x="56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4"/>
            <p:cNvSpPr/>
            <p:nvPr/>
          </p:nvSpPr>
          <p:spPr>
            <a:xfrm>
              <a:off x="3794775" y="3183050"/>
              <a:ext cx="83475" cy="170975"/>
            </a:xfrm>
            <a:custGeom>
              <a:avLst/>
              <a:gdLst/>
              <a:ahLst/>
              <a:cxnLst/>
              <a:rect l="l" t="t" r="r" b="b"/>
              <a:pathLst>
                <a:path w="3339" h="6839" extrusionOk="0">
                  <a:moveTo>
                    <a:pt x="2687" y="1"/>
                  </a:moveTo>
                  <a:cubicBezTo>
                    <a:pt x="2671" y="1"/>
                    <a:pt x="2664" y="14"/>
                    <a:pt x="2690" y="40"/>
                  </a:cubicBezTo>
                  <a:cubicBezTo>
                    <a:pt x="3079" y="2245"/>
                    <a:pt x="2509" y="5747"/>
                    <a:pt x="122" y="6603"/>
                  </a:cubicBezTo>
                  <a:cubicBezTo>
                    <a:pt x="1" y="6675"/>
                    <a:pt x="38" y="6839"/>
                    <a:pt x="149" y="6839"/>
                  </a:cubicBezTo>
                  <a:cubicBezTo>
                    <a:pt x="157" y="6839"/>
                    <a:pt x="165" y="6838"/>
                    <a:pt x="174" y="6836"/>
                  </a:cubicBezTo>
                  <a:cubicBezTo>
                    <a:pt x="2690" y="5902"/>
                    <a:pt x="3339" y="2296"/>
                    <a:pt x="2742" y="40"/>
                  </a:cubicBezTo>
                  <a:cubicBezTo>
                    <a:pt x="2729" y="14"/>
                    <a:pt x="2703" y="1"/>
                    <a:pt x="26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3763925" y="3183675"/>
              <a:ext cx="35850" cy="169150"/>
            </a:xfrm>
            <a:custGeom>
              <a:avLst/>
              <a:gdLst/>
              <a:ahLst/>
              <a:cxnLst/>
              <a:rect l="l" t="t" r="r" b="b"/>
              <a:pathLst>
                <a:path w="1434" h="6766" extrusionOk="0">
                  <a:moveTo>
                    <a:pt x="74" y="1"/>
                  </a:moveTo>
                  <a:cubicBezTo>
                    <a:pt x="40" y="1"/>
                    <a:pt x="0" y="34"/>
                    <a:pt x="33" y="67"/>
                  </a:cubicBezTo>
                  <a:cubicBezTo>
                    <a:pt x="604" y="2271"/>
                    <a:pt x="1019" y="4451"/>
                    <a:pt x="1330" y="6707"/>
                  </a:cubicBezTo>
                  <a:cubicBezTo>
                    <a:pt x="1330" y="6746"/>
                    <a:pt x="1362" y="6766"/>
                    <a:pt x="1388" y="6766"/>
                  </a:cubicBezTo>
                  <a:cubicBezTo>
                    <a:pt x="1414" y="6766"/>
                    <a:pt x="1434" y="6746"/>
                    <a:pt x="1408" y="6707"/>
                  </a:cubicBezTo>
                  <a:cubicBezTo>
                    <a:pt x="1278" y="4451"/>
                    <a:pt x="811" y="2220"/>
                    <a:pt x="111" y="41"/>
                  </a:cubicBezTo>
                  <a:cubicBezTo>
                    <a:pt x="111" y="12"/>
                    <a:pt x="93" y="1"/>
                    <a:pt x="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4"/>
            <p:cNvSpPr/>
            <p:nvPr/>
          </p:nvSpPr>
          <p:spPr>
            <a:xfrm>
              <a:off x="3738150" y="3227150"/>
              <a:ext cx="60975" cy="124875"/>
            </a:xfrm>
            <a:custGeom>
              <a:avLst/>
              <a:gdLst/>
              <a:ahLst/>
              <a:cxnLst/>
              <a:rect l="l" t="t" r="r" b="b"/>
              <a:pathLst>
                <a:path w="2439" h="4995" extrusionOk="0">
                  <a:moveTo>
                    <a:pt x="43" y="1"/>
                  </a:moveTo>
                  <a:cubicBezTo>
                    <a:pt x="20" y="1"/>
                    <a:pt x="0" y="14"/>
                    <a:pt x="26" y="40"/>
                  </a:cubicBezTo>
                  <a:cubicBezTo>
                    <a:pt x="104" y="1025"/>
                    <a:pt x="286" y="1985"/>
                    <a:pt x="571" y="2919"/>
                  </a:cubicBezTo>
                  <a:cubicBezTo>
                    <a:pt x="857" y="3879"/>
                    <a:pt x="1272" y="4916"/>
                    <a:pt x="2387" y="4994"/>
                  </a:cubicBezTo>
                  <a:cubicBezTo>
                    <a:pt x="2439" y="4994"/>
                    <a:pt x="2439" y="4916"/>
                    <a:pt x="2387" y="4916"/>
                  </a:cubicBezTo>
                  <a:cubicBezTo>
                    <a:pt x="597" y="4553"/>
                    <a:pt x="286" y="1544"/>
                    <a:pt x="78" y="40"/>
                  </a:cubicBezTo>
                  <a:cubicBezTo>
                    <a:pt x="91" y="14"/>
                    <a:pt x="65" y="1"/>
                    <a:pt x="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4"/>
            <p:cNvSpPr/>
            <p:nvPr/>
          </p:nvSpPr>
          <p:spPr>
            <a:xfrm>
              <a:off x="3689475" y="3225275"/>
              <a:ext cx="111600" cy="128800"/>
            </a:xfrm>
            <a:custGeom>
              <a:avLst/>
              <a:gdLst/>
              <a:ahLst/>
              <a:cxnLst/>
              <a:rect l="l" t="t" r="r" b="b"/>
              <a:pathLst>
                <a:path w="4464" h="5152" extrusionOk="0">
                  <a:moveTo>
                    <a:pt x="59" y="1"/>
                  </a:moveTo>
                  <a:cubicBezTo>
                    <a:pt x="24" y="1"/>
                    <a:pt x="0" y="34"/>
                    <a:pt x="28" y="89"/>
                  </a:cubicBezTo>
                  <a:cubicBezTo>
                    <a:pt x="358" y="2222"/>
                    <a:pt x="1658" y="5151"/>
                    <a:pt x="4195" y="5151"/>
                  </a:cubicBezTo>
                  <a:cubicBezTo>
                    <a:pt x="4250" y="5151"/>
                    <a:pt x="4305" y="5150"/>
                    <a:pt x="4360" y="5147"/>
                  </a:cubicBezTo>
                  <a:cubicBezTo>
                    <a:pt x="4464" y="5147"/>
                    <a:pt x="4464" y="5017"/>
                    <a:pt x="4360" y="5017"/>
                  </a:cubicBezTo>
                  <a:cubicBezTo>
                    <a:pt x="1792" y="4836"/>
                    <a:pt x="573" y="2371"/>
                    <a:pt x="158" y="89"/>
                  </a:cubicBezTo>
                  <a:cubicBezTo>
                    <a:pt x="133" y="27"/>
                    <a:pt x="91" y="1"/>
                    <a:pt x="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3798450" y="3220025"/>
              <a:ext cx="112725" cy="133425"/>
            </a:xfrm>
            <a:custGeom>
              <a:avLst/>
              <a:gdLst/>
              <a:ahLst/>
              <a:cxnLst/>
              <a:rect l="l" t="t" r="r" b="b"/>
              <a:pathLst>
                <a:path w="4509" h="5337" extrusionOk="0">
                  <a:moveTo>
                    <a:pt x="4255" y="0"/>
                  </a:moveTo>
                  <a:cubicBezTo>
                    <a:pt x="4242" y="0"/>
                    <a:pt x="4229" y="13"/>
                    <a:pt x="4229" y="39"/>
                  </a:cubicBezTo>
                  <a:cubicBezTo>
                    <a:pt x="4229" y="1207"/>
                    <a:pt x="3892" y="2348"/>
                    <a:pt x="3244" y="3308"/>
                  </a:cubicBezTo>
                  <a:cubicBezTo>
                    <a:pt x="2465" y="4449"/>
                    <a:pt x="1428" y="4994"/>
                    <a:pt x="105" y="5176"/>
                  </a:cubicBezTo>
                  <a:cubicBezTo>
                    <a:pt x="1" y="5176"/>
                    <a:pt x="1" y="5331"/>
                    <a:pt x="105" y="5331"/>
                  </a:cubicBezTo>
                  <a:cubicBezTo>
                    <a:pt x="169" y="5335"/>
                    <a:pt x="232" y="5337"/>
                    <a:pt x="295" y="5337"/>
                  </a:cubicBezTo>
                  <a:cubicBezTo>
                    <a:pt x="2835" y="5337"/>
                    <a:pt x="4509" y="2318"/>
                    <a:pt x="4281" y="39"/>
                  </a:cubicBezTo>
                  <a:cubicBezTo>
                    <a:pt x="4281" y="13"/>
                    <a:pt x="4268" y="0"/>
                    <a:pt x="42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4"/>
            <p:cNvSpPr/>
            <p:nvPr/>
          </p:nvSpPr>
          <p:spPr>
            <a:xfrm>
              <a:off x="3740100" y="3153900"/>
              <a:ext cx="41975" cy="33400"/>
            </a:xfrm>
            <a:custGeom>
              <a:avLst/>
              <a:gdLst/>
              <a:ahLst/>
              <a:cxnLst/>
              <a:rect l="l" t="t" r="r" b="b"/>
              <a:pathLst>
                <a:path w="1679" h="1336" extrusionOk="0">
                  <a:moveTo>
                    <a:pt x="736" y="0"/>
                  </a:moveTo>
                  <a:cubicBezTo>
                    <a:pt x="624" y="0"/>
                    <a:pt x="506" y="35"/>
                    <a:pt x="389" y="116"/>
                  </a:cubicBezTo>
                  <a:cubicBezTo>
                    <a:pt x="104" y="324"/>
                    <a:pt x="0" y="661"/>
                    <a:pt x="208" y="998"/>
                  </a:cubicBezTo>
                  <a:cubicBezTo>
                    <a:pt x="317" y="1199"/>
                    <a:pt x="530" y="1336"/>
                    <a:pt x="754" y="1336"/>
                  </a:cubicBezTo>
                  <a:cubicBezTo>
                    <a:pt x="849" y="1336"/>
                    <a:pt x="946" y="1311"/>
                    <a:pt x="1038" y="1258"/>
                  </a:cubicBezTo>
                  <a:cubicBezTo>
                    <a:pt x="1012" y="1258"/>
                    <a:pt x="1012" y="1232"/>
                    <a:pt x="986" y="1232"/>
                  </a:cubicBezTo>
                  <a:cubicBezTo>
                    <a:pt x="928" y="1243"/>
                    <a:pt x="867" y="1250"/>
                    <a:pt x="806" y="1250"/>
                  </a:cubicBezTo>
                  <a:cubicBezTo>
                    <a:pt x="595" y="1250"/>
                    <a:pt x="380" y="1173"/>
                    <a:pt x="260" y="972"/>
                  </a:cubicBezTo>
                  <a:cubicBezTo>
                    <a:pt x="104" y="713"/>
                    <a:pt x="208" y="376"/>
                    <a:pt x="467" y="220"/>
                  </a:cubicBezTo>
                  <a:cubicBezTo>
                    <a:pt x="563" y="159"/>
                    <a:pt x="657" y="132"/>
                    <a:pt x="743" y="132"/>
                  </a:cubicBezTo>
                  <a:cubicBezTo>
                    <a:pt x="1168" y="132"/>
                    <a:pt x="1422" y="778"/>
                    <a:pt x="1012" y="1102"/>
                  </a:cubicBezTo>
                  <a:cubicBezTo>
                    <a:pt x="925" y="1145"/>
                    <a:pt x="1002" y="1244"/>
                    <a:pt x="1090" y="1244"/>
                  </a:cubicBezTo>
                  <a:cubicBezTo>
                    <a:pt x="1107" y="1244"/>
                    <a:pt x="1125" y="1240"/>
                    <a:pt x="1142" y="1232"/>
                  </a:cubicBezTo>
                  <a:cubicBezTo>
                    <a:pt x="1678" y="802"/>
                    <a:pt x="1274" y="0"/>
                    <a:pt x="7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
            <p:cNvSpPr/>
            <p:nvPr/>
          </p:nvSpPr>
          <p:spPr>
            <a:xfrm>
              <a:off x="3784200" y="3152325"/>
              <a:ext cx="41200" cy="33675"/>
            </a:xfrm>
            <a:custGeom>
              <a:avLst/>
              <a:gdLst/>
              <a:ahLst/>
              <a:cxnLst/>
              <a:rect l="l" t="t" r="r" b="b"/>
              <a:pathLst>
                <a:path w="1648" h="1347" extrusionOk="0">
                  <a:moveTo>
                    <a:pt x="749" y="0"/>
                  </a:moveTo>
                  <a:cubicBezTo>
                    <a:pt x="633" y="0"/>
                    <a:pt x="511" y="38"/>
                    <a:pt x="389" y="127"/>
                  </a:cubicBezTo>
                  <a:cubicBezTo>
                    <a:pt x="78" y="309"/>
                    <a:pt x="0" y="672"/>
                    <a:pt x="182" y="1009"/>
                  </a:cubicBezTo>
                  <a:cubicBezTo>
                    <a:pt x="291" y="1210"/>
                    <a:pt x="504" y="1347"/>
                    <a:pt x="737" y="1347"/>
                  </a:cubicBezTo>
                  <a:cubicBezTo>
                    <a:pt x="836" y="1347"/>
                    <a:pt x="938" y="1322"/>
                    <a:pt x="1038" y="1269"/>
                  </a:cubicBezTo>
                  <a:cubicBezTo>
                    <a:pt x="986" y="1269"/>
                    <a:pt x="986" y="1217"/>
                    <a:pt x="960" y="1217"/>
                  </a:cubicBezTo>
                  <a:cubicBezTo>
                    <a:pt x="897" y="1236"/>
                    <a:pt x="831" y="1246"/>
                    <a:pt x="767" y="1246"/>
                  </a:cubicBezTo>
                  <a:cubicBezTo>
                    <a:pt x="569" y="1246"/>
                    <a:pt x="377" y="1153"/>
                    <a:pt x="260" y="957"/>
                  </a:cubicBezTo>
                  <a:cubicBezTo>
                    <a:pt x="78" y="698"/>
                    <a:pt x="182" y="387"/>
                    <a:pt x="441" y="231"/>
                  </a:cubicBezTo>
                  <a:cubicBezTo>
                    <a:pt x="544" y="168"/>
                    <a:pt x="643" y="141"/>
                    <a:pt x="732" y="141"/>
                  </a:cubicBezTo>
                  <a:cubicBezTo>
                    <a:pt x="1162" y="141"/>
                    <a:pt x="1394" y="765"/>
                    <a:pt x="986" y="1087"/>
                  </a:cubicBezTo>
                  <a:cubicBezTo>
                    <a:pt x="925" y="1148"/>
                    <a:pt x="991" y="1241"/>
                    <a:pt x="1060" y="1241"/>
                  </a:cubicBezTo>
                  <a:cubicBezTo>
                    <a:pt x="1080" y="1241"/>
                    <a:pt x="1099" y="1234"/>
                    <a:pt x="1116" y="1217"/>
                  </a:cubicBezTo>
                  <a:cubicBezTo>
                    <a:pt x="1647" y="791"/>
                    <a:pt x="1273" y="0"/>
                    <a:pt x="7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3675900" y="3194825"/>
              <a:ext cx="39225" cy="33525"/>
            </a:xfrm>
            <a:custGeom>
              <a:avLst/>
              <a:gdLst/>
              <a:ahLst/>
              <a:cxnLst/>
              <a:rect l="l" t="t" r="r" b="b"/>
              <a:pathLst>
                <a:path w="1569" h="1341" extrusionOk="0">
                  <a:moveTo>
                    <a:pt x="715" y="1"/>
                  </a:moveTo>
                  <a:cubicBezTo>
                    <a:pt x="677" y="1"/>
                    <a:pt x="638" y="4"/>
                    <a:pt x="597" y="10"/>
                  </a:cubicBezTo>
                  <a:cubicBezTo>
                    <a:pt x="260" y="87"/>
                    <a:pt x="0" y="347"/>
                    <a:pt x="52" y="684"/>
                  </a:cubicBezTo>
                  <a:cubicBezTo>
                    <a:pt x="52" y="1021"/>
                    <a:pt x="311" y="1307"/>
                    <a:pt x="623" y="1307"/>
                  </a:cubicBezTo>
                  <a:cubicBezTo>
                    <a:pt x="623" y="1307"/>
                    <a:pt x="649" y="1281"/>
                    <a:pt x="623" y="1255"/>
                  </a:cubicBezTo>
                  <a:cubicBezTo>
                    <a:pt x="363" y="1177"/>
                    <a:pt x="182" y="995"/>
                    <a:pt x="130" y="736"/>
                  </a:cubicBezTo>
                  <a:cubicBezTo>
                    <a:pt x="104" y="477"/>
                    <a:pt x="260" y="217"/>
                    <a:pt x="571" y="165"/>
                  </a:cubicBezTo>
                  <a:cubicBezTo>
                    <a:pt x="609" y="158"/>
                    <a:pt x="647" y="154"/>
                    <a:pt x="685" y="154"/>
                  </a:cubicBezTo>
                  <a:cubicBezTo>
                    <a:pt x="909" y="154"/>
                    <a:pt x="1123" y="281"/>
                    <a:pt x="1167" y="503"/>
                  </a:cubicBezTo>
                  <a:cubicBezTo>
                    <a:pt x="1271" y="814"/>
                    <a:pt x="1038" y="1151"/>
                    <a:pt x="726" y="1177"/>
                  </a:cubicBezTo>
                  <a:cubicBezTo>
                    <a:pt x="634" y="1177"/>
                    <a:pt x="645" y="1341"/>
                    <a:pt x="721" y="1341"/>
                  </a:cubicBezTo>
                  <a:cubicBezTo>
                    <a:pt x="730" y="1341"/>
                    <a:pt x="741" y="1338"/>
                    <a:pt x="752" y="1333"/>
                  </a:cubicBezTo>
                  <a:cubicBezTo>
                    <a:pt x="1569" y="1209"/>
                    <a:pt x="1489" y="1"/>
                    <a:pt x="7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
            <p:cNvSpPr/>
            <p:nvPr/>
          </p:nvSpPr>
          <p:spPr>
            <a:xfrm>
              <a:off x="3716100" y="3192650"/>
              <a:ext cx="45275" cy="37925"/>
            </a:xfrm>
            <a:custGeom>
              <a:avLst/>
              <a:gdLst/>
              <a:ahLst/>
              <a:cxnLst/>
              <a:rect l="l" t="t" r="r" b="b"/>
              <a:pathLst>
                <a:path w="1811" h="1517" extrusionOk="0">
                  <a:moveTo>
                    <a:pt x="859" y="1"/>
                  </a:moveTo>
                  <a:cubicBezTo>
                    <a:pt x="778" y="1"/>
                    <a:pt x="690" y="14"/>
                    <a:pt x="597" y="45"/>
                  </a:cubicBezTo>
                  <a:cubicBezTo>
                    <a:pt x="208" y="123"/>
                    <a:pt x="0" y="486"/>
                    <a:pt x="52" y="875"/>
                  </a:cubicBezTo>
                  <a:cubicBezTo>
                    <a:pt x="120" y="1216"/>
                    <a:pt x="387" y="1516"/>
                    <a:pt x="714" y="1516"/>
                  </a:cubicBezTo>
                  <a:cubicBezTo>
                    <a:pt x="760" y="1516"/>
                    <a:pt x="808" y="1510"/>
                    <a:pt x="857" y="1497"/>
                  </a:cubicBezTo>
                  <a:cubicBezTo>
                    <a:pt x="934" y="1497"/>
                    <a:pt x="934" y="1420"/>
                    <a:pt x="908" y="1420"/>
                  </a:cubicBezTo>
                  <a:cubicBezTo>
                    <a:pt x="571" y="1420"/>
                    <a:pt x="286" y="1238"/>
                    <a:pt x="208" y="901"/>
                  </a:cubicBezTo>
                  <a:cubicBezTo>
                    <a:pt x="156" y="590"/>
                    <a:pt x="312" y="252"/>
                    <a:pt x="649" y="149"/>
                  </a:cubicBezTo>
                  <a:cubicBezTo>
                    <a:pt x="715" y="131"/>
                    <a:pt x="777" y="123"/>
                    <a:pt x="835" y="123"/>
                  </a:cubicBezTo>
                  <a:cubicBezTo>
                    <a:pt x="1472" y="123"/>
                    <a:pt x="1675" y="1080"/>
                    <a:pt x="986" y="1342"/>
                  </a:cubicBezTo>
                  <a:cubicBezTo>
                    <a:pt x="914" y="1366"/>
                    <a:pt x="931" y="1500"/>
                    <a:pt x="1016" y="1500"/>
                  </a:cubicBezTo>
                  <a:cubicBezTo>
                    <a:pt x="1023" y="1500"/>
                    <a:pt x="1030" y="1499"/>
                    <a:pt x="1038" y="1497"/>
                  </a:cubicBezTo>
                  <a:cubicBezTo>
                    <a:pt x="1811" y="1193"/>
                    <a:pt x="1611" y="1"/>
                    <a:pt x="8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
            <p:cNvSpPr/>
            <p:nvPr/>
          </p:nvSpPr>
          <p:spPr>
            <a:xfrm>
              <a:off x="3881475" y="3184150"/>
              <a:ext cx="47150" cy="37775"/>
            </a:xfrm>
            <a:custGeom>
              <a:avLst/>
              <a:gdLst/>
              <a:ahLst/>
              <a:cxnLst/>
              <a:rect l="l" t="t" r="r" b="b"/>
              <a:pathLst>
                <a:path w="1886" h="1511" extrusionOk="0">
                  <a:moveTo>
                    <a:pt x="914" y="1"/>
                  </a:moveTo>
                  <a:cubicBezTo>
                    <a:pt x="855" y="1"/>
                    <a:pt x="792" y="7"/>
                    <a:pt x="727" y="22"/>
                  </a:cubicBezTo>
                  <a:cubicBezTo>
                    <a:pt x="338" y="73"/>
                    <a:pt x="78" y="437"/>
                    <a:pt x="130" y="826"/>
                  </a:cubicBezTo>
                  <a:cubicBezTo>
                    <a:pt x="154" y="1179"/>
                    <a:pt x="455" y="1511"/>
                    <a:pt x="802" y="1511"/>
                  </a:cubicBezTo>
                  <a:cubicBezTo>
                    <a:pt x="837" y="1511"/>
                    <a:pt x="872" y="1507"/>
                    <a:pt x="908" y="1500"/>
                  </a:cubicBezTo>
                  <a:cubicBezTo>
                    <a:pt x="960" y="1474"/>
                    <a:pt x="934" y="1448"/>
                    <a:pt x="934" y="1448"/>
                  </a:cubicBezTo>
                  <a:cubicBezTo>
                    <a:pt x="182" y="1371"/>
                    <a:pt x="0" y="333"/>
                    <a:pt x="779" y="151"/>
                  </a:cubicBezTo>
                  <a:cubicBezTo>
                    <a:pt x="842" y="134"/>
                    <a:pt x="901" y="127"/>
                    <a:pt x="956" y="127"/>
                  </a:cubicBezTo>
                  <a:cubicBezTo>
                    <a:pt x="1584" y="127"/>
                    <a:pt x="1706" y="1130"/>
                    <a:pt x="1038" y="1345"/>
                  </a:cubicBezTo>
                  <a:cubicBezTo>
                    <a:pt x="947" y="1367"/>
                    <a:pt x="956" y="1509"/>
                    <a:pt x="1029" y="1509"/>
                  </a:cubicBezTo>
                  <a:cubicBezTo>
                    <a:pt x="1039" y="1509"/>
                    <a:pt x="1051" y="1507"/>
                    <a:pt x="1064" y="1500"/>
                  </a:cubicBezTo>
                  <a:cubicBezTo>
                    <a:pt x="1886" y="1234"/>
                    <a:pt x="1717" y="1"/>
                    <a:pt x="9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3837375" y="3148075"/>
              <a:ext cx="46025" cy="37750"/>
            </a:xfrm>
            <a:custGeom>
              <a:avLst/>
              <a:gdLst/>
              <a:ahLst/>
              <a:cxnLst/>
              <a:rect l="l" t="t" r="r" b="b"/>
              <a:pathLst>
                <a:path w="1841" h="1510" extrusionOk="0">
                  <a:moveTo>
                    <a:pt x="861" y="0"/>
                  </a:moveTo>
                  <a:cubicBezTo>
                    <a:pt x="786" y="0"/>
                    <a:pt x="707" y="12"/>
                    <a:pt x="623" y="38"/>
                  </a:cubicBezTo>
                  <a:cubicBezTo>
                    <a:pt x="234" y="142"/>
                    <a:pt x="0" y="479"/>
                    <a:pt x="78" y="868"/>
                  </a:cubicBezTo>
                  <a:cubicBezTo>
                    <a:pt x="124" y="1209"/>
                    <a:pt x="408" y="1510"/>
                    <a:pt x="739" y="1510"/>
                  </a:cubicBezTo>
                  <a:cubicBezTo>
                    <a:pt x="786" y="1510"/>
                    <a:pt x="834" y="1503"/>
                    <a:pt x="882" y="1491"/>
                  </a:cubicBezTo>
                  <a:cubicBezTo>
                    <a:pt x="934" y="1491"/>
                    <a:pt x="934" y="1465"/>
                    <a:pt x="908" y="1439"/>
                  </a:cubicBezTo>
                  <a:cubicBezTo>
                    <a:pt x="597" y="1439"/>
                    <a:pt x="286" y="1231"/>
                    <a:pt x="234" y="894"/>
                  </a:cubicBezTo>
                  <a:cubicBezTo>
                    <a:pt x="156" y="583"/>
                    <a:pt x="338" y="245"/>
                    <a:pt x="649" y="168"/>
                  </a:cubicBezTo>
                  <a:cubicBezTo>
                    <a:pt x="720" y="146"/>
                    <a:pt x="788" y="136"/>
                    <a:pt x="852" y="136"/>
                  </a:cubicBezTo>
                  <a:cubicBezTo>
                    <a:pt x="1480" y="136"/>
                    <a:pt x="1695" y="1099"/>
                    <a:pt x="1012" y="1335"/>
                  </a:cubicBezTo>
                  <a:cubicBezTo>
                    <a:pt x="916" y="1359"/>
                    <a:pt x="931" y="1493"/>
                    <a:pt x="1016" y="1493"/>
                  </a:cubicBezTo>
                  <a:cubicBezTo>
                    <a:pt x="1023" y="1493"/>
                    <a:pt x="1030" y="1493"/>
                    <a:pt x="1038" y="1491"/>
                  </a:cubicBezTo>
                  <a:cubicBezTo>
                    <a:pt x="1841" y="1207"/>
                    <a:pt x="1612" y="0"/>
                    <a:pt x="86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4012025" y="2954825"/>
              <a:ext cx="52350" cy="173225"/>
            </a:xfrm>
            <a:custGeom>
              <a:avLst/>
              <a:gdLst/>
              <a:ahLst/>
              <a:cxnLst/>
              <a:rect l="l" t="t" r="r" b="b"/>
              <a:pathLst>
                <a:path w="2094" h="6929" extrusionOk="0">
                  <a:moveTo>
                    <a:pt x="53" y="1"/>
                  </a:moveTo>
                  <a:cubicBezTo>
                    <a:pt x="21" y="1"/>
                    <a:pt x="0" y="19"/>
                    <a:pt x="18" y="37"/>
                  </a:cubicBezTo>
                  <a:cubicBezTo>
                    <a:pt x="797" y="2165"/>
                    <a:pt x="1730" y="4759"/>
                    <a:pt x="408" y="6782"/>
                  </a:cubicBezTo>
                  <a:cubicBezTo>
                    <a:pt x="371" y="6855"/>
                    <a:pt x="425" y="6929"/>
                    <a:pt x="478" y="6929"/>
                  </a:cubicBezTo>
                  <a:cubicBezTo>
                    <a:pt x="500" y="6929"/>
                    <a:pt x="522" y="6916"/>
                    <a:pt x="537" y="6886"/>
                  </a:cubicBezTo>
                  <a:cubicBezTo>
                    <a:pt x="2094" y="5148"/>
                    <a:pt x="926" y="1801"/>
                    <a:pt x="96" y="12"/>
                  </a:cubicBezTo>
                  <a:cubicBezTo>
                    <a:pt x="81" y="4"/>
                    <a:pt x="66" y="1"/>
                    <a:pt x="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4019350" y="2951100"/>
              <a:ext cx="68375" cy="178050"/>
            </a:xfrm>
            <a:custGeom>
              <a:avLst/>
              <a:gdLst/>
              <a:ahLst/>
              <a:cxnLst/>
              <a:rect l="l" t="t" r="r" b="b"/>
              <a:pathLst>
                <a:path w="2735" h="7122" extrusionOk="0">
                  <a:moveTo>
                    <a:pt x="1878" y="1"/>
                  </a:moveTo>
                  <a:cubicBezTo>
                    <a:pt x="1862" y="1"/>
                    <a:pt x="1849" y="16"/>
                    <a:pt x="1878" y="31"/>
                  </a:cubicBezTo>
                  <a:cubicBezTo>
                    <a:pt x="2527" y="2184"/>
                    <a:pt x="2423" y="5712"/>
                    <a:pt x="115" y="6905"/>
                  </a:cubicBezTo>
                  <a:cubicBezTo>
                    <a:pt x="1" y="6973"/>
                    <a:pt x="87" y="7122"/>
                    <a:pt x="180" y="7122"/>
                  </a:cubicBezTo>
                  <a:cubicBezTo>
                    <a:pt x="193" y="7122"/>
                    <a:pt x="206" y="7119"/>
                    <a:pt x="218" y="7113"/>
                  </a:cubicBezTo>
                  <a:cubicBezTo>
                    <a:pt x="2553" y="5868"/>
                    <a:pt x="2735" y="2210"/>
                    <a:pt x="1904" y="31"/>
                  </a:cubicBezTo>
                  <a:cubicBezTo>
                    <a:pt x="1904" y="9"/>
                    <a:pt x="1891" y="1"/>
                    <a:pt x="1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3969675" y="2963350"/>
              <a:ext cx="55575" cy="163650"/>
            </a:xfrm>
            <a:custGeom>
              <a:avLst/>
              <a:gdLst/>
              <a:ahLst/>
              <a:cxnLst/>
              <a:rect l="l" t="t" r="r" b="b"/>
              <a:pathLst>
                <a:path w="2223" h="6546" extrusionOk="0">
                  <a:moveTo>
                    <a:pt x="79" y="0"/>
                  </a:moveTo>
                  <a:cubicBezTo>
                    <a:pt x="49" y="0"/>
                    <a:pt x="0" y="42"/>
                    <a:pt x="0" y="60"/>
                  </a:cubicBezTo>
                  <a:cubicBezTo>
                    <a:pt x="830" y="2161"/>
                    <a:pt x="1531" y="4314"/>
                    <a:pt x="2102" y="6519"/>
                  </a:cubicBezTo>
                  <a:cubicBezTo>
                    <a:pt x="2111" y="6537"/>
                    <a:pt x="2130" y="6546"/>
                    <a:pt x="2149" y="6546"/>
                  </a:cubicBezTo>
                  <a:cubicBezTo>
                    <a:pt x="2185" y="6546"/>
                    <a:pt x="2222" y="6517"/>
                    <a:pt x="2205" y="6467"/>
                  </a:cubicBezTo>
                  <a:cubicBezTo>
                    <a:pt x="1816" y="4236"/>
                    <a:pt x="1038" y="2057"/>
                    <a:pt x="104" y="34"/>
                  </a:cubicBezTo>
                  <a:cubicBezTo>
                    <a:pt x="104" y="9"/>
                    <a:pt x="94" y="0"/>
                    <a:pt x="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
            <p:cNvSpPr/>
            <p:nvPr/>
          </p:nvSpPr>
          <p:spPr>
            <a:xfrm>
              <a:off x="3948600" y="3009975"/>
              <a:ext cx="76875" cy="117100"/>
            </a:xfrm>
            <a:custGeom>
              <a:avLst/>
              <a:gdLst/>
              <a:ahLst/>
              <a:cxnLst/>
              <a:rect l="l" t="t" r="r" b="b"/>
              <a:pathLst>
                <a:path w="3075" h="4684" extrusionOk="0">
                  <a:moveTo>
                    <a:pt x="87" y="1"/>
                  </a:moveTo>
                  <a:cubicBezTo>
                    <a:pt x="49" y="1"/>
                    <a:pt x="0" y="30"/>
                    <a:pt x="39" y="88"/>
                  </a:cubicBezTo>
                  <a:cubicBezTo>
                    <a:pt x="221" y="944"/>
                    <a:pt x="480" y="1826"/>
                    <a:pt x="869" y="2682"/>
                  </a:cubicBezTo>
                  <a:cubicBezTo>
                    <a:pt x="1246" y="3586"/>
                    <a:pt x="1816" y="4684"/>
                    <a:pt x="2910" y="4684"/>
                  </a:cubicBezTo>
                  <a:cubicBezTo>
                    <a:pt x="2947" y="4684"/>
                    <a:pt x="2984" y="4682"/>
                    <a:pt x="3022" y="4680"/>
                  </a:cubicBezTo>
                  <a:cubicBezTo>
                    <a:pt x="3074" y="4680"/>
                    <a:pt x="3074" y="4576"/>
                    <a:pt x="3022" y="4576"/>
                  </a:cubicBezTo>
                  <a:cubicBezTo>
                    <a:pt x="1622" y="4472"/>
                    <a:pt x="1077" y="2760"/>
                    <a:pt x="636" y="1671"/>
                  </a:cubicBezTo>
                  <a:cubicBezTo>
                    <a:pt x="454" y="1126"/>
                    <a:pt x="247" y="555"/>
                    <a:pt x="117" y="10"/>
                  </a:cubicBezTo>
                  <a:cubicBezTo>
                    <a:pt x="110" y="4"/>
                    <a:pt x="99" y="1"/>
                    <a:pt x="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p:nvPr/>
          </p:nvSpPr>
          <p:spPr>
            <a:xfrm>
              <a:off x="3900225" y="3014025"/>
              <a:ext cx="125250" cy="115025"/>
            </a:xfrm>
            <a:custGeom>
              <a:avLst/>
              <a:gdLst/>
              <a:ahLst/>
              <a:cxnLst/>
              <a:rect l="l" t="t" r="r" b="b"/>
              <a:pathLst>
                <a:path w="5010" h="4601" extrusionOk="0">
                  <a:moveTo>
                    <a:pt x="54" y="1"/>
                  </a:moveTo>
                  <a:cubicBezTo>
                    <a:pt x="25" y="1"/>
                    <a:pt x="1" y="26"/>
                    <a:pt x="29" y="82"/>
                  </a:cubicBezTo>
                  <a:cubicBezTo>
                    <a:pt x="579" y="2043"/>
                    <a:pt x="2055" y="4600"/>
                    <a:pt x="4357" y="4600"/>
                  </a:cubicBezTo>
                  <a:cubicBezTo>
                    <a:pt x="4551" y="4600"/>
                    <a:pt x="4751" y="4582"/>
                    <a:pt x="4957" y="4544"/>
                  </a:cubicBezTo>
                  <a:cubicBezTo>
                    <a:pt x="5009" y="4544"/>
                    <a:pt x="5009" y="4414"/>
                    <a:pt x="4905" y="4414"/>
                  </a:cubicBezTo>
                  <a:cubicBezTo>
                    <a:pt x="4835" y="4418"/>
                    <a:pt x="4765" y="4419"/>
                    <a:pt x="4696" y="4419"/>
                  </a:cubicBezTo>
                  <a:cubicBezTo>
                    <a:pt x="2231" y="4419"/>
                    <a:pt x="813" y="2201"/>
                    <a:pt x="106" y="56"/>
                  </a:cubicBezTo>
                  <a:cubicBezTo>
                    <a:pt x="106" y="20"/>
                    <a:pt x="78" y="1"/>
                    <a:pt x="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
            <p:cNvSpPr/>
            <p:nvPr/>
          </p:nvSpPr>
          <p:spPr>
            <a:xfrm>
              <a:off x="4024150" y="2982025"/>
              <a:ext cx="103775" cy="144300"/>
            </a:xfrm>
            <a:custGeom>
              <a:avLst/>
              <a:gdLst/>
              <a:ahLst/>
              <a:cxnLst/>
              <a:rect l="l" t="t" r="r" b="b"/>
              <a:pathLst>
                <a:path w="4151" h="5772" extrusionOk="0">
                  <a:moveTo>
                    <a:pt x="3577" y="0"/>
                  </a:moveTo>
                  <a:cubicBezTo>
                    <a:pt x="3561" y="0"/>
                    <a:pt x="3554" y="13"/>
                    <a:pt x="3554" y="39"/>
                  </a:cubicBezTo>
                  <a:cubicBezTo>
                    <a:pt x="3684" y="1206"/>
                    <a:pt x="3502" y="2426"/>
                    <a:pt x="2932" y="3463"/>
                  </a:cubicBezTo>
                  <a:cubicBezTo>
                    <a:pt x="2283" y="4631"/>
                    <a:pt x="1349" y="5279"/>
                    <a:pt x="78" y="5616"/>
                  </a:cubicBezTo>
                  <a:cubicBezTo>
                    <a:pt x="0" y="5642"/>
                    <a:pt x="26" y="5772"/>
                    <a:pt x="130" y="5772"/>
                  </a:cubicBezTo>
                  <a:cubicBezTo>
                    <a:pt x="2776" y="5616"/>
                    <a:pt x="4151" y="2296"/>
                    <a:pt x="3658" y="39"/>
                  </a:cubicBezTo>
                  <a:cubicBezTo>
                    <a:pt x="3619" y="13"/>
                    <a:pt x="3593" y="0"/>
                    <a:pt x="357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
            <p:cNvSpPr/>
            <p:nvPr/>
          </p:nvSpPr>
          <p:spPr>
            <a:xfrm>
              <a:off x="3942425" y="2934850"/>
              <a:ext cx="42975" cy="33250"/>
            </a:xfrm>
            <a:custGeom>
              <a:avLst/>
              <a:gdLst/>
              <a:ahLst/>
              <a:cxnLst/>
              <a:rect l="l" t="t" r="r" b="b"/>
              <a:pathLst>
                <a:path w="1719" h="1330" extrusionOk="0">
                  <a:moveTo>
                    <a:pt x="788" y="1"/>
                  </a:moveTo>
                  <a:cubicBezTo>
                    <a:pt x="650" y="1"/>
                    <a:pt x="504" y="49"/>
                    <a:pt x="364" y="162"/>
                  </a:cubicBezTo>
                  <a:cubicBezTo>
                    <a:pt x="79" y="395"/>
                    <a:pt x="1" y="785"/>
                    <a:pt x="260" y="1070"/>
                  </a:cubicBezTo>
                  <a:cubicBezTo>
                    <a:pt x="388" y="1229"/>
                    <a:pt x="583" y="1330"/>
                    <a:pt x="775" y="1330"/>
                  </a:cubicBezTo>
                  <a:cubicBezTo>
                    <a:pt x="896" y="1330"/>
                    <a:pt x="1016" y="1290"/>
                    <a:pt x="1116" y="1200"/>
                  </a:cubicBezTo>
                  <a:cubicBezTo>
                    <a:pt x="1142" y="1200"/>
                    <a:pt x="1116" y="1174"/>
                    <a:pt x="1090" y="1174"/>
                  </a:cubicBezTo>
                  <a:cubicBezTo>
                    <a:pt x="1004" y="1217"/>
                    <a:pt x="914" y="1237"/>
                    <a:pt x="827" y="1237"/>
                  </a:cubicBezTo>
                  <a:cubicBezTo>
                    <a:pt x="652" y="1237"/>
                    <a:pt x="485" y="1156"/>
                    <a:pt x="364" y="1018"/>
                  </a:cubicBezTo>
                  <a:cubicBezTo>
                    <a:pt x="182" y="759"/>
                    <a:pt x="234" y="395"/>
                    <a:pt x="494" y="240"/>
                  </a:cubicBezTo>
                  <a:cubicBezTo>
                    <a:pt x="590" y="173"/>
                    <a:pt x="686" y="144"/>
                    <a:pt x="776" y="144"/>
                  </a:cubicBezTo>
                  <a:cubicBezTo>
                    <a:pt x="1173" y="144"/>
                    <a:pt x="1454" y="706"/>
                    <a:pt x="1116" y="1044"/>
                  </a:cubicBezTo>
                  <a:cubicBezTo>
                    <a:pt x="1073" y="1087"/>
                    <a:pt x="1120" y="1186"/>
                    <a:pt x="1198" y="1186"/>
                  </a:cubicBezTo>
                  <a:cubicBezTo>
                    <a:pt x="1213" y="1186"/>
                    <a:pt x="1229" y="1182"/>
                    <a:pt x="1246" y="1174"/>
                  </a:cubicBezTo>
                  <a:cubicBezTo>
                    <a:pt x="1719" y="701"/>
                    <a:pt x="1312" y="1"/>
                    <a:pt x="7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
            <p:cNvSpPr/>
            <p:nvPr/>
          </p:nvSpPr>
          <p:spPr>
            <a:xfrm>
              <a:off x="3870450" y="3015275"/>
              <a:ext cx="42450" cy="33250"/>
            </a:xfrm>
            <a:custGeom>
              <a:avLst/>
              <a:gdLst/>
              <a:ahLst/>
              <a:cxnLst/>
              <a:rect l="l" t="t" r="r" b="b"/>
              <a:pathLst>
                <a:path w="1698" h="1330" extrusionOk="0">
                  <a:moveTo>
                    <a:pt x="785" y="0"/>
                  </a:moveTo>
                  <a:cubicBezTo>
                    <a:pt x="648" y="0"/>
                    <a:pt x="504" y="48"/>
                    <a:pt x="364" y="162"/>
                  </a:cubicBezTo>
                  <a:cubicBezTo>
                    <a:pt x="78" y="369"/>
                    <a:pt x="0" y="758"/>
                    <a:pt x="260" y="1070"/>
                  </a:cubicBezTo>
                  <a:cubicBezTo>
                    <a:pt x="387" y="1229"/>
                    <a:pt x="583" y="1329"/>
                    <a:pt x="775" y="1329"/>
                  </a:cubicBezTo>
                  <a:cubicBezTo>
                    <a:pt x="896" y="1329"/>
                    <a:pt x="1016" y="1289"/>
                    <a:pt x="1116" y="1199"/>
                  </a:cubicBezTo>
                  <a:lnTo>
                    <a:pt x="1090" y="1173"/>
                  </a:lnTo>
                  <a:cubicBezTo>
                    <a:pt x="1005" y="1216"/>
                    <a:pt x="915" y="1236"/>
                    <a:pt x="827" y="1236"/>
                  </a:cubicBezTo>
                  <a:cubicBezTo>
                    <a:pt x="644" y="1236"/>
                    <a:pt x="468" y="1149"/>
                    <a:pt x="364" y="992"/>
                  </a:cubicBezTo>
                  <a:cubicBezTo>
                    <a:pt x="182" y="732"/>
                    <a:pt x="234" y="395"/>
                    <a:pt x="493" y="214"/>
                  </a:cubicBezTo>
                  <a:cubicBezTo>
                    <a:pt x="586" y="153"/>
                    <a:pt x="679" y="127"/>
                    <a:pt x="766" y="127"/>
                  </a:cubicBezTo>
                  <a:cubicBezTo>
                    <a:pt x="1168" y="127"/>
                    <a:pt x="1457" y="682"/>
                    <a:pt x="1116" y="1044"/>
                  </a:cubicBezTo>
                  <a:cubicBezTo>
                    <a:pt x="1051" y="1087"/>
                    <a:pt x="1113" y="1185"/>
                    <a:pt x="1196" y="1185"/>
                  </a:cubicBezTo>
                  <a:cubicBezTo>
                    <a:pt x="1212" y="1185"/>
                    <a:pt x="1229" y="1182"/>
                    <a:pt x="1246" y="1173"/>
                  </a:cubicBezTo>
                  <a:cubicBezTo>
                    <a:pt x="1698" y="701"/>
                    <a:pt x="1303" y="0"/>
                    <a:pt x="7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
            <p:cNvSpPr/>
            <p:nvPr/>
          </p:nvSpPr>
          <p:spPr>
            <a:xfrm>
              <a:off x="3985875" y="2928375"/>
              <a:ext cx="42325" cy="33250"/>
            </a:xfrm>
            <a:custGeom>
              <a:avLst/>
              <a:gdLst/>
              <a:ahLst/>
              <a:cxnLst/>
              <a:rect l="l" t="t" r="r" b="b"/>
              <a:pathLst>
                <a:path w="1693" h="1330" extrusionOk="0">
                  <a:moveTo>
                    <a:pt x="785" y="0"/>
                  </a:moveTo>
                  <a:cubicBezTo>
                    <a:pt x="649" y="0"/>
                    <a:pt x="504" y="48"/>
                    <a:pt x="364" y="162"/>
                  </a:cubicBezTo>
                  <a:cubicBezTo>
                    <a:pt x="53" y="395"/>
                    <a:pt x="1" y="784"/>
                    <a:pt x="260" y="1070"/>
                  </a:cubicBezTo>
                  <a:cubicBezTo>
                    <a:pt x="372" y="1229"/>
                    <a:pt x="561" y="1329"/>
                    <a:pt x="751" y="1329"/>
                  </a:cubicBezTo>
                  <a:cubicBezTo>
                    <a:pt x="871" y="1329"/>
                    <a:pt x="990" y="1289"/>
                    <a:pt x="1090" y="1199"/>
                  </a:cubicBezTo>
                  <a:cubicBezTo>
                    <a:pt x="1127" y="1181"/>
                    <a:pt x="1112" y="1163"/>
                    <a:pt x="1091" y="1163"/>
                  </a:cubicBezTo>
                  <a:cubicBezTo>
                    <a:pt x="1082" y="1163"/>
                    <a:pt x="1072" y="1166"/>
                    <a:pt x="1064" y="1173"/>
                  </a:cubicBezTo>
                  <a:cubicBezTo>
                    <a:pt x="978" y="1217"/>
                    <a:pt x="889" y="1237"/>
                    <a:pt x="802" y="1237"/>
                  </a:cubicBezTo>
                  <a:cubicBezTo>
                    <a:pt x="629" y="1237"/>
                    <a:pt x="468" y="1156"/>
                    <a:pt x="364" y="1018"/>
                  </a:cubicBezTo>
                  <a:cubicBezTo>
                    <a:pt x="156" y="758"/>
                    <a:pt x="234" y="395"/>
                    <a:pt x="494" y="239"/>
                  </a:cubicBezTo>
                  <a:cubicBezTo>
                    <a:pt x="590" y="172"/>
                    <a:pt x="686" y="143"/>
                    <a:pt x="776" y="143"/>
                  </a:cubicBezTo>
                  <a:cubicBezTo>
                    <a:pt x="1172" y="143"/>
                    <a:pt x="1450" y="705"/>
                    <a:pt x="1090" y="1044"/>
                  </a:cubicBezTo>
                  <a:cubicBezTo>
                    <a:pt x="1047" y="1087"/>
                    <a:pt x="1113" y="1185"/>
                    <a:pt x="1181" y="1185"/>
                  </a:cubicBezTo>
                  <a:cubicBezTo>
                    <a:pt x="1194" y="1185"/>
                    <a:pt x="1207" y="1182"/>
                    <a:pt x="1220" y="1173"/>
                  </a:cubicBezTo>
                  <a:cubicBezTo>
                    <a:pt x="1693" y="701"/>
                    <a:pt x="1303" y="0"/>
                    <a:pt x="7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
            <p:cNvSpPr/>
            <p:nvPr/>
          </p:nvSpPr>
          <p:spPr>
            <a:xfrm>
              <a:off x="3884725" y="2983825"/>
              <a:ext cx="39525" cy="32975"/>
            </a:xfrm>
            <a:custGeom>
              <a:avLst/>
              <a:gdLst/>
              <a:ahLst/>
              <a:cxnLst/>
              <a:rect l="l" t="t" r="r" b="b"/>
              <a:pathLst>
                <a:path w="1581" h="1319" extrusionOk="0">
                  <a:moveTo>
                    <a:pt x="735" y="1"/>
                  </a:moveTo>
                  <a:cubicBezTo>
                    <a:pt x="683" y="1"/>
                    <a:pt x="629" y="7"/>
                    <a:pt x="571" y="19"/>
                  </a:cubicBezTo>
                  <a:cubicBezTo>
                    <a:pt x="208" y="97"/>
                    <a:pt x="0" y="382"/>
                    <a:pt x="52" y="745"/>
                  </a:cubicBezTo>
                  <a:cubicBezTo>
                    <a:pt x="76" y="1032"/>
                    <a:pt x="341" y="1296"/>
                    <a:pt x="626" y="1296"/>
                  </a:cubicBezTo>
                  <a:cubicBezTo>
                    <a:pt x="651" y="1296"/>
                    <a:pt x="676" y="1294"/>
                    <a:pt x="700" y="1290"/>
                  </a:cubicBezTo>
                  <a:cubicBezTo>
                    <a:pt x="726" y="1290"/>
                    <a:pt x="700" y="1264"/>
                    <a:pt x="700" y="1212"/>
                  </a:cubicBezTo>
                  <a:cubicBezTo>
                    <a:pt x="415" y="1186"/>
                    <a:pt x="156" y="953"/>
                    <a:pt x="156" y="667"/>
                  </a:cubicBezTo>
                  <a:cubicBezTo>
                    <a:pt x="156" y="408"/>
                    <a:pt x="311" y="175"/>
                    <a:pt x="571" y="149"/>
                  </a:cubicBezTo>
                  <a:cubicBezTo>
                    <a:pt x="619" y="138"/>
                    <a:pt x="664" y="132"/>
                    <a:pt x="707" y="132"/>
                  </a:cubicBezTo>
                  <a:cubicBezTo>
                    <a:pt x="1267" y="132"/>
                    <a:pt x="1383" y="1016"/>
                    <a:pt x="804" y="1160"/>
                  </a:cubicBezTo>
                  <a:cubicBezTo>
                    <a:pt x="708" y="1184"/>
                    <a:pt x="723" y="1319"/>
                    <a:pt x="808" y="1319"/>
                  </a:cubicBezTo>
                  <a:cubicBezTo>
                    <a:pt x="815" y="1319"/>
                    <a:pt x="822" y="1318"/>
                    <a:pt x="830" y="1316"/>
                  </a:cubicBezTo>
                  <a:cubicBezTo>
                    <a:pt x="1580" y="1098"/>
                    <a:pt x="1450" y="1"/>
                    <a:pt x="7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
            <p:cNvSpPr/>
            <p:nvPr/>
          </p:nvSpPr>
          <p:spPr>
            <a:xfrm>
              <a:off x="3924275" y="2975600"/>
              <a:ext cx="46925" cy="38075"/>
            </a:xfrm>
            <a:custGeom>
              <a:avLst/>
              <a:gdLst/>
              <a:ahLst/>
              <a:cxnLst/>
              <a:rect l="l" t="t" r="r" b="b"/>
              <a:pathLst>
                <a:path w="1877" h="1523" extrusionOk="0">
                  <a:moveTo>
                    <a:pt x="875" y="0"/>
                  </a:moveTo>
                  <a:cubicBezTo>
                    <a:pt x="780" y="0"/>
                    <a:pt x="679" y="20"/>
                    <a:pt x="571" y="63"/>
                  </a:cubicBezTo>
                  <a:cubicBezTo>
                    <a:pt x="234" y="192"/>
                    <a:pt x="0" y="581"/>
                    <a:pt x="104" y="970"/>
                  </a:cubicBezTo>
                  <a:cubicBezTo>
                    <a:pt x="168" y="1291"/>
                    <a:pt x="443" y="1523"/>
                    <a:pt x="784" y="1523"/>
                  </a:cubicBezTo>
                  <a:cubicBezTo>
                    <a:pt x="858" y="1523"/>
                    <a:pt x="934" y="1512"/>
                    <a:pt x="1012" y="1489"/>
                  </a:cubicBezTo>
                  <a:cubicBezTo>
                    <a:pt x="1038" y="1489"/>
                    <a:pt x="1038" y="1411"/>
                    <a:pt x="1012" y="1411"/>
                  </a:cubicBezTo>
                  <a:cubicBezTo>
                    <a:pt x="964" y="1419"/>
                    <a:pt x="917" y="1423"/>
                    <a:pt x="872" y="1423"/>
                  </a:cubicBezTo>
                  <a:cubicBezTo>
                    <a:pt x="603" y="1423"/>
                    <a:pt x="393" y="1289"/>
                    <a:pt x="260" y="1022"/>
                  </a:cubicBezTo>
                  <a:cubicBezTo>
                    <a:pt x="104" y="711"/>
                    <a:pt x="234" y="322"/>
                    <a:pt x="571" y="192"/>
                  </a:cubicBezTo>
                  <a:cubicBezTo>
                    <a:pt x="670" y="148"/>
                    <a:pt x="764" y="128"/>
                    <a:pt x="851" y="128"/>
                  </a:cubicBezTo>
                  <a:cubicBezTo>
                    <a:pt x="1426" y="128"/>
                    <a:pt x="1695" y="989"/>
                    <a:pt x="1064" y="1282"/>
                  </a:cubicBezTo>
                  <a:cubicBezTo>
                    <a:pt x="969" y="1353"/>
                    <a:pt x="1047" y="1467"/>
                    <a:pt x="1140" y="1467"/>
                  </a:cubicBezTo>
                  <a:cubicBezTo>
                    <a:pt x="1149" y="1467"/>
                    <a:pt x="1159" y="1466"/>
                    <a:pt x="1168" y="1463"/>
                  </a:cubicBezTo>
                  <a:cubicBezTo>
                    <a:pt x="1877" y="1075"/>
                    <a:pt x="1578" y="0"/>
                    <a:pt x="8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
            <p:cNvSpPr/>
            <p:nvPr/>
          </p:nvSpPr>
          <p:spPr>
            <a:xfrm>
              <a:off x="4089650" y="2946475"/>
              <a:ext cx="46825" cy="37975"/>
            </a:xfrm>
            <a:custGeom>
              <a:avLst/>
              <a:gdLst/>
              <a:ahLst/>
              <a:cxnLst/>
              <a:rect l="l" t="t" r="r" b="b"/>
              <a:pathLst>
                <a:path w="1873" h="1519" extrusionOk="0">
                  <a:moveTo>
                    <a:pt x="836" y="1"/>
                  </a:moveTo>
                  <a:cubicBezTo>
                    <a:pt x="745" y="1"/>
                    <a:pt x="648" y="19"/>
                    <a:pt x="545" y="60"/>
                  </a:cubicBezTo>
                  <a:cubicBezTo>
                    <a:pt x="182" y="190"/>
                    <a:pt x="0" y="553"/>
                    <a:pt x="52" y="942"/>
                  </a:cubicBezTo>
                  <a:cubicBezTo>
                    <a:pt x="139" y="1266"/>
                    <a:pt x="405" y="1519"/>
                    <a:pt x="732" y="1519"/>
                  </a:cubicBezTo>
                  <a:cubicBezTo>
                    <a:pt x="797" y="1519"/>
                    <a:pt x="865" y="1509"/>
                    <a:pt x="934" y="1487"/>
                  </a:cubicBezTo>
                  <a:cubicBezTo>
                    <a:pt x="954" y="1487"/>
                    <a:pt x="959" y="1443"/>
                    <a:pt x="949" y="1443"/>
                  </a:cubicBezTo>
                  <a:cubicBezTo>
                    <a:pt x="946" y="1443"/>
                    <a:pt x="941" y="1448"/>
                    <a:pt x="934" y="1461"/>
                  </a:cubicBezTo>
                  <a:cubicBezTo>
                    <a:pt x="912" y="1463"/>
                    <a:pt x="890" y="1464"/>
                    <a:pt x="868" y="1464"/>
                  </a:cubicBezTo>
                  <a:cubicBezTo>
                    <a:pt x="580" y="1464"/>
                    <a:pt x="302" y="1305"/>
                    <a:pt x="182" y="968"/>
                  </a:cubicBezTo>
                  <a:cubicBezTo>
                    <a:pt x="104" y="631"/>
                    <a:pt x="260" y="320"/>
                    <a:pt x="571" y="190"/>
                  </a:cubicBezTo>
                  <a:cubicBezTo>
                    <a:pt x="657" y="157"/>
                    <a:pt x="738" y="143"/>
                    <a:pt x="813" y="143"/>
                  </a:cubicBezTo>
                  <a:cubicBezTo>
                    <a:pt x="1398" y="143"/>
                    <a:pt x="1633" y="1032"/>
                    <a:pt x="1012" y="1331"/>
                  </a:cubicBezTo>
                  <a:cubicBezTo>
                    <a:pt x="916" y="1355"/>
                    <a:pt x="997" y="1490"/>
                    <a:pt x="1072" y="1490"/>
                  </a:cubicBezTo>
                  <a:cubicBezTo>
                    <a:pt x="1078" y="1490"/>
                    <a:pt x="1084" y="1489"/>
                    <a:pt x="1090" y="1487"/>
                  </a:cubicBezTo>
                  <a:cubicBezTo>
                    <a:pt x="1872" y="1142"/>
                    <a:pt x="1552" y="1"/>
                    <a:pt x="83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
            <p:cNvSpPr/>
            <p:nvPr/>
          </p:nvSpPr>
          <p:spPr>
            <a:xfrm>
              <a:off x="4135700" y="2974550"/>
              <a:ext cx="38275" cy="38300"/>
            </a:xfrm>
            <a:custGeom>
              <a:avLst/>
              <a:gdLst/>
              <a:ahLst/>
              <a:cxnLst/>
              <a:rect l="l" t="t" r="r" b="b"/>
              <a:pathLst>
                <a:path w="1531" h="1532" extrusionOk="0">
                  <a:moveTo>
                    <a:pt x="752" y="1"/>
                  </a:moveTo>
                  <a:cubicBezTo>
                    <a:pt x="363" y="1"/>
                    <a:pt x="78" y="286"/>
                    <a:pt x="26" y="675"/>
                  </a:cubicBezTo>
                  <a:cubicBezTo>
                    <a:pt x="0" y="1064"/>
                    <a:pt x="234" y="1427"/>
                    <a:pt x="623" y="1453"/>
                  </a:cubicBezTo>
                  <a:cubicBezTo>
                    <a:pt x="337" y="1376"/>
                    <a:pt x="130" y="1116"/>
                    <a:pt x="130" y="779"/>
                  </a:cubicBezTo>
                  <a:cubicBezTo>
                    <a:pt x="130" y="468"/>
                    <a:pt x="389" y="208"/>
                    <a:pt x="726" y="156"/>
                  </a:cubicBezTo>
                  <a:cubicBezTo>
                    <a:pt x="747" y="155"/>
                    <a:pt x="767" y="154"/>
                    <a:pt x="788" y="154"/>
                  </a:cubicBezTo>
                  <a:cubicBezTo>
                    <a:pt x="1052" y="154"/>
                    <a:pt x="1303" y="308"/>
                    <a:pt x="1375" y="597"/>
                  </a:cubicBezTo>
                  <a:cubicBezTo>
                    <a:pt x="1453" y="1012"/>
                    <a:pt x="1142" y="1376"/>
                    <a:pt x="726" y="1376"/>
                  </a:cubicBezTo>
                  <a:cubicBezTo>
                    <a:pt x="623" y="1376"/>
                    <a:pt x="623" y="1531"/>
                    <a:pt x="726" y="1531"/>
                  </a:cubicBezTo>
                  <a:cubicBezTo>
                    <a:pt x="1167" y="1531"/>
                    <a:pt x="1531" y="1142"/>
                    <a:pt x="1531" y="675"/>
                  </a:cubicBezTo>
                  <a:cubicBezTo>
                    <a:pt x="1505" y="260"/>
                    <a:pt x="1142" y="1"/>
                    <a:pt x="7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
            <p:cNvSpPr/>
            <p:nvPr/>
          </p:nvSpPr>
          <p:spPr>
            <a:xfrm>
              <a:off x="4040350" y="2916575"/>
              <a:ext cx="46950" cy="38100"/>
            </a:xfrm>
            <a:custGeom>
              <a:avLst/>
              <a:gdLst/>
              <a:ahLst/>
              <a:cxnLst/>
              <a:rect l="l" t="t" r="r" b="b"/>
              <a:pathLst>
                <a:path w="1878" h="1524" extrusionOk="0">
                  <a:moveTo>
                    <a:pt x="875" y="1"/>
                  </a:moveTo>
                  <a:cubicBezTo>
                    <a:pt x="781" y="1"/>
                    <a:pt x="679" y="20"/>
                    <a:pt x="572" y="63"/>
                  </a:cubicBezTo>
                  <a:cubicBezTo>
                    <a:pt x="208" y="167"/>
                    <a:pt x="1" y="582"/>
                    <a:pt x="79" y="971"/>
                  </a:cubicBezTo>
                  <a:cubicBezTo>
                    <a:pt x="164" y="1291"/>
                    <a:pt x="443" y="1523"/>
                    <a:pt x="770" y="1523"/>
                  </a:cubicBezTo>
                  <a:cubicBezTo>
                    <a:pt x="840" y="1523"/>
                    <a:pt x="913" y="1513"/>
                    <a:pt x="987" y="1490"/>
                  </a:cubicBezTo>
                  <a:cubicBezTo>
                    <a:pt x="1038" y="1490"/>
                    <a:pt x="1038" y="1412"/>
                    <a:pt x="987" y="1412"/>
                  </a:cubicBezTo>
                  <a:cubicBezTo>
                    <a:pt x="961" y="1414"/>
                    <a:pt x="935" y="1415"/>
                    <a:pt x="910" y="1415"/>
                  </a:cubicBezTo>
                  <a:cubicBezTo>
                    <a:pt x="633" y="1415"/>
                    <a:pt x="403" y="1284"/>
                    <a:pt x="260" y="1023"/>
                  </a:cubicBezTo>
                  <a:cubicBezTo>
                    <a:pt x="79" y="711"/>
                    <a:pt x="208" y="322"/>
                    <a:pt x="572" y="193"/>
                  </a:cubicBezTo>
                  <a:cubicBezTo>
                    <a:pt x="672" y="147"/>
                    <a:pt x="767" y="127"/>
                    <a:pt x="855" y="127"/>
                  </a:cubicBezTo>
                  <a:cubicBezTo>
                    <a:pt x="1421" y="127"/>
                    <a:pt x="1671" y="968"/>
                    <a:pt x="1064" y="1282"/>
                  </a:cubicBezTo>
                  <a:cubicBezTo>
                    <a:pt x="977" y="1348"/>
                    <a:pt x="1037" y="1450"/>
                    <a:pt x="1119" y="1450"/>
                  </a:cubicBezTo>
                  <a:cubicBezTo>
                    <a:pt x="1135" y="1450"/>
                    <a:pt x="1152" y="1446"/>
                    <a:pt x="1168" y="1438"/>
                  </a:cubicBezTo>
                  <a:cubicBezTo>
                    <a:pt x="1877" y="1072"/>
                    <a:pt x="1578" y="1"/>
                    <a:pt x="8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
            <p:cNvSpPr/>
            <p:nvPr/>
          </p:nvSpPr>
          <p:spPr>
            <a:xfrm>
              <a:off x="3895750" y="3043050"/>
              <a:ext cx="129075" cy="92500"/>
            </a:xfrm>
            <a:custGeom>
              <a:avLst/>
              <a:gdLst/>
              <a:ahLst/>
              <a:cxnLst/>
              <a:rect l="l" t="t" r="r" b="b"/>
              <a:pathLst>
                <a:path w="5163" h="3700" extrusionOk="0">
                  <a:moveTo>
                    <a:pt x="75" y="0"/>
                  </a:moveTo>
                  <a:cubicBezTo>
                    <a:pt x="56" y="0"/>
                    <a:pt x="0" y="24"/>
                    <a:pt x="0" y="62"/>
                  </a:cubicBezTo>
                  <a:cubicBezTo>
                    <a:pt x="285" y="1178"/>
                    <a:pt x="908" y="2397"/>
                    <a:pt x="1816" y="3123"/>
                  </a:cubicBezTo>
                  <a:cubicBezTo>
                    <a:pt x="2318" y="3528"/>
                    <a:pt x="2925" y="3700"/>
                    <a:pt x="3541" y="3700"/>
                  </a:cubicBezTo>
                  <a:cubicBezTo>
                    <a:pt x="4070" y="3700"/>
                    <a:pt x="4605" y="3573"/>
                    <a:pt x="5084" y="3357"/>
                  </a:cubicBezTo>
                  <a:cubicBezTo>
                    <a:pt x="5162" y="3331"/>
                    <a:pt x="5136" y="3227"/>
                    <a:pt x="5059" y="3227"/>
                  </a:cubicBezTo>
                  <a:cubicBezTo>
                    <a:pt x="4561" y="3365"/>
                    <a:pt x="4059" y="3459"/>
                    <a:pt x="3573" y="3459"/>
                  </a:cubicBezTo>
                  <a:cubicBezTo>
                    <a:pt x="2870" y="3459"/>
                    <a:pt x="2202" y="3261"/>
                    <a:pt x="1634" y="2708"/>
                  </a:cubicBezTo>
                  <a:cubicBezTo>
                    <a:pt x="882" y="2008"/>
                    <a:pt x="363" y="996"/>
                    <a:pt x="78" y="10"/>
                  </a:cubicBezTo>
                  <a:cubicBezTo>
                    <a:pt x="85" y="4"/>
                    <a:pt x="82"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
            <p:cNvSpPr/>
            <p:nvPr/>
          </p:nvSpPr>
          <p:spPr>
            <a:xfrm>
              <a:off x="4019600" y="3009750"/>
              <a:ext cx="133950" cy="117850"/>
            </a:xfrm>
            <a:custGeom>
              <a:avLst/>
              <a:gdLst/>
              <a:ahLst/>
              <a:cxnLst/>
              <a:rect l="l" t="t" r="r" b="b"/>
              <a:pathLst>
                <a:path w="5358" h="4714" extrusionOk="0">
                  <a:moveTo>
                    <a:pt x="5345" y="0"/>
                  </a:moveTo>
                  <a:cubicBezTo>
                    <a:pt x="5332" y="0"/>
                    <a:pt x="5306" y="7"/>
                    <a:pt x="5293" y="19"/>
                  </a:cubicBezTo>
                  <a:cubicBezTo>
                    <a:pt x="5137" y="1161"/>
                    <a:pt x="4644" y="2380"/>
                    <a:pt x="3814" y="3210"/>
                  </a:cubicBezTo>
                  <a:cubicBezTo>
                    <a:pt x="2802" y="4196"/>
                    <a:pt x="1479" y="4455"/>
                    <a:pt x="105" y="4559"/>
                  </a:cubicBezTo>
                  <a:cubicBezTo>
                    <a:pt x="1" y="4559"/>
                    <a:pt x="1" y="4689"/>
                    <a:pt x="105" y="4689"/>
                  </a:cubicBezTo>
                  <a:cubicBezTo>
                    <a:pt x="269" y="4705"/>
                    <a:pt x="430" y="4713"/>
                    <a:pt x="589" y="4713"/>
                  </a:cubicBezTo>
                  <a:cubicBezTo>
                    <a:pt x="3191" y="4713"/>
                    <a:pt x="5050" y="2562"/>
                    <a:pt x="5319" y="19"/>
                  </a:cubicBezTo>
                  <a:cubicBezTo>
                    <a:pt x="5358" y="7"/>
                    <a:pt x="5358" y="0"/>
                    <a:pt x="53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
            <p:cNvSpPr/>
            <p:nvPr/>
          </p:nvSpPr>
          <p:spPr>
            <a:xfrm>
              <a:off x="4084000" y="3258050"/>
              <a:ext cx="112025" cy="130350"/>
            </a:xfrm>
            <a:custGeom>
              <a:avLst/>
              <a:gdLst/>
              <a:ahLst/>
              <a:cxnLst/>
              <a:rect l="l" t="t" r="r" b="b"/>
              <a:pathLst>
                <a:path w="4481" h="5214" extrusionOk="0">
                  <a:moveTo>
                    <a:pt x="4421" y="1"/>
                  </a:moveTo>
                  <a:cubicBezTo>
                    <a:pt x="4410" y="1"/>
                    <a:pt x="4403" y="7"/>
                    <a:pt x="4403" y="23"/>
                  </a:cubicBezTo>
                  <a:cubicBezTo>
                    <a:pt x="3521" y="2046"/>
                    <a:pt x="2457" y="4459"/>
                    <a:pt x="97" y="5029"/>
                  </a:cubicBezTo>
                  <a:cubicBezTo>
                    <a:pt x="1" y="5077"/>
                    <a:pt x="16" y="5214"/>
                    <a:pt x="100" y="5214"/>
                  </a:cubicBezTo>
                  <a:cubicBezTo>
                    <a:pt x="107" y="5214"/>
                    <a:pt x="115" y="5213"/>
                    <a:pt x="123" y="5211"/>
                  </a:cubicBezTo>
                  <a:cubicBezTo>
                    <a:pt x="2431" y="5003"/>
                    <a:pt x="3858" y="1917"/>
                    <a:pt x="4481" y="49"/>
                  </a:cubicBezTo>
                  <a:cubicBezTo>
                    <a:pt x="4481" y="31"/>
                    <a:pt x="4444" y="1"/>
                    <a:pt x="44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
            <p:cNvSpPr/>
            <p:nvPr/>
          </p:nvSpPr>
          <p:spPr>
            <a:xfrm>
              <a:off x="4081400" y="3291900"/>
              <a:ext cx="156250" cy="104175"/>
            </a:xfrm>
            <a:custGeom>
              <a:avLst/>
              <a:gdLst/>
              <a:ahLst/>
              <a:cxnLst/>
              <a:rect l="l" t="t" r="r" b="b"/>
              <a:pathLst>
                <a:path w="6250" h="4167" extrusionOk="0">
                  <a:moveTo>
                    <a:pt x="6218" y="1"/>
                  </a:moveTo>
                  <a:cubicBezTo>
                    <a:pt x="6206" y="1"/>
                    <a:pt x="6193" y="7"/>
                    <a:pt x="6193" y="18"/>
                  </a:cubicBezTo>
                  <a:cubicBezTo>
                    <a:pt x="5302" y="1822"/>
                    <a:pt x="3266" y="3928"/>
                    <a:pt x="1092" y="3928"/>
                  </a:cubicBezTo>
                  <a:cubicBezTo>
                    <a:pt x="796" y="3928"/>
                    <a:pt x="499" y="3889"/>
                    <a:pt x="201" y="3805"/>
                  </a:cubicBezTo>
                  <a:cubicBezTo>
                    <a:pt x="193" y="3804"/>
                    <a:pt x="186" y="3803"/>
                    <a:pt x="178" y="3803"/>
                  </a:cubicBezTo>
                  <a:cubicBezTo>
                    <a:pt x="63" y="3803"/>
                    <a:pt x="1" y="3990"/>
                    <a:pt x="123" y="4039"/>
                  </a:cubicBezTo>
                  <a:cubicBezTo>
                    <a:pt x="431" y="4126"/>
                    <a:pt x="740" y="4166"/>
                    <a:pt x="1048" y="4166"/>
                  </a:cubicBezTo>
                  <a:cubicBezTo>
                    <a:pt x="3305" y="4166"/>
                    <a:pt x="5465" y="1984"/>
                    <a:pt x="6219" y="44"/>
                  </a:cubicBezTo>
                  <a:cubicBezTo>
                    <a:pt x="6249" y="13"/>
                    <a:pt x="6235" y="1"/>
                    <a:pt x="621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
            <p:cNvSpPr/>
            <p:nvPr/>
          </p:nvSpPr>
          <p:spPr>
            <a:xfrm>
              <a:off x="4084000" y="3235000"/>
              <a:ext cx="76350" cy="155450"/>
            </a:xfrm>
            <a:custGeom>
              <a:avLst/>
              <a:gdLst/>
              <a:ahLst/>
              <a:cxnLst/>
              <a:rect l="l" t="t" r="r" b="b"/>
              <a:pathLst>
                <a:path w="3054" h="6218" extrusionOk="0">
                  <a:moveTo>
                    <a:pt x="2990" y="1"/>
                  </a:moveTo>
                  <a:cubicBezTo>
                    <a:pt x="2963" y="1"/>
                    <a:pt x="2936" y="14"/>
                    <a:pt x="2924" y="37"/>
                  </a:cubicBezTo>
                  <a:cubicBezTo>
                    <a:pt x="2094" y="2138"/>
                    <a:pt x="1082" y="4136"/>
                    <a:pt x="19" y="6133"/>
                  </a:cubicBezTo>
                  <a:cubicBezTo>
                    <a:pt x="1" y="6169"/>
                    <a:pt x="46" y="6218"/>
                    <a:pt x="83" y="6218"/>
                  </a:cubicBezTo>
                  <a:cubicBezTo>
                    <a:pt x="100" y="6218"/>
                    <a:pt x="115" y="6209"/>
                    <a:pt x="123" y="6185"/>
                  </a:cubicBezTo>
                  <a:cubicBezTo>
                    <a:pt x="1368" y="4317"/>
                    <a:pt x="2328" y="2190"/>
                    <a:pt x="3054" y="63"/>
                  </a:cubicBezTo>
                  <a:cubicBezTo>
                    <a:pt x="3054" y="20"/>
                    <a:pt x="3022" y="1"/>
                    <a:pt x="29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4054625" y="3254550"/>
              <a:ext cx="58000" cy="136175"/>
            </a:xfrm>
            <a:custGeom>
              <a:avLst/>
              <a:gdLst/>
              <a:ahLst/>
              <a:cxnLst/>
              <a:rect l="l" t="t" r="r" b="b"/>
              <a:pathLst>
                <a:path w="2320" h="5447" extrusionOk="0">
                  <a:moveTo>
                    <a:pt x="2244" y="0"/>
                  </a:moveTo>
                  <a:cubicBezTo>
                    <a:pt x="2228" y="0"/>
                    <a:pt x="2213" y="9"/>
                    <a:pt x="2206" y="33"/>
                  </a:cubicBezTo>
                  <a:cubicBezTo>
                    <a:pt x="1687" y="863"/>
                    <a:pt x="1272" y="1745"/>
                    <a:pt x="934" y="2679"/>
                  </a:cubicBezTo>
                  <a:cubicBezTo>
                    <a:pt x="623" y="3587"/>
                    <a:pt x="338" y="4728"/>
                    <a:pt x="1168" y="5429"/>
                  </a:cubicBezTo>
                  <a:cubicBezTo>
                    <a:pt x="1174" y="5441"/>
                    <a:pt x="1183" y="5446"/>
                    <a:pt x="1193" y="5446"/>
                  </a:cubicBezTo>
                  <a:cubicBezTo>
                    <a:pt x="1225" y="5446"/>
                    <a:pt x="1265" y="5397"/>
                    <a:pt x="1246" y="5377"/>
                  </a:cubicBezTo>
                  <a:cubicBezTo>
                    <a:pt x="1" y="4054"/>
                    <a:pt x="1557" y="1382"/>
                    <a:pt x="2283" y="85"/>
                  </a:cubicBezTo>
                  <a:cubicBezTo>
                    <a:pt x="2319" y="49"/>
                    <a:pt x="2280" y="0"/>
                    <a:pt x="22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4028025" y="3224225"/>
              <a:ext cx="59625" cy="167450"/>
            </a:xfrm>
            <a:custGeom>
              <a:avLst/>
              <a:gdLst/>
              <a:ahLst/>
              <a:cxnLst/>
              <a:rect l="l" t="t" r="r" b="b"/>
              <a:pathLst>
                <a:path w="2385" h="6698" extrusionOk="0">
                  <a:moveTo>
                    <a:pt x="1796" y="1"/>
                  </a:moveTo>
                  <a:cubicBezTo>
                    <a:pt x="1776" y="1"/>
                    <a:pt x="1756" y="10"/>
                    <a:pt x="1739" y="27"/>
                  </a:cubicBezTo>
                  <a:cubicBezTo>
                    <a:pt x="727" y="2024"/>
                    <a:pt x="1" y="5215"/>
                    <a:pt x="2258" y="6694"/>
                  </a:cubicBezTo>
                  <a:cubicBezTo>
                    <a:pt x="2266" y="6697"/>
                    <a:pt x="2275" y="6698"/>
                    <a:pt x="2282" y="6698"/>
                  </a:cubicBezTo>
                  <a:cubicBezTo>
                    <a:pt x="2346" y="6698"/>
                    <a:pt x="2385" y="6613"/>
                    <a:pt x="2362" y="6590"/>
                  </a:cubicBezTo>
                  <a:cubicBezTo>
                    <a:pt x="390" y="4904"/>
                    <a:pt x="883" y="2206"/>
                    <a:pt x="1869" y="105"/>
                  </a:cubicBezTo>
                  <a:cubicBezTo>
                    <a:pt x="1869" y="36"/>
                    <a:pt x="1834" y="1"/>
                    <a:pt x="17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
            <p:cNvSpPr/>
            <p:nvPr/>
          </p:nvSpPr>
          <p:spPr>
            <a:xfrm>
              <a:off x="4084725" y="3347175"/>
              <a:ext cx="164950" cy="63975"/>
            </a:xfrm>
            <a:custGeom>
              <a:avLst/>
              <a:gdLst/>
              <a:ahLst/>
              <a:cxnLst/>
              <a:rect l="l" t="t" r="r" b="b"/>
              <a:pathLst>
                <a:path w="6598" h="2559" extrusionOk="0">
                  <a:moveTo>
                    <a:pt x="6574" y="1"/>
                  </a:moveTo>
                  <a:cubicBezTo>
                    <a:pt x="6568" y="1"/>
                    <a:pt x="6560" y="4"/>
                    <a:pt x="6553" y="12"/>
                  </a:cubicBezTo>
                  <a:cubicBezTo>
                    <a:pt x="5827" y="997"/>
                    <a:pt x="4789" y="1776"/>
                    <a:pt x="3622" y="2113"/>
                  </a:cubicBezTo>
                  <a:cubicBezTo>
                    <a:pt x="3202" y="2247"/>
                    <a:pt x="2795" y="2310"/>
                    <a:pt x="2396" y="2310"/>
                  </a:cubicBezTo>
                  <a:cubicBezTo>
                    <a:pt x="1635" y="2310"/>
                    <a:pt x="903" y="2080"/>
                    <a:pt x="171" y="1672"/>
                  </a:cubicBezTo>
                  <a:cubicBezTo>
                    <a:pt x="161" y="1668"/>
                    <a:pt x="150" y="1667"/>
                    <a:pt x="139" y="1667"/>
                  </a:cubicBezTo>
                  <a:cubicBezTo>
                    <a:pt x="69" y="1667"/>
                    <a:pt x="0" y="1734"/>
                    <a:pt x="68" y="1802"/>
                  </a:cubicBezTo>
                  <a:cubicBezTo>
                    <a:pt x="703" y="2332"/>
                    <a:pt x="1452" y="2559"/>
                    <a:pt x="2220" y="2559"/>
                  </a:cubicBezTo>
                  <a:cubicBezTo>
                    <a:pt x="3932" y="2559"/>
                    <a:pt x="5737" y="1434"/>
                    <a:pt x="6579" y="38"/>
                  </a:cubicBezTo>
                  <a:cubicBezTo>
                    <a:pt x="6597" y="19"/>
                    <a:pt x="6590" y="1"/>
                    <a:pt x="65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4145425" y="3204075"/>
              <a:ext cx="33100" cy="33150"/>
            </a:xfrm>
            <a:custGeom>
              <a:avLst/>
              <a:gdLst/>
              <a:ahLst/>
              <a:cxnLst/>
              <a:rect l="l" t="t" r="r" b="b"/>
              <a:pathLst>
                <a:path w="1324" h="1326" extrusionOk="0">
                  <a:moveTo>
                    <a:pt x="514" y="1273"/>
                  </a:moveTo>
                  <a:lnTo>
                    <a:pt x="514" y="1273"/>
                  </a:lnTo>
                  <a:cubicBezTo>
                    <a:pt x="517" y="1280"/>
                    <a:pt x="518" y="1284"/>
                    <a:pt x="519" y="1284"/>
                  </a:cubicBezTo>
                  <a:cubicBezTo>
                    <a:pt x="519" y="1284"/>
                    <a:pt x="519" y="1281"/>
                    <a:pt x="519" y="1274"/>
                  </a:cubicBezTo>
                  <a:cubicBezTo>
                    <a:pt x="518" y="1274"/>
                    <a:pt x="516" y="1273"/>
                    <a:pt x="514" y="1273"/>
                  </a:cubicBezTo>
                  <a:close/>
                  <a:moveTo>
                    <a:pt x="632" y="1"/>
                  </a:moveTo>
                  <a:cubicBezTo>
                    <a:pt x="612" y="1"/>
                    <a:pt x="591" y="1"/>
                    <a:pt x="571" y="3"/>
                  </a:cubicBezTo>
                  <a:cubicBezTo>
                    <a:pt x="260" y="29"/>
                    <a:pt x="0" y="288"/>
                    <a:pt x="0" y="625"/>
                  </a:cubicBezTo>
                  <a:cubicBezTo>
                    <a:pt x="0" y="935"/>
                    <a:pt x="206" y="1219"/>
                    <a:pt x="514" y="1273"/>
                  </a:cubicBezTo>
                  <a:lnTo>
                    <a:pt x="514" y="1273"/>
                  </a:lnTo>
                  <a:cubicBezTo>
                    <a:pt x="511" y="1263"/>
                    <a:pt x="505" y="1245"/>
                    <a:pt x="493" y="1222"/>
                  </a:cubicBezTo>
                  <a:cubicBezTo>
                    <a:pt x="260" y="1144"/>
                    <a:pt x="78" y="937"/>
                    <a:pt x="78" y="677"/>
                  </a:cubicBezTo>
                  <a:cubicBezTo>
                    <a:pt x="78" y="392"/>
                    <a:pt x="234" y="184"/>
                    <a:pt x="519" y="133"/>
                  </a:cubicBezTo>
                  <a:cubicBezTo>
                    <a:pt x="549" y="129"/>
                    <a:pt x="580" y="128"/>
                    <a:pt x="610" y="128"/>
                  </a:cubicBezTo>
                  <a:cubicBezTo>
                    <a:pt x="837" y="128"/>
                    <a:pt x="1050" y="221"/>
                    <a:pt x="1142" y="496"/>
                  </a:cubicBezTo>
                  <a:cubicBezTo>
                    <a:pt x="1219" y="807"/>
                    <a:pt x="960" y="1170"/>
                    <a:pt x="623" y="1170"/>
                  </a:cubicBezTo>
                  <a:cubicBezTo>
                    <a:pt x="519" y="1170"/>
                    <a:pt x="519" y="1326"/>
                    <a:pt x="623" y="1326"/>
                  </a:cubicBezTo>
                  <a:cubicBezTo>
                    <a:pt x="1038" y="1326"/>
                    <a:pt x="1323" y="963"/>
                    <a:pt x="1297" y="548"/>
                  </a:cubicBezTo>
                  <a:cubicBezTo>
                    <a:pt x="1273" y="205"/>
                    <a:pt x="971" y="1"/>
                    <a:pt x="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4181100" y="3228075"/>
              <a:ext cx="33075" cy="33800"/>
            </a:xfrm>
            <a:custGeom>
              <a:avLst/>
              <a:gdLst/>
              <a:ahLst/>
              <a:cxnLst/>
              <a:rect l="l" t="t" r="r" b="b"/>
              <a:pathLst>
                <a:path w="1323" h="1352" extrusionOk="0">
                  <a:moveTo>
                    <a:pt x="512" y="1273"/>
                  </a:moveTo>
                  <a:cubicBezTo>
                    <a:pt x="516" y="1280"/>
                    <a:pt x="517" y="1284"/>
                    <a:pt x="518" y="1284"/>
                  </a:cubicBezTo>
                  <a:cubicBezTo>
                    <a:pt x="519" y="1284"/>
                    <a:pt x="519" y="1281"/>
                    <a:pt x="519" y="1274"/>
                  </a:cubicBezTo>
                  <a:cubicBezTo>
                    <a:pt x="517" y="1274"/>
                    <a:pt x="514" y="1273"/>
                    <a:pt x="512" y="1273"/>
                  </a:cubicBezTo>
                  <a:close/>
                  <a:moveTo>
                    <a:pt x="626" y="1"/>
                  </a:moveTo>
                  <a:cubicBezTo>
                    <a:pt x="607" y="1"/>
                    <a:pt x="589" y="1"/>
                    <a:pt x="571" y="3"/>
                  </a:cubicBezTo>
                  <a:cubicBezTo>
                    <a:pt x="259" y="54"/>
                    <a:pt x="0" y="314"/>
                    <a:pt x="0" y="625"/>
                  </a:cubicBezTo>
                  <a:cubicBezTo>
                    <a:pt x="0" y="960"/>
                    <a:pt x="179" y="1244"/>
                    <a:pt x="512" y="1273"/>
                  </a:cubicBezTo>
                  <a:lnTo>
                    <a:pt x="512" y="1273"/>
                  </a:lnTo>
                  <a:cubicBezTo>
                    <a:pt x="508" y="1266"/>
                    <a:pt x="502" y="1257"/>
                    <a:pt x="493" y="1248"/>
                  </a:cubicBezTo>
                  <a:cubicBezTo>
                    <a:pt x="259" y="1144"/>
                    <a:pt x="78" y="962"/>
                    <a:pt x="78" y="703"/>
                  </a:cubicBezTo>
                  <a:cubicBezTo>
                    <a:pt x="78" y="392"/>
                    <a:pt x="233" y="210"/>
                    <a:pt x="519" y="132"/>
                  </a:cubicBezTo>
                  <a:cubicBezTo>
                    <a:pt x="544" y="130"/>
                    <a:pt x="570" y="128"/>
                    <a:pt x="595" y="128"/>
                  </a:cubicBezTo>
                  <a:cubicBezTo>
                    <a:pt x="828" y="128"/>
                    <a:pt x="1048" y="238"/>
                    <a:pt x="1141" y="495"/>
                  </a:cubicBezTo>
                  <a:cubicBezTo>
                    <a:pt x="1219" y="833"/>
                    <a:pt x="960" y="1170"/>
                    <a:pt x="623" y="1170"/>
                  </a:cubicBezTo>
                  <a:cubicBezTo>
                    <a:pt x="519" y="1170"/>
                    <a:pt x="519" y="1352"/>
                    <a:pt x="623" y="1352"/>
                  </a:cubicBezTo>
                  <a:cubicBezTo>
                    <a:pt x="1038" y="1352"/>
                    <a:pt x="1323" y="988"/>
                    <a:pt x="1297" y="573"/>
                  </a:cubicBezTo>
                  <a:cubicBezTo>
                    <a:pt x="1272" y="229"/>
                    <a:pt x="967" y="1"/>
                    <a:pt x="6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
            <p:cNvSpPr/>
            <p:nvPr/>
          </p:nvSpPr>
          <p:spPr>
            <a:xfrm>
              <a:off x="4065650" y="3197350"/>
              <a:ext cx="37800" cy="33275"/>
            </a:xfrm>
            <a:custGeom>
              <a:avLst/>
              <a:gdLst/>
              <a:ahLst/>
              <a:cxnLst/>
              <a:rect l="l" t="t" r="r" b="b"/>
              <a:pathLst>
                <a:path w="1512" h="1331" extrusionOk="0">
                  <a:moveTo>
                    <a:pt x="735" y="132"/>
                  </a:moveTo>
                  <a:cubicBezTo>
                    <a:pt x="818" y="132"/>
                    <a:pt x="904" y="153"/>
                    <a:pt x="986" y="194"/>
                  </a:cubicBezTo>
                  <a:cubicBezTo>
                    <a:pt x="1512" y="479"/>
                    <a:pt x="1206" y="1151"/>
                    <a:pt x="738" y="1151"/>
                  </a:cubicBezTo>
                  <a:cubicBezTo>
                    <a:pt x="652" y="1151"/>
                    <a:pt x="560" y="1129"/>
                    <a:pt x="467" y="1076"/>
                  </a:cubicBezTo>
                  <a:cubicBezTo>
                    <a:pt x="453" y="1069"/>
                    <a:pt x="439" y="1066"/>
                    <a:pt x="425" y="1066"/>
                  </a:cubicBezTo>
                  <a:cubicBezTo>
                    <a:pt x="388" y="1066"/>
                    <a:pt x="356" y="1087"/>
                    <a:pt x="337" y="1116"/>
                  </a:cubicBezTo>
                  <a:lnTo>
                    <a:pt x="337" y="1116"/>
                  </a:lnTo>
                  <a:cubicBezTo>
                    <a:pt x="338" y="1111"/>
                    <a:pt x="338" y="1107"/>
                    <a:pt x="338" y="1102"/>
                  </a:cubicBezTo>
                  <a:cubicBezTo>
                    <a:pt x="182" y="920"/>
                    <a:pt x="104" y="661"/>
                    <a:pt x="286" y="402"/>
                  </a:cubicBezTo>
                  <a:cubicBezTo>
                    <a:pt x="392" y="225"/>
                    <a:pt x="558" y="132"/>
                    <a:pt x="735" y="132"/>
                  </a:cubicBezTo>
                  <a:close/>
                  <a:moveTo>
                    <a:pt x="732" y="0"/>
                  </a:moveTo>
                  <a:cubicBezTo>
                    <a:pt x="525" y="0"/>
                    <a:pt x="321" y="104"/>
                    <a:pt x="208" y="298"/>
                  </a:cubicBezTo>
                  <a:cubicBezTo>
                    <a:pt x="1" y="557"/>
                    <a:pt x="52" y="946"/>
                    <a:pt x="312" y="1154"/>
                  </a:cubicBezTo>
                  <a:cubicBezTo>
                    <a:pt x="312" y="1161"/>
                    <a:pt x="314" y="1164"/>
                    <a:pt x="316" y="1164"/>
                  </a:cubicBezTo>
                  <a:cubicBezTo>
                    <a:pt x="318" y="1164"/>
                    <a:pt x="319" y="1163"/>
                    <a:pt x="321" y="1162"/>
                  </a:cubicBezTo>
                  <a:lnTo>
                    <a:pt x="321" y="1162"/>
                  </a:lnTo>
                  <a:cubicBezTo>
                    <a:pt x="319" y="1189"/>
                    <a:pt x="331" y="1215"/>
                    <a:pt x="364" y="1232"/>
                  </a:cubicBezTo>
                  <a:cubicBezTo>
                    <a:pt x="481" y="1299"/>
                    <a:pt x="604" y="1331"/>
                    <a:pt x="724" y="1331"/>
                  </a:cubicBezTo>
                  <a:cubicBezTo>
                    <a:pt x="974" y="1331"/>
                    <a:pt x="1209" y="1192"/>
                    <a:pt x="1349" y="946"/>
                  </a:cubicBezTo>
                  <a:cubicBezTo>
                    <a:pt x="1505" y="635"/>
                    <a:pt x="1375" y="298"/>
                    <a:pt x="1090" y="116"/>
                  </a:cubicBezTo>
                  <a:cubicBezTo>
                    <a:pt x="983" y="38"/>
                    <a:pt x="857" y="0"/>
                    <a:pt x="7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
            <p:cNvSpPr/>
            <p:nvPr/>
          </p:nvSpPr>
          <p:spPr>
            <a:xfrm>
              <a:off x="4098725" y="3221150"/>
              <a:ext cx="42175" cy="38325"/>
            </a:xfrm>
            <a:custGeom>
              <a:avLst/>
              <a:gdLst/>
              <a:ahLst/>
              <a:cxnLst/>
              <a:rect l="l" t="t" r="r" b="b"/>
              <a:pathLst>
                <a:path w="1687" h="1533" extrusionOk="0">
                  <a:moveTo>
                    <a:pt x="847" y="1"/>
                  </a:moveTo>
                  <a:cubicBezTo>
                    <a:pt x="534" y="1"/>
                    <a:pt x="260" y="163"/>
                    <a:pt x="130" y="487"/>
                  </a:cubicBezTo>
                  <a:cubicBezTo>
                    <a:pt x="1" y="850"/>
                    <a:pt x="78" y="1239"/>
                    <a:pt x="442" y="1395"/>
                  </a:cubicBezTo>
                  <a:cubicBezTo>
                    <a:pt x="447" y="1400"/>
                    <a:pt x="451" y="1402"/>
                    <a:pt x="454" y="1402"/>
                  </a:cubicBezTo>
                  <a:cubicBezTo>
                    <a:pt x="466" y="1402"/>
                    <a:pt x="462" y="1369"/>
                    <a:pt x="442" y="1369"/>
                  </a:cubicBezTo>
                  <a:cubicBezTo>
                    <a:pt x="182" y="1162"/>
                    <a:pt x="78" y="876"/>
                    <a:pt x="182" y="591"/>
                  </a:cubicBezTo>
                  <a:cubicBezTo>
                    <a:pt x="273" y="296"/>
                    <a:pt x="522" y="140"/>
                    <a:pt x="809" y="140"/>
                  </a:cubicBezTo>
                  <a:cubicBezTo>
                    <a:pt x="850" y="140"/>
                    <a:pt x="892" y="143"/>
                    <a:pt x="934" y="150"/>
                  </a:cubicBezTo>
                  <a:cubicBezTo>
                    <a:pt x="1220" y="228"/>
                    <a:pt x="1453" y="487"/>
                    <a:pt x="1427" y="798"/>
                  </a:cubicBezTo>
                  <a:cubicBezTo>
                    <a:pt x="1363" y="1119"/>
                    <a:pt x="1088" y="1351"/>
                    <a:pt x="791" y="1351"/>
                  </a:cubicBezTo>
                  <a:cubicBezTo>
                    <a:pt x="727" y="1351"/>
                    <a:pt x="661" y="1340"/>
                    <a:pt x="597" y="1317"/>
                  </a:cubicBezTo>
                  <a:cubicBezTo>
                    <a:pt x="591" y="1315"/>
                    <a:pt x="585" y="1314"/>
                    <a:pt x="580" y="1314"/>
                  </a:cubicBezTo>
                  <a:cubicBezTo>
                    <a:pt x="509" y="1314"/>
                    <a:pt x="451" y="1451"/>
                    <a:pt x="571" y="1499"/>
                  </a:cubicBezTo>
                  <a:cubicBezTo>
                    <a:pt x="652" y="1521"/>
                    <a:pt x="732" y="1532"/>
                    <a:pt x="809" y="1532"/>
                  </a:cubicBezTo>
                  <a:cubicBezTo>
                    <a:pt x="1180" y="1532"/>
                    <a:pt x="1497" y="1284"/>
                    <a:pt x="1583" y="876"/>
                  </a:cubicBezTo>
                  <a:cubicBezTo>
                    <a:pt x="1687" y="487"/>
                    <a:pt x="1427" y="124"/>
                    <a:pt x="1038" y="20"/>
                  </a:cubicBezTo>
                  <a:cubicBezTo>
                    <a:pt x="973" y="7"/>
                    <a:pt x="909" y="1"/>
                    <a:pt x="8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
            <p:cNvSpPr/>
            <p:nvPr/>
          </p:nvSpPr>
          <p:spPr>
            <a:xfrm>
              <a:off x="4238800" y="3313525"/>
              <a:ext cx="42175" cy="37700"/>
            </a:xfrm>
            <a:custGeom>
              <a:avLst/>
              <a:gdLst/>
              <a:ahLst/>
              <a:cxnLst/>
              <a:rect l="l" t="t" r="r" b="b"/>
              <a:pathLst>
                <a:path w="1687" h="1508" extrusionOk="0">
                  <a:moveTo>
                    <a:pt x="819" y="1"/>
                  </a:moveTo>
                  <a:cubicBezTo>
                    <a:pt x="548" y="1"/>
                    <a:pt x="310" y="156"/>
                    <a:pt x="156" y="424"/>
                  </a:cubicBezTo>
                  <a:cubicBezTo>
                    <a:pt x="1" y="735"/>
                    <a:pt x="79" y="1202"/>
                    <a:pt x="416" y="1358"/>
                  </a:cubicBezTo>
                  <a:cubicBezTo>
                    <a:pt x="416" y="1365"/>
                    <a:pt x="418" y="1368"/>
                    <a:pt x="421" y="1368"/>
                  </a:cubicBezTo>
                  <a:cubicBezTo>
                    <a:pt x="427" y="1368"/>
                    <a:pt x="434" y="1350"/>
                    <a:pt x="416" y="1332"/>
                  </a:cubicBezTo>
                  <a:cubicBezTo>
                    <a:pt x="156" y="1098"/>
                    <a:pt x="53" y="813"/>
                    <a:pt x="234" y="476"/>
                  </a:cubicBezTo>
                  <a:cubicBezTo>
                    <a:pt x="334" y="256"/>
                    <a:pt x="541" y="129"/>
                    <a:pt x="761" y="129"/>
                  </a:cubicBezTo>
                  <a:cubicBezTo>
                    <a:pt x="827" y="129"/>
                    <a:pt x="895" y="140"/>
                    <a:pt x="961" y="164"/>
                  </a:cubicBezTo>
                  <a:cubicBezTo>
                    <a:pt x="1272" y="268"/>
                    <a:pt x="1479" y="528"/>
                    <a:pt x="1427" y="839"/>
                  </a:cubicBezTo>
                  <a:cubicBezTo>
                    <a:pt x="1345" y="1150"/>
                    <a:pt x="1080" y="1344"/>
                    <a:pt x="792" y="1344"/>
                  </a:cubicBezTo>
                  <a:cubicBezTo>
                    <a:pt x="719" y="1344"/>
                    <a:pt x="645" y="1332"/>
                    <a:pt x="571" y="1306"/>
                  </a:cubicBezTo>
                  <a:cubicBezTo>
                    <a:pt x="557" y="1299"/>
                    <a:pt x="543" y="1295"/>
                    <a:pt x="531" y="1295"/>
                  </a:cubicBezTo>
                  <a:cubicBezTo>
                    <a:pt x="457" y="1295"/>
                    <a:pt x="434" y="1417"/>
                    <a:pt x="545" y="1461"/>
                  </a:cubicBezTo>
                  <a:cubicBezTo>
                    <a:pt x="629" y="1493"/>
                    <a:pt x="715" y="1507"/>
                    <a:pt x="800" y="1507"/>
                  </a:cubicBezTo>
                  <a:cubicBezTo>
                    <a:pt x="1143" y="1507"/>
                    <a:pt x="1479" y="1275"/>
                    <a:pt x="1583" y="943"/>
                  </a:cubicBezTo>
                  <a:cubicBezTo>
                    <a:pt x="1687" y="554"/>
                    <a:pt x="1479" y="190"/>
                    <a:pt x="1116" y="61"/>
                  </a:cubicBezTo>
                  <a:cubicBezTo>
                    <a:pt x="1014" y="20"/>
                    <a:pt x="915" y="1"/>
                    <a:pt x="8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
            <p:cNvSpPr/>
            <p:nvPr/>
          </p:nvSpPr>
          <p:spPr>
            <a:xfrm>
              <a:off x="4223250" y="3257825"/>
              <a:ext cx="42175" cy="37950"/>
            </a:xfrm>
            <a:custGeom>
              <a:avLst/>
              <a:gdLst/>
              <a:ahLst/>
              <a:cxnLst/>
              <a:rect l="l" t="t" r="r" b="b"/>
              <a:pathLst>
                <a:path w="1687" h="1518" extrusionOk="0">
                  <a:moveTo>
                    <a:pt x="807" y="0"/>
                  </a:moveTo>
                  <a:cubicBezTo>
                    <a:pt x="510" y="0"/>
                    <a:pt x="254" y="162"/>
                    <a:pt x="130" y="473"/>
                  </a:cubicBezTo>
                  <a:cubicBezTo>
                    <a:pt x="0" y="836"/>
                    <a:pt x="104" y="1225"/>
                    <a:pt x="467" y="1381"/>
                  </a:cubicBezTo>
                  <a:cubicBezTo>
                    <a:pt x="475" y="1388"/>
                    <a:pt x="480" y="1392"/>
                    <a:pt x="483" y="1392"/>
                  </a:cubicBezTo>
                  <a:cubicBezTo>
                    <a:pt x="491" y="1392"/>
                    <a:pt x="485" y="1373"/>
                    <a:pt x="467" y="1355"/>
                  </a:cubicBezTo>
                  <a:cubicBezTo>
                    <a:pt x="208" y="1147"/>
                    <a:pt x="104" y="862"/>
                    <a:pt x="208" y="577"/>
                  </a:cubicBezTo>
                  <a:cubicBezTo>
                    <a:pt x="272" y="297"/>
                    <a:pt x="516" y="142"/>
                    <a:pt x="775" y="142"/>
                  </a:cubicBezTo>
                  <a:cubicBezTo>
                    <a:pt x="828" y="142"/>
                    <a:pt x="881" y="148"/>
                    <a:pt x="934" y="162"/>
                  </a:cubicBezTo>
                  <a:cubicBezTo>
                    <a:pt x="1245" y="213"/>
                    <a:pt x="1453" y="473"/>
                    <a:pt x="1427" y="810"/>
                  </a:cubicBezTo>
                  <a:cubicBezTo>
                    <a:pt x="1384" y="1130"/>
                    <a:pt x="1113" y="1363"/>
                    <a:pt x="816" y="1363"/>
                  </a:cubicBezTo>
                  <a:cubicBezTo>
                    <a:pt x="752" y="1363"/>
                    <a:pt x="687" y="1352"/>
                    <a:pt x="623" y="1329"/>
                  </a:cubicBezTo>
                  <a:cubicBezTo>
                    <a:pt x="610" y="1322"/>
                    <a:pt x="598" y="1320"/>
                    <a:pt x="587" y="1320"/>
                  </a:cubicBezTo>
                  <a:cubicBezTo>
                    <a:pt x="509" y="1320"/>
                    <a:pt x="483" y="1462"/>
                    <a:pt x="597" y="1485"/>
                  </a:cubicBezTo>
                  <a:cubicBezTo>
                    <a:pt x="673" y="1507"/>
                    <a:pt x="750" y="1518"/>
                    <a:pt x="825" y="1518"/>
                  </a:cubicBezTo>
                  <a:cubicBezTo>
                    <a:pt x="1187" y="1518"/>
                    <a:pt x="1518" y="1270"/>
                    <a:pt x="1583" y="862"/>
                  </a:cubicBezTo>
                  <a:cubicBezTo>
                    <a:pt x="1686" y="473"/>
                    <a:pt x="1427" y="110"/>
                    <a:pt x="1038" y="32"/>
                  </a:cubicBezTo>
                  <a:cubicBezTo>
                    <a:pt x="959" y="11"/>
                    <a:pt x="882" y="0"/>
                    <a:pt x="8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9" name="Google Shape;289;p4"/>
          <p:cNvSpPr/>
          <p:nvPr/>
        </p:nvSpPr>
        <p:spPr>
          <a:xfrm>
            <a:off x="7363300" y="330876"/>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
          <p:cNvSpPr/>
          <p:nvPr/>
        </p:nvSpPr>
        <p:spPr>
          <a:xfrm>
            <a:off x="8629075" y="233795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
          <p:cNvSpPr/>
          <p:nvPr/>
        </p:nvSpPr>
        <p:spPr>
          <a:xfrm>
            <a:off x="332438" y="196586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2" name="Google Shape;292;p4"/>
          <p:cNvGrpSpPr/>
          <p:nvPr/>
        </p:nvGrpSpPr>
        <p:grpSpPr>
          <a:xfrm>
            <a:off x="7999439" y="4250491"/>
            <a:ext cx="738715" cy="533470"/>
            <a:chOff x="6084425" y="3496625"/>
            <a:chExt cx="264450" cy="190975"/>
          </a:xfrm>
        </p:grpSpPr>
        <p:sp>
          <p:nvSpPr>
            <p:cNvPr id="293" name="Google Shape;293;p4"/>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22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 name="Google Shape;296;p4"/>
          <p:cNvGrpSpPr/>
          <p:nvPr/>
        </p:nvGrpSpPr>
        <p:grpSpPr>
          <a:xfrm>
            <a:off x="412829" y="197223"/>
            <a:ext cx="600791" cy="820491"/>
            <a:chOff x="5763200" y="3696675"/>
            <a:chExt cx="215075" cy="293725"/>
          </a:xfrm>
        </p:grpSpPr>
        <p:sp>
          <p:nvSpPr>
            <p:cNvPr id="297" name="Google Shape;297;p4"/>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4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9"/>
        <p:cNvGrpSpPr/>
        <p:nvPr/>
      </p:nvGrpSpPr>
      <p:grpSpPr>
        <a:xfrm>
          <a:off x="0" y="0"/>
          <a:ext cx="0" cy="0"/>
          <a:chOff x="0" y="0"/>
          <a:chExt cx="0" cy="0"/>
        </a:xfrm>
      </p:grpSpPr>
      <p:sp>
        <p:nvSpPr>
          <p:cNvPr id="300" name="Google Shape;300;p5"/>
          <p:cNvSpPr txBox="1">
            <a:spLocks noGrp="1"/>
          </p:cNvSpPr>
          <p:nvPr>
            <p:ph type="subTitle" idx="1"/>
          </p:nvPr>
        </p:nvSpPr>
        <p:spPr>
          <a:xfrm>
            <a:off x="1290750" y="3100200"/>
            <a:ext cx="2907600" cy="5433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2500"/>
              <a:buFont typeface="Bebas Neue"/>
              <a:buNone/>
              <a:defRPr sz="2200">
                <a:latin typeface="Lily Script One"/>
                <a:ea typeface="Lily Script One"/>
                <a:cs typeface="Lily Script One"/>
                <a:sym typeface="Lily Script One"/>
              </a:defRPr>
            </a:lvl1pPr>
            <a:lvl2pPr lvl="1" algn="ctr">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301" name="Google Shape;301;p5"/>
          <p:cNvSpPr txBox="1">
            <a:spLocks noGrp="1"/>
          </p:cNvSpPr>
          <p:nvPr>
            <p:ph type="subTitle" idx="2"/>
          </p:nvPr>
        </p:nvSpPr>
        <p:spPr>
          <a:xfrm>
            <a:off x="4945625" y="3100200"/>
            <a:ext cx="2907600" cy="543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500"/>
              <a:buFont typeface="Bebas Neue"/>
              <a:buNone/>
              <a:defRPr sz="2200">
                <a:latin typeface="Lily Script One"/>
                <a:ea typeface="Lily Script One"/>
                <a:cs typeface="Lily Script One"/>
                <a:sym typeface="Lily Script One"/>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302" name="Google Shape;302;p5"/>
          <p:cNvSpPr txBox="1">
            <a:spLocks noGrp="1"/>
          </p:cNvSpPr>
          <p:nvPr>
            <p:ph type="subTitle" idx="3"/>
          </p:nvPr>
        </p:nvSpPr>
        <p:spPr>
          <a:xfrm>
            <a:off x="1290750" y="1978775"/>
            <a:ext cx="2639700" cy="1018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03" name="Google Shape;303;p5"/>
          <p:cNvSpPr txBox="1">
            <a:spLocks noGrp="1"/>
          </p:cNvSpPr>
          <p:nvPr>
            <p:ph type="subTitle" idx="4"/>
          </p:nvPr>
        </p:nvSpPr>
        <p:spPr>
          <a:xfrm>
            <a:off x="4945625" y="1978775"/>
            <a:ext cx="2639700" cy="1018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04" name="Google Shape;304;p5"/>
          <p:cNvSpPr txBox="1">
            <a:spLocks noGrp="1"/>
          </p:cNvSpPr>
          <p:nvPr>
            <p:ph type="title"/>
          </p:nvPr>
        </p:nvSpPr>
        <p:spPr>
          <a:xfrm>
            <a:off x="720000" y="445025"/>
            <a:ext cx="7704000" cy="81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05" name="Google Shape;305;p5"/>
          <p:cNvSpPr/>
          <p:nvPr/>
        </p:nvSpPr>
        <p:spPr>
          <a:xfrm>
            <a:off x="1235138" y="9944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5"/>
          <p:cNvSpPr/>
          <p:nvPr/>
        </p:nvSpPr>
        <p:spPr>
          <a:xfrm>
            <a:off x="8239650" y="4304725"/>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7" name="Google Shape;307;p5"/>
          <p:cNvGrpSpPr/>
          <p:nvPr/>
        </p:nvGrpSpPr>
        <p:grpSpPr>
          <a:xfrm rot="-1135536">
            <a:off x="-385612" y="4002172"/>
            <a:ext cx="1653489" cy="1407511"/>
            <a:chOff x="3892875" y="1467275"/>
            <a:chExt cx="293425" cy="250700"/>
          </a:xfrm>
        </p:grpSpPr>
        <p:sp>
          <p:nvSpPr>
            <p:cNvPr id="308" name="Google Shape;308;p5"/>
            <p:cNvSpPr/>
            <p:nvPr/>
          </p:nvSpPr>
          <p:spPr>
            <a:xfrm>
              <a:off x="3892875" y="1467275"/>
              <a:ext cx="293425" cy="250700"/>
            </a:xfrm>
            <a:custGeom>
              <a:avLst/>
              <a:gdLst/>
              <a:ahLst/>
              <a:cxnLst/>
              <a:rect l="l" t="t" r="r" b="b"/>
              <a:pathLst>
                <a:path w="11737" h="10028" extrusionOk="0">
                  <a:moveTo>
                    <a:pt x="7468" y="264"/>
                  </a:moveTo>
                  <a:cubicBezTo>
                    <a:pt x="7412" y="454"/>
                    <a:pt x="7336" y="653"/>
                    <a:pt x="7275" y="835"/>
                  </a:cubicBezTo>
                  <a:cubicBezTo>
                    <a:pt x="7252" y="882"/>
                    <a:pt x="7332" y="969"/>
                    <a:pt x="7386" y="969"/>
                  </a:cubicBezTo>
                  <a:cubicBezTo>
                    <a:pt x="7393" y="969"/>
                    <a:pt x="7399" y="968"/>
                    <a:pt x="7404" y="965"/>
                  </a:cubicBezTo>
                  <a:cubicBezTo>
                    <a:pt x="7970" y="730"/>
                    <a:pt x="8535" y="601"/>
                    <a:pt x="9120" y="502"/>
                  </a:cubicBezTo>
                  <a:lnTo>
                    <a:pt x="9120" y="502"/>
                  </a:lnTo>
                  <a:cubicBezTo>
                    <a:pt x="9065" y="606"/>
                    <a:pt x="8992" y="700"/>
                    <a:pt x="8909" y="783"/>
                  </a:cubicBezTo>
                  <a:cubicBezTo>
                    <a:pt x="8831" y="861"/>
                    <a:pt x="8935" y="965"/>
                    <a:pt x="9013" y="965"/>
                  </a:cubicBezTo>
                  <a:lnTo>
                    <a:pt x="10310" y="965"/>
                  </a:lnTo>
                  <a:cubicBezTo>
                    <a:pt x="10439" y="965"/>
                    <a:pt x="10601" y="954"/>
                    <a:pt x="10759" y="954"/>
                  </a:cubicBezTo>
                  <a:cubicBezTo>
                    <a:pt x="11076" y="954"/>
                    <a:pt x="11382" y="1000"/>
                    <a:pt x="11399" y="1276"/>
                  </a:cubicBezTo>
                  <a:cubicBezTo>
                    <a:pt x="11425" y="1640"/>
                    <a:pt x="11218" y="2158"/>
                    <a:pt x="11088" y="2470"/>
                  </a:cubicBezTo>
                  <a:cubicBezTo>
                    <a:pt x="10880" y="2988"/>
                    <a:pt x="10647" y="3481"/>
                    <a:pt x="10362" y="3948"/>
                  </a:cubicBezTo>
                  <a:cubicBezTo>
                    <a:pt x="10338" y="3996"/>
                    <a:pt x="10379" y="4107"/>
                    <a:pt x="10465" y="4107"/>
                  </a:cubicBezTo>
                  <a:cubicBezTo>
                    <a:pt x="10473" y="4107"/>
                    <a:pt x="10482" y="4106"/>
                    <a:pt x="10491" y="4104"/>
                  </a:cubicBezTo>
                  <a:cubicBezTo>
                    <a:pt x="10592" y="4066"/>
                    <a:pt x="10680" y="4035"/>
                    <a:pt x="10765" y="4003"/>
                  </a:cubicBezTo>
                  <a:lnTo>
                    <a:pt x="10765" y="4003"/>
                  </a:lnTo>
                  <a:cubicBezTo>
                    <a:pt x="10209" y="5025"/>
                    <a:pt x="9604" y="6005"/>
                    <a:pt x="8624" y="6698"/>
                  </a:cubicBezTo>
                  <a:cubicBezTo>
                    <a:pt x="8520" y="6750"/>
                    <a:pt x="8546" y="6880"/>
                    <a:pt x="8676" y="6880"/>
                  </a:cubicBezTo>
                  <a:lnTo>
                    <a:pt x="8897" y="6939"/>
                  </a:lnTo>
                  <a:lnTo>
                    <a:pt x="8897" y="6939"/>
                  </a:lnTo>
                  <a:cubicBezTo>
                    <a:pt x="8349" y="7570"/>
                    <a:pt x="7688" y="8045"/>
                    <a:pt x="6937" y="8384"/>
                  </a:cubicBezTo>
                  <a:cubicBezTo>
                    <a:pt x="6834" y="8410"/>
                    <a:pt x="6834" y="8540"/>
                    <a:pt x="6886" y="8566"/>
                  </a:cubicBezTo>
                  <a:cubicBezTo>
                    <a:pt x="7119" y="8747"/>
                    <a:pt x="7664" y="8955"/>
                    <a:pt x="7586" y="9266"/>
                  </a:cubicBezTo>
                  <a:cubicBezTo>
                    <a:pt x="7534" y="9422"/>
                    <a:pt x="6704" y="9577"/>
                    <a:pt x="6548" y="9603"/>
                  </a:cubicBezTo>
                  <a:cubicBezTo>
                    <a:pt x="6160" y="9697"/>
                    <a:pt x="5771" y="9749"/>
                    <a:pt x="5382" y="9749"/>
                  </a:cubicBezTo>
                  <a:cubicBezTo>
                    <a:pt x="5019" y="9749"/>
                    <a:pt x="4655" y="9704"/>
                    <a:pt x="4292" y="9603"/>
                  </a:cubicBezTo>
                  <a:cubicBezTo>
                    <a:pt x="3088" y="9328"/>
                    <a:pt x="1619" y="8349"/>
                    <a:pt x="1334" y="7067"/>
                  </a:cubicBezTo>
                  <a:lnTo>
                    <a:pt x="1334" y="7067"/>
                  </a:lnTo>
                  <a:cubicBezTo>
                    <a:pt x="1428" y="7043"/>
                    <a:pt x="1489" y="6916"/>
                    <a:pt x="1386" y="6854"/>
                  </a:cubicBezTo>
                  <a:cubicBezTo>
                    <a:pt x="193" y="6153"/>
                    <a:pt x="660" y="4156"/>
                    <a:pt x="1049" y="3092"/>
                  </a:cubicBezTo>
                  <a:cubicBezTo>
                    <a:pt x="1477" y="1927"/>
                    <a:pt x="2429" y="1110"/>
                    <a:pt x="3564" y="723"/>
                  </a:cubicBezTo>
                  <a:lnTo>
                    <a:pt x="3564" y="723"/>
                  </a:lnTo>
                  <a:cubicBezTo>
                    <a:pt x="3482" y="880"/>
                    <a:pt x="3433" y="1047"/>
                    <a:pt x="3384" y="1276"/>
                  </a:cubicBezTo>
                  <a:cubicBezTo>
                    <a:pt x="3362" y="1362"/>
                    <a:pt x="3430" y="1413"/>
                    <a:pt x="3498" y="1413"/>
                  </a:cubicBezTo>
                  <a:cubicBezTo>
                    <a:pt x="3512" y="1413"/>
                    <a:pt x="3526" y="1411"/>
                    <a:pt x="3539" y="1406"/>
                  </a:cubicBezTo>
                  <a:cubicBezTo>
                    <a:pt x="4785" y="858"/>
                    <a:pt x="6102" y="478"/>
                    <a:pt x="7468" y="264"/>
                  </a:cubicBezTo>
                  <a:close/>
                  <a:moveTo>
                    <a:pt x="7635" y="0"/>
                  </a:moveTo>
                  <a:cubicBezTo>
                    <a:pt x="7627" y="0"/>
                    <a:pt x="7619" y="2"/>
                    <a:pt x="7612" y="5"/>
                  </a:cubicBezTo>
                  <a:cubicBezTo>
                    <a:pt x="6255" y="203"/>
                    <a:pt x="4921" y="564"/>
                    <a:pt x="3656" y="1090"/>
                  </a:cubicBezTo>
                  <a:lnTo>
                    <a:pt x="3656" y="1090"/>
                  </a:lnTo>
                  <a:cubicBezTo>
                    <a:pt x="3706" y="906"/>
                    <a:pt x="3797" y="734"/>
                    <a:pt x="3928" y="602"/>
                  </a:cubicBezTo>
                  <a:cubicBezTo>
                    <a:pt x="3999" y="507"/>
                    <a:pt x="3941" y="391"/>
                    <a:pt x="3851" y="391"/>
                  </a:cubicBezTo>
                  <a:cubicBezTo>
                    <a:pt x="3843" y="391"/>
                    <a:pt x="3834" y="392"/>
                    <a:pt x="3825" y="394"/>
                  </a:cubicBezTo>
                  <a:cubicBezTo>
                    <a:pt x="2346" y="783"/>
                    <a:pt x="1179" y="1821"/>
                    <a:pt x="738" y="3300"/>
                  </a:cubicBezTo>
                  <a:cubicBezTo>
                    <a:pt x="382" y="4393"/>
                    <a:pt x="1" y="6235"/>
                    <a:pt x="1183" y="7016"/>
                  </a:cubicBezTo>
                  <a:lnTo>
                    <a:pt x="1183" y="7016"/>
                  </a:lnTo>
                  <a:cubicBezTo>
                    <a:pt x="1380" y="8272"/>
                    <a:pt x="2563" y="9270"/>
                    <a:pt x="3695" y="9707"/>
                  </a:cubicBezTo>
                  <a:cubicBezTo>
                    <a:pt x="4267" y="9925"/>
                    <a:pt x="4859" y="10027"/>
                    <a:pt x="5450" y="10027"/>
                  </a:cubicBezTo>
                  <a:cubicBezTo>
                    <a:pt x="6332" y="10027"/>
                    <a:pt x="7208" y="9800"/>
                    <a:pt x="8001" y="9396"/>
                  </a:cubicBezTo>
                  <a:cubicBezTo>
                    <a:pt x="8053" y="9344"/>
                    <a:pt x="8053" y="9266"/>
                    <a:pt x="8027" y="9188"/>
                  </a:cubicBezTo>
                  <a:cubicBezTo>
                    <a:pt x="7785" y="8947"/>
                    <a:pt x="7506" y="8742"/>
                    <a:pt x="7222" y="8528"/>
                  </a:cubicBezTo>
                  <a:lnTo>
                    <a:pt x="7222" y="8528"/>
                  </a:lnTo>
                  <a:cubicBezTo>
                    <a:pt x="8011" y="8163"/>
                    <a:pt x="8669" y="7628"/>
                    <a:pt x="9194" y="6983"/>
                  </a:cubicBezTo>
                  <a:cubicBezTo>
                    <a:pt x="9272" y="6931"/>
                    <a:pt x="9220" y="6828"/>
                    <a:pt x="9142" y="6802"/>
                  </a:cubicBezTo>
                  <a:cubicBezTo>
                    <a:pt x="9047" y="6764"/>
                    <a:pt x="8994" y="6743"/>
                    <a:pt x="8952" y="6731"/>
                  </a:cubicBezTo>
                  <a:lnTo>
                    <a:pt x="8952" y="6731"/>
                  </a:lnTo>
                  <a:cubicBezTo>
                    <a:pt x="9924" y="5966"/>
                    <a:pt x="10532" y="4939"/>
                    <a:pt x="11140" y="3845"/>
                  </a:cubicBezTo>
                  <a:cubicBezTo>
                    <a:pt x="11164" y="3774"/>
                    <a:pt x="11123" y="3660"/>
                    <a:pt x="11037" y="3660"/>
                  </a:cubicBezTo>
                  <a:cubicBezTo>
                    <a:pt x="11028" y="3660"/>
                    <a:pt x="11019" y="3661"/>
                    <a:pt x="11010" y="3663"/>
                  </a:cubicBezTo>
                  <a:cubicBezTo>
                    <a:pt x="10922" y="3701"/>
                    <a:pt x="10833" y="3733"/>
                    <a:pt x="10745" y="3764"/>
                  </a:cubicBezTo>
                  <a:lnTo>
                    <a:pt x="10745" y="3764"/>
                  </a:lnTo>
                  <a:cubicBezTo>
                    <a:pt x="11230" y="2878"/>
                    <a:pt x="11548" y="1928"/>
                    <a:pt x="11737" y="913"/>
                  </a:cubicBezTo>
                  <a:cubicBezTo>
                    <a:pt x="11737" y="861"/>
                    <a:pt x="11685" y="783"/>
                    <a:pt x="11633" y="783"/>
                  </a:cubicBezTo>
                  <a:cubicBezTo>
                    <a:pt x="11009" y="747"/>
                    <a:pt x="10411" y="710"/>
                    <a:pt x="9803" y="710"/>
                  </a:cubicBezTo>
                  <a:cubicBezTo>
                    <a:pt x="9628" y="710"/>
                    <a:pt x="9452" y="713"/>
                    <a:pt x="9275" y="720"/>
                  </a:cubicBezTo>
                  <a:lnTo>
                    <a:pt x="9275" y="720"/>
                  </a:lnTo>
                  <a:cubicBezTo>
                    <a:pt x="9334" y="627"/>
                    <a:pt x="9381" y="520"/>
                    <a:pt x="9428" y="394"/>
                  </a:cubicBezTo>
                  <a:cubicBezTo>
                    <a:pt x="9451" y="347"/>
                    <a:pt x="9432" y="235"/>
                    <a:pt x="9350" y="235"/>
                  </a:cubicBezTo>
                  <a:cubicBezTo>
                    <a:pt x="9342" y="235"/>
                    <a:pt x="9333" y="236"/>
                    <a:pt x="9324" y="239"/>
                  </a:cubicBezTo>
                  <a:cubicBezTo>
                    <a:pt x="8714" y="286"/>
                    <a:pt x="8146" y="439"/>
                    <a:pt x="7562" y="660"/>
                  </a:cubicBezTo>
                  <a:lnTo>
                    <a:pt x="7562" y="660"/>
                  </a:lnTo>
                  <a:cubicBezTo>
                    <a:pt x="7616" y="484"/>
                    <a:pt x="7686" y="303"/>
                    <a:pt x="7742" y="135"/>
                  </a:cubicBezTo>
                  <a:cubicBezTo>
                    <a:pt x="7764" y="68"/>
                    <a:pt x="7689" y="0"/>
                    <a:pt x="76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5"/>
            <p:cNvSpPr/>
            <p:nvPr/>
          </p:nvSpPr>
          <p:spPr>
            <a:xfrm>
              <a:off x="3918750" y="1524275"/>
              <a:ext cx="214250" cy="119125"/>
            </a:xfrm>
            <a:custGeom>
              <a:avLst/>
              <a:gdLst/>
              <a:ahLst/>
              <a:cxnLst/>
              <a:rect l="l" t="t" r="r" b="b"/>
              <a:pathLst>
                <a:path w="8570" h="4765" extrusionOk="0">
                  <a:moveTo>
                    <a:pt x="8514" y="1"/>
                  </a:moveTo>
                  <a:cubicBezTo>
                    <a:pt x="8507" y="1"/>
                    <a:pt x="8502" y="3"/>
                    <a:pt x="8497" y="8"/>
                  </a:cubicBezTo>
                  <a:cubicBezTo>
                    <a:pt x="5825" y="1824"/>
                    <a:pt x="2971" y="3225"/>
                    <a:pt x="92" y="4600"/>
                  </a:cubicBezTo>
                  <a:cubicBezTo>
                    <a:pt x="1" y="4622"/>
                    <a:pt x="69" y="4765"/>
                    <a:pt x="157" y="4765"/>
                  </a:cubicBezTo>
                  <a:cubicBezTo>
                    <a:pt x="170" y="4765"/>
                    <a:pt x="183" y="4762"/>
                    <a:pt x="196" y="4755"/>
                  </a:cubicBezTo>
                  <a:cubicBezTo>
                    <a:pt x="3049" y="3380"/>
                    <a:pt x="6058" y="2083"/>
                    <a:pt x="8548" y="60"/>
                  </a:cubicBezTo>
                  <a:cubicBezTo>
                    <a:pt x="8569" y="39"/>
                    <a:pt x="8539" y="1"/>
                    <a:pt x="8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5"/>
            <p:cNvSpPr/>
            <p:nvPr/>
          </p:nvSpPr>
          <p:spPr>
            <a:xfrm>
              <a:off x="3953175" y="1623975"/>
              <a:ext cx="116375" cy="24800"/>
            </a:xfrm>
            <a:custGeom>
              <a:avLst/>
              <a:gdLst/>
              <a:ahLst/>
              <a:cxnLst/>
              <a:rect l="l" t="t" r="r" b="b"/>
              <a:pathLst>
                <a:path w="4655" h="992" extrusionOk="0">
                  <a:moveTo>
                    <a:pt x="89" y="1"/>
                  </a:moveTo>
                  <a:cubicBezTo>
                    <a:pt x="23" y="1"/>
                    <a:pt x="0" y="81"/>
                    <a:pt x="64" y="145"/>
                  </a:cubicBezTo>
                  <a:cubicBezTo>
                    <a:pt x="1106" y="754"/>
                    <a:pt x="2311" y="991"/>
                    <a:pt x="3489" y="991"/>
                  </a:cubicBezTo>
                  <a:cubicBezTo>
                    <a:pt x="3865" y="991"/>
                    <a:pt x="4239" y="967"/>
                    <a:pt x="4603" y="923"/>
                  </a:cubicBezTo>
                  <a:cubicBezTo>
                    <a:pt x="4611" y="927"/>
                    <a:pt x="4617" y="928"/>
                    <a:pt x="4622" y="928"/>
                  </a:cubicBezTo>
                  <a:cubicBezTo>
                    <a:pt x="4654" y="928"/>
                    <a:pt x="4648" y="871"/>
                    <a:pt x="4603" y="871"/>
                  </a:cubicBezTo>
                  <a:cubicBezTo>
                    <a:pt x="4364" y="890"/>
                    <a:pt x="4129" y="900"/>
                    <a:pt x="3897" y="900"/>
                  </a:cubicBezTo>
                  <a:cubicBezTo>
                    <a:pt x="2576" y="900"/>
                    <a:pt x="1378" y="589"/>
                    <a:pt x="141" y="15"/>
                  </a:cubicBezTo>
                  <a:cubicBezTo>
                    <a:pt x="122" y="5"/>
                    <a:pt x="104" y="1"/>
                    <a:pt x="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5"/>
            <p:cNvSpPr/>
            <p:nvPr/>
          </p:nvSpPr>
          <p:spPr>
            <a:xfrm>
              <a:off x="3980225" y="1638075"/>
              <a:ext cx="60450" cy="58450"/>
            </a:xfrm>
            <a:custGeom>
              <a:avLst/>
              <a:gdLst/>
              <a:ahLst/>
              <a:cxnLst/>
              <a:rect l="l" t="t" r="r" b="b"/>
              <a:pathLst>
                <a:path w="2418" h="2338" extrusionOk="0">
                  <a:moveTo>
                    <a:pt x="85" y="0"/>
                  </a:moveTo>
                  <a:cubicBezTo>
                    <a:pt x="47" y="0"/>
                    <a:pt x="1" y="37"/>
                    <a:pt x="19" y="74"/>
                  </a:cubicBezTo>
                  <a:cubicBezTo>
                    <a:pt x="253" y="644"/>
                    <a:pt x="668" y="1111"/>
                    <a:pt x="1109" y="1552"/>
                  </a:cubicBezTo>
                  <a:cubicBezTo>
                    <a:pt x="1446" y="1889"/>
                    <a:pt x="1835" y="2304"/>
                    <a:pt x="2354" y="2330"/>
                  </a:cubicBezTo>
                  <a:cubicBezTo>
                    <a:pt x="2363" y="2335"/>
                    <a:pt x="2372" y="2337"/>
                    <a:pt x="2379" y="2337"/>
                  </a:cubicBezTo>
                  <a:cubicBezTo>
                    <a:pt x="2412" y="2337"/>
                    <a:pt x="2418" y="2295"/>
                    <a:pt x="2354" y="2253"/>
                  </a:cubicBezTo>
                  <a:cubicBezTo>
                    <a:pt x="1316" y="1941"/>
                    <a:pt x="746" y="826"/>
                    <a:pt x="123" y="22"/>
                  </a:cubicBezTo>
                  <a:cubicBezTo>
                    <a:pt x="115" y="6"/>
                    <a:pt x="101" y="0"/>
                    <a:pt x="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5"/>
            <p:cNvSpPr/>
            <p:nvPr/>
          </p:nvSpPr>
          <p:spPr>
            <a:xfrm>
              <a:off x="4021050" y="1580225"/>
              <a:ext cx="107525" cy="17650"/>
            </a:xfrm>
            <a:custGeom>
              <a:avLst/>
              <a:gdLst/>
              <a:ahLst/>
              <a:cxnLst/>
              <a:rect l="l" t="t" r="r" b="b"/>
              <a:pathLst>
                <a:path w="4301" h="706" extrusionOk="0">
                  <a:moveTo>
                    <a:pt x="4275" y="1"/>
                  </a:moveTo>
                  <a:cubicBezTo>
                    <a:pt x="3308" y="287"/>
                    <a:pt x="2378" y="524"/>
                    <a:pt x="1426" y="524"/>
                  </a:cubicBezTo>
                  <a:cubicBezTo>
                    <a:pt x="999" y="524"/>
                    <a:pt x="566" y="477"/>
                    <a:pt x="124" y="364"/>
                  </a:cubicBezTo>
                  <a:cubicBezTo>
                    <a:pt x="116" y="362"/>
                    <a:pt x="109" y="361"/>
                    <a:pt x="102" y="361"/>
                  </a:cubicBezTo>
                  <a:cubicBezTo>
                    <a:pt x="17" y="361"/>
                    <a:pt x="1" y="496"/>
                    <a:pt x="72" y="520"/>
                  </a:cubicBezTo>
                  <a:cubicBezTo>
                    <a:pt x="557" y="647"/>
                    <a:pt x="1031" y="705"/>
                    <a:pt x="1497" y="705"/>
                  </a:cubicBezTo>
                  <a:cubicBezTo>
                    <a:pt x="2453" y="705"/>
                    <a:pt x="3377" y="462"/>
                    <a:pt x="4301" y="79"/>
                  </a:cubicBezTo>
                  <a:cubicBezTo>
                    <a:pt x="4301" y="27"/>
                    <a:pt x="4301" y="1"/>
                    <a:pt x="42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5"/>
            <p:cNvSpPr/>
            <p:nvPr/>
          </p:nvSpPr>
          <p:spPr>
            <a:xfrm>
              <a:off x="4064200" y="1594800"/>
              <a:ext cx="51400" cy="16150"/>
            </a:xfrm>
            <a:custGeom>
              <a:avLst/>
              <a:gdLst/>
              <a:ahLst/>
              <a:cxnLst/>
              <a:rect l="l" t="t" r="r" b="b"/>
              <a:pathLst>
                <a:path w="2056" h="646" extrusionOk="0">
                  <a:moveTo>
                    <a:pt x="104" y="1"/>
                  </a:moveTo>
                  <a:cubicBezTo>
                    <a:pt x="53" y="1"/>
                    <a:pt x="0" y="81"/>
                    <a:pt x="84" y="144"/>
                  </a:cubicBezTo>
                  <a:cubicBezTo>
                    <a:pt x="531" y="421"/>
                    <a:pt x="1118" y="645"/>
                    <a:pt x="1672" y="645"/>
                  </a:cubicBezTo>
                  <a:cubicBezTo>
                    <a:pt x="1794" y="645"/>
                    <a:pt x="1914" y="635"/>
                    <a:pt x="2030" y="611"/>
                  </a:cubicBezTo>
                  <a:cubicBezTo>
                    <a:pt x="2056" y="611"/>
                    <a:pt x="2056" y="559"/>
                    <a:pt x="2030" y="559"/>
                  </a:cubicBezTo>
                  <a:cubicBezTo>
                    <a:pt x="1330" y="456"/>
                    <a:pt x="759" y="352"/>
                    <a:pt x="136" y="15"/>
                  </a:cubicBezTo>
                  <a:cubicBezTo>
                    <a:pt x="127" y="5"/>
                    <a:pt x="115" y="1"/>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5"/>
            <p:cNvSpPr/>
            <p:nvPr/>
          </p:nvSpPr>
          <p:spPr>
            <a:xfrm>
              <a:off x="4084900" y="1567925"/>
              <a:ext cx="34600" cy="25925"/>
            </a:xfrm>
            <a:custGeom>
              <a:avLst/>
              <a:gdLst/>
              <a:ahLst/>
              <a:cxnLst/>
              <a:rect l="l" t="t" r="r" b="b"/>
              <a:pathLst>
                <a:path w="1384" h="1037" extrusionOk="0">
                  <a:moveTo>
                    <a:pt x="1384" y="0"/>
                  </a:moveTo>
                  <a:lnTo>
                    <a:pt x="1384" y="0"/>
                  </a:lnTo>
                  <a:cubicBezTo>
                    <a:pt x="969" y="337"/>
                    <a:pt x="502" y="623"/>
                    <a:pt x="61" y="908"/>
                  </a:cubicBezTo>
                  <a:cubicBezTo>
                    <a:pt x="0" y="948"/>
                    <a:pt x="34" y="1036"/>
                    <a:pt x="76" y="1036"/>
                  </a:cubicBezTo>
                  <a:cubicBezTo>
                    <a:pt x="88" y="1036"/>
                    <a:pt x="101" y="1029"/>
                    <a:pt x="113" y="1012"/>
                  </a:cubicBezTo>
                  <a:cubicBezTo>
                    <a:pt x="554" y="752"/>
                    <a:pt x="969" y="389"/>
                    <a:pt x="13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5"/>
            <p:cNvSpPr/>
            <p:nvPr/>
          </p:nvSpPr>
          <p:spPr>
            <a:xfrm>
              <a:off x="4100025" y="1565975"/>
              <a:ext cx="13000" cy="14925"/>
            </a:xfrm>
            <a:custGeom>
              <a:avLst/>
              <a:gdLst/>
              <a:ahLst/>
              <a:cxnLst/>
              <a:rect l="l" t="t" r="r" b="b"/>
              <a:pathLst>
                <a:path w="520" h="597" extrusionOk="0">
                  <a:moveTo>
                    <a:pt x="519" y="0"/>
                  </a:moveTo>
                  <a:lnTo>
                    <a:pt x="519" y="0"/>
                  </a:lnTo>
                  <a:cubicBezTo>
                    <a:pt x="415" y="78"/>
                    <a:pt x="338" y="208"/>
                    <a:pt x="208" y="312"/>
                  </a:cubicBezTo>
                  <a:cubicBezTo>
                    <a:pt x="130" y="415"/>
                    <a:pt x="26" y="467"/>
                    <a:pt x="0" y="597"/>
                  </a:cubicBezTo>
                  <a:cubicBezTo>
                    <a:pt x="104" y="571"/>
                    <a:pt x="156" y="467"/>
                    <a:pt x="234" y="389"/>
                  </a:cubicBezTo>
                  <a:cubicBezTo>
                    <a:pt x="364" y="286"/>
                    <a:pt x="467" y="156"/>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5"/>
            <p:cNvSpPr/>
            <p:nvPr/>
          </p:nvSpPr>
          <p:spPr>
            <a:xfrm>
              <a:off x="4092900" y="1549750"/>
              <a:ext cx="53125" cy="4975"/>
            </a:xfrm>
            <a:custGeom>
              <a:avLst/>
              <a:gdLst/>
              <a:ahLst/>
              <a:cxnLst/>
              <a:rect l="l" t="t" r="r" b="b"/>
              <a:pathLst>
                <a:path w="2125" h="199" extrusionOk="0">
                  <a:moveTo>
                    <a:pt x="2101" y="53"/>
                  </a:moveTo>
                  <a:cubicBezTo>
                    <a:pt x="2110" y="61"/>
                    <a:pt x="2116" y="64"/>
                    <a:pt x="2119" y="64"/>
                  </a:cubicBezTo>
                  <a:cubicBezTo>
                    <a:pt x="2124" y="64"/>
                    <a:pt x="2119" y="53"/>
                    <a:pt x="2101" y="53"/>
                  </a:cubicBezTo>
                  <a:close/>
                  <a:moveTo>
                    <a:pt x="104" y="1"/>
                  </a:moveTo>
                  <a:cubicBezTo>
                    <a:pt x="0" y="1"/>
                    <a:pt x="0" y="130"/>
                    <a:pt x="104" y="130"/>
                  </a:cubicBezTo>
                  <a:cubicBezTo>
                    <a:pt x="442" y="158"/>
                    <a:pt x="802" y="199"/>
                    <a:pt x="1157" y="199"/>
                  </a:cubicBezTo>
                  <a:cubicBezTo>
                    <a:pt x="1482" y="199"/>
                    <a:pt x="1804" y="164"/>
                    <a:pt x="2101" y="53"/>
                  </a:cubicBezTo>
                  <a:lnTo>
                    <a:pt x="2101" y="53"/>
                  </a:lnTo>
                  <a:cubicBezTo>
                    <a:pt x="1921" y="81"/>
                    <a:pt x="1737" y="92"/>
                    <a:pt x="1550" y="92"/>
                  </a:cubicBezTo>
                  <a:cubicBezTo>
                    <a:pt x="1067" y="92"/>
                    <a:pt x="572" y="1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5"/>
            <p:cNvSpPr/>
            <p:nvPr/>
          </p:nvSpPr>
          <p:spPr>
            <a:xfrm>
              <a:off x="4109325" y="1537425"/>
              <a:ext cx="34825" cy="16975"/>
            </a:xfrm>
            <a:custGeom>
              <a:avLst/>
              <a:gdLst/>
              <a:ahLst/>
              <a:cxnLst/>
              <a:rect l="l" t="t" r="r" b="b"/>
              <a:pathLst>
                <a:path w="1393" h="679" extrusionOk="0">
                  <a:moveTo>
                    <a:pt x="1392" y="1"/>
                  </a:moveTo>
                  <a:cubicBezTo>
                    <a:pt x="951" y="234"/>
                    <a:pt x="536" y="390"/>
                    <a:pt x="95" y="546"/>
                  </a:cubicBezTo>
                  <a:cubicBezTo>
                    <a:pt x="1" y="569"/>
                    <a:pt x="14" y="679"/>
                    <a:pt x="95" y="679"/>
                  </a:cubicBezTo>
                  <a:cubicBezTo>
                    <a:pt x="103" y="679"/>
                    <a:pt x="112" y="678"/>
                    <a:pt x="121" y="675"/>
                  </a:cubicBezTo>
                  <a:cubicBezTo>
                    <a:pt x="614" y="546"/>
                    <a:pt x="1029" y="312"/>
                    <a:pt x="13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5"/>
            <p:cNvSpPr/>
            <p:nvPr/>
          </p:nvSpPr>
          <p:spPr>
            <a:xfrm>
              <a:off x="4006225" y="1625625"/>
              <a:ext cx="68525" cy="21525"/>
            </a:xfrm>
            <a:custGeom>
              <a:avLst/>
              <a:gdLst/>
              <a:ahLst/>
              <a:cxnLst/>
              <a:rect l="l" t="t" r="r" b="b"/>
              <a:pathLst>
                <a:path w="2741" h="861" extrusionOk="0">
                  <a:moveTo>
                    <a:pt x="2741" y="1"/>
                  </a:moveTo>
                  <a:lnTo>
                    <a:pt x="2741" y="1"/>
                  </a:lnTo>
                  <a:cubicBezTo>
                    <a:pt x="1833" y="131"/>
                    <a:pt x="977" y="468"/>
                    <a:pt x="95" y="701"/>
                  </a:cubicBezTo>
                  <a:cubicBezTo>
                    <a:pt x="0" y="748"/>
                    <a:pt x="13" y="860"/>
                    <a:pt x="95" y="860"/>
                  </a:cubicBezTo>
                  <a:cubicBezTo>
                    <a:pt x="103" y="860"/>
                    <a:pt x="111" y="859"/>
                    <a:pt x="121" y="857"/>
                  </a:cubicBezTo>
                  <a:cubicBezTo>
                    <a:pt x="1003" y="597"/>
                    <a:pt x="1885" y="260"/>
                    <a:pt x="27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5"/>
            <p:cNvSpPr/>
            <p:nvPr/>
          </p:nvSpPr>
          <p:spPr>
            <a:xfrm>
              <a:off x="4038000" y="1617850"/>
              <a:ext cx="23125" cy="17700"/>
            </a:xfrm>
            <a:custGeom>
              <a:avLst/>
              <a:gdLst/>
              <a:ahLst/>
              <a:cxnLst/>
              <a:rect l="l" t="t" r="r" b="b"/>
              <a:pathLst>
                <a:path w="925" h="708" extrusionOk="0">
                  <a:moveTo>
                    <a:pt x="925" y="1"/>
                  </a:moveTo>
                  <a:lnTo>
                    <a:pt x="925" y="1"/>
                  </a:lnTo>
                  <a:cubicBezTo>
                    <a:pt x="614" y="156"/>
                    <a:pt x="354" y="364"/>
                    <a:pt x="43" y="597"/>
                  </a:cubicBezTo>
                  <a:cubicBezTo>
                    <a:pt x="0" y="661"/>
                    <a:pt x="63" y="708"/>
                    <a:pt x="115" y="708"/>
                  </a:cubicBezTo>
                  <a:cubicBezTo>
                    <a:pt x="127" y="708"/>
                    <a:pt x="138" y="706"/>
                    <a:pt x="147" y="701"/>
                  </a:cubicBezTo>
                  <a:cubicBezTo>
                    <a:pt x="406" y="442"/>
                    <a:pt x="666" y="208"/>
                    <a:pt x="9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5"/>
            <p:cNvSpPr/>
            <p:nvPr/>
          </p:nvSpPr>
          <p:spPr>
            <a:xfrm>
              <a:off x="3996625" y="1661700"/>
              <a:ext cx="39225" cy="17775"/>
            </a:xfrm>
            <a:custGeom>
              <a:avLst/>
              <a:gdLst/>
              <a:ahLst/>
              <a:cxnLst/>
              <a:rect l="l" t="t" r="r" b="b"/>
              <a:pathLst>
                <a:path w="1569" h="711" extrusionOk="0">
                  <a:moveTo>
                    <a:pt x="109" y="0"/>
                  </a:moveTo>
                  <a:cubicBezTo>
                    <a:pt x="45" y="0"/>
                    <a:pt x="1" y="118"/>
                    <a:pt x="90" y="140"/>
                  </a:cubicBezTo>
                  <a:cubicBezTo>
                    <a:pt x="583" y="374"/>
                    <a:pt x="1049" y="581"/>
                    <a:pt x="1568" y="711"/>
                  </a:cubicBezTo>
                  <a:cubicBezTo>
                    <a:pt x="1049" y="529"/>
                    <a:pt x="608" y="322"/>
                    <a:pt x="142" y="11"/>
                  </a:cubicBezTo>
                  <a:cubicBezTo>
                    <a:pt x="131" y="3"/>
                    <a:pt x="120" y="0"/>
                    <a:pt x="1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5"/>
            <p:cNvSpPr/>
            <p:nvPr/>
          </p:nvSpPr>
          <p:spPr>
            <a:xfrm>
              <a:off x="3958000" y="1628675"/>
              <a:ext cx="19475" cy="59250"/>
            </a:xfrm>
            <a:custGeom>
              <a:avLst/>
              <a:gdLst/>
              <a:ahLst/>
              <a:cxnLst/>
              <a:rect l="l" t="t" r="r" b="b"/>
              <a:pathLst>
                <a:path w="779" h="2370" extrusionOk="0">
                  <a:moveTo>
                    <a:pt x="82" y="0"/>
                  </a:moveTo>
                  <a:cubicBezTo>
                    <a:pt x="45" y="0"/>
                    <a:pt x="0" y="26"/>
                    <a:pt x="0" y="86"/>
                  </a:cubicBezTo>
                  <a:cubicBezTo>
                    <a:pt x="104" y="865"/>
                    <a:pt x="338" y="1669"/>
                    <a:pt x="649" y="2369"/>
                  </a:cubicBezTo>
                  <a:cubicBezTo>
                    <a:pt x="727" y="2369"/>
                    <a:pt x="779" y="2343"/>
                    <a:pt x="753" y="2317"/>
                  </a:cubicBezTo>
                  <a:cubicBezTo>
                    <a:pt x="493" y="1565"/>
                    <a:pt x="338" y="787"/>
                    <a:pt x="130" y="34"/>
                  </a:cubicBezTo>
                  <a:cubicBezTo>
                    <a:pt x="130" y="13"/>
                    <a:pt x="108" y="0"/>
                    <a:pt x="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5"/>
            <p:cNvSpPr/>
            <p:nvPr/>
          </p:nvSpPr>
          <p:spPr>
            <a:xfrm>
              <a:off x="3983525" y="1607250"/>
              <a:ext cx="51000" cy="5625"/>
            </a:xfrm>
            <a:custGeom>
              <a:avLst/>
              <a:gdLst/>
              <a:ahLst/>
              <a:cxnLst/>
              <a:rect l="l" t="t" r="r" b="b"/>
              <a:pathLst>
                <a:path w="2040" h="225" extrusionOk="0">
                  <a:moveTo>
                    <a:pt x="625" y="1"/>
                  </a:moveTo>
                  <a:cubicBezTo>
                    <a:pt x="446" y="1"/>
                    <a:pt x="268" y="18"/>
                    <a:pt x="95" y="61"/>
                  </a:cubicBezTo>
                  <a:cubicBezTo>
                    <a:pt x="0" y="85"/>
                    <a:pt x="13" y="194"/>
                    <a:pt x="95" y="194"/>
                  </a:cubicBezTo>
                  <a:cubicBezTo>
                    <a:pt x="103" y="194"/>
                    <a:pt x="111" y="193"/>
                    <a:pt x="121" y="191"/>
                  </a:cubicBezTo>
                  <a:cubicBezTo>
                    <a:pt x="314" y="141"/>
                    <a:pt x="516" y="123"/>
                    <a:pt x="720" y="123"/>
                  </a:cubicBezTo>
                  <a:cubicBezTo>
                    <a:pt x="1144" y="123"/>
                    <a:pt x="1577" y="199"/>
                    <a:pt x="1963" y="217"/>
                  </a:cubicBezTo>
                  <a:cubicBezTo>
                    <a:pt x="1978" y="222"/>
                    <a:pt x="1991" y="224"/>
                    <a:pt x="2000" y="224"/>
                  </a:cubicBezTo>
                  <a:cubicBezTo>
                    <a:pt x="2039" y="224"/>
                    <a:pt x="2035" y="191"/>
                    <a:pt x="2014" y="191"/>
                  </a:cubicBezTo>
                  <a:cubicBezTo>
                    <a:pt x="1565" y="116"/>
                    <a:pt x="1089" y="1"/>
                    <a:pt x="6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5"/>
            <p:cNvSpPr/>
            <p:nvPr/>
          </p:nvSpPr>
          <p:spPr>
            <a:xfrm>
              <a:off x="3975350" y="1532975"/>
              <a:ext cx="65250" cy="80400"/>
            </a:xfrm>
            <a:custGeom>
              <a:avLst/>
              <a:gdLst/>
              <a:ahLst/>
              <a:cxnLst/>
              <a:rect l="l" t="t" r="r" b="b"/>
              <a:pathLst>
                <a:path w="2610" h="3216" extrusionOk="0">
                  <a:moveTo>
                    <a:pt x="2590" y="0"/>
                  </a:moveTo>
                  <a:cubicBezTo>
                    <a:pt x="2581" y="0"/>
                    <a:pt x="2566" y="6"/>
                    <a:pt x="2549" y="23"/>
                  </a:cubicBezTo>
                  <a:cubicBezTo>
                    <a:pt x="2134" y="490"/>
                    <a:pt x="1745" y="957"/>
                    <a:pt x="1382" y="1476"/>
                  </a:cubicBezTo>
                  <a:cubicBezTo>
                    <a:pt x="993" y="2098"/>
                    <a:pt x="629" y="2643"/>
                    <a:pt x="59" y="3084"/>
                  </a:cubicBezTo>
                  <a:cubicBezTo>
                    <a:pt x="0" y="3143"/>
                    <a:pt x="44" y="3216"/>
                    <a:pt x="102" y="3216"/>
                  </a:cubicBezTo>
                  <a:cubicBezTo>
                    <a:pt x="122" y="3216"/>
                    <a:pt x="143" y="3207"/>
                    <a:pt x="162" y="3188"/>
                  </a:cubicBezTo>
                  <a:cubicBezTo>
                    <a:pt x="1226" y="2358"/>
                    <a:pt x="1771" y="1087"/>
                    <a:pt x="2575" y="23"/>
                  </a:cubicBezTo>
                  <a:cubicBezTo>
                    <a:pt x="2610" y="23"/>
                    <a:pt x="2610" y="0"/>
                    <a:pt x="25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5"/>
            <p:cNvSpPr/>
            <p:nvPr/>
          </p:nvSpPr>
          <p:spPr>
            <a:xfrm>
              <a:off x="3996700" y="1518350"/>
              <a:ext cx="24000" cy="72225"/>
            </a:xfrm>
            <a:custGeom>
              <a:avLst/>
              <a:gdLst/>
              <a:ahLst/>
              <a:cxnLst/>
              <a:rect l="l" t="t" r="r" b="b"/>
              <a:pathLst>
                <a:path w="960" h="2889" extrusionOk="0">
                  <a:moveTo>
                    <a:pt x="910" y="0"/>
                  </a:moveTo>
                  <a:cubicBezTo>
                    <a:pt x="899" y="0"/>
                    <a:pt x="891" y="3"/>
                    <a:pt x="891" y="12"/>
                  </a:cubicBezTo>
                  <a:cubicBezTo>
                    <a:pt x="398" y="894"/>
                    <a:pt x="605" y="1931"/>
                    <a:pt x="35" y="2761"/>
                  </a:cubicBezTo>
                  <a:cubicBezTo>
                    <a:pt x="0" y="2830"/>
                    <a:pt x="46" y="2888"/>
                    <a:pt x="96" y="2888"/>
                  </a:cubicBezTo>
                  <a:cubicBezTo>
                    <a:pt x="121" y="2888"/>
                    <a:pt x="147" y="2874"/>
                    <a:pt x="164" y="2839"/>
                  </a:cubicBezTo>
                  <a:cubicBezTo>
                    <a:pt x="787" y="2035"/>
                    <a:pt x="528" y="920"/>
                    <a:pt x="943" y="12"/>
                  </a:cubicBezTo>
                  <a:cubicBezTo>
                    <a:pt x="960" y="12"/>
                    <a:pt x="931" y="0"/>
                    <a:pt x="9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5"/>
            <p:cNvSpPr/>
            <p:nvPr/>
          </p:nvSpPr>
          <p:spPr>
            <a:xfrm>
              <a:off x="4005975" y="1521875"/>
              <a:ext cx="8875" cy="23700"/>
            </a:xfrm>
            <a:custGeom>
              <a:avLst/>
              <a:gdLst/>
              <a:ahLst/>
              <a:cxnLst/>
              <a:rect l="l" t="t" r="r" b="b"/>
              <a:pathLst>
                <a:path w="355" h="948" extrusionOk="0">
                  <a:moveTo>
                    <a:pt x="1" y="0"/>
                  </a:moveTo>
                  <a:lnTo>
                    <a:pt x="1" y="0"/>
                  </a:lnTo>
                  <a:cubicBezTo>
                    <a:pt x="105" y="286"/>
                    <a:pt x="131" y="597"/>
                    <a:pt x="234" y="908"/>
                  </a:cubicBezTo>
                  <a:cubicBezTo>
                    <a:pt x="244" y="937"/>
                    <a:pt x="264" y="948"/>
                    <a:pt x="284" y="948"/>
                  </a:cubicBezTo>
                  <a:cubicBezTo>
                    <a:pt x="319" y="948"/>
                    <a:pt x="355" y="915"/>
                    <a:pt x="338" y="882"/>
                  </a:cubicBezTo>
                  <a:cubicBezTo>
                    <a:pt x="260" y="597"/>
                    <a:pt x="157" y="2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5"/>
            <p:cNvSpPr/>
            <p:nvPr/>
          </p:nvSpPr>
          <p:spPr>
            <a:xfrm>
              <a:off x="4026700" y="1531325"/>
              <a:ext cx="43975" cy="56525"/>
            </a:xfrm>
            <a:custGeom>
              <a:avLst/>
              <a:gdLst/>
              <a:ahLst/>
              <a:cxnLst/>
              <a:rect l="l" t="t" r="r" b="b"/>
              <a:pathLst>
                <a:path w="1759" h="2261" extrusionOk="0">
                  <a:moveTo>
                    <a:pt x="1706" y="1"/>
                  </a:moveTo>
                  <a:cubicBezTo>
                    <a:pt x="1693" y="1"/>
                    <a:pt x="1678" y="4"/>
                    <a:pt x="1662" y="11"/>
                  </a:cubicBezTo>
                  <a:cubicBezTo>
                    <a:pt x="1066" y="686"/>
                    <a:pt x="547" y="1412"/>
                    <a:pt x="54" y="2164"/>
                  </a:cubicBezTo>
                  <a:cubicBezTo>
                    <a:pt x="0" y="2200"/>
                    <a:pt x="45" y="2261"/>
                    <a:pt x="104" y="2261"/>
                  </a:cubicBezTo>
                  <a:cubicBezTo>
                    <a:pt x="130" y="2261"/>
                    <a:pt x="160" y="2249"/>
                    <a:pt x="184" y="2216"/>
                  </a:cubicBezTo>
                  <a:cubicBezTo>
                    <a:pt x="677" y="1464"/>
                    <a:pt x="1221" y="764"/>
                    <a:pt x="1740" y="37"/>
                  </a:cubicBezTo>
                  <a:cubicBezTo>
                    <a:pt x="1758" y="19"/>
                    <a:pt x="1738" y="1"/>
                    <a:pt x="1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5"/>
            <p:cNvSpPr/>
            <p:nvPr/>
          </p:nvSpPr>
          <p:spPr>
            <a:xfrm>
              <a:off x="4055275" y="1511000"/>
              <a:ext cx="5225" cy="33750"/>
            </a:xfrm>
            <a:custGeom>
              <a:avLst/>
              <a:gdLst/>
              <a:ahLst/>
              <a:cxnLst/>
              <a:rect l="l" t="t" r="r" b="b"/>
              <a:pathLst>
                <a:path w="209" h="1350" extrusionOk="0">
                  <a:moveTo>
                    <a:pt x="39" y="1"/>
                  </a:moveTo>
                  <a:cubicBezTo>
                    <a:pt x="20" y="1"/>
                    <a:pt x="0" y="7"/>
                    <a:pt x="0" y="20"/>
                  </a:cubicBezTo>
                  <a:cubicBezTo>
                    <a:pt x="0" y="435"/>
                    <a:pt x="52" y="850"/>
                    <a:pt x="52" y="1291"/>
                  </a:cubicBezTo>
                  <a:cubicBezTo>
                    <a:pt x="52" y="1330"/>
                    <a:pt x="91" y="1350"/>
                    <a:pt x="130" y="1350"/>
                  </a:cubicBezTo>
                  <a:cubicBezTo>
                    <a:pt x="169" y="1350"/>
                    <a:pt x="208" y="1330"/>
                    <a:pt x="208" y="1291"/>
                  </a:cubicBezTo>
                  <a:cubicBezTo>
                    <a:pt x="182" y="850"/>
                    <a:pt x="130" y="435"/>
                    <a:pt x="78" y="20"/>
                  </a:cubicBezTo>
                  <a:cubicBezTo>
                    <a:pt x="78" y="7"/>
                    <a:pt x="59" y="1"/>
                    <a:pt x="3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5"/>
            <p:cNvSpPr/>
            <p:nvPr/>
          </p:nvSpPr>
          <p:spPr>
            <a:xfrm>
              <a:off x="4076675" y="1508250"/>
              <a:ext cx="35050" cy="55150"/>
            </a:xfrm>
            <a:custGeom>
              <a:avLst/>
              <a:gdLst/>
              <a:ahLst/>
              <a:cxnLst/>
              <a:rect l="l" t="t" r="r" b="b"/>
              <a:pathLst>
                <a:path w="1402" h="2206" extrusionOk="0">
                  <a:moveTo>
                    <a:pt x="1324" y="1"/>
                  </a:moveTo>
                  <a:cubicBezTo>
                    <a:pt x="1038" y="364"/>
                    <a:pt x="779" y="701"/>
                    <a:pt x="519" y="1090"/>
                  </a:cubicBezTo>
                  <a:cubicBezTo>
                    <a:pt x="312" y="1401"/>
                    <a:pt x="1" y="1790"/>
                    <a:pt x="26" y="2128"/>
                  </a:cubicBezTo>
                  <a:cubicBezTo>
                    <a:pt x="26" y="2180"/>
                    <a:pt x="59" y="2206"/>
                    <a:pt x="91" y="2206"/>
                  </a:cubicBezTo>
                  <a:cubicBezTo>
                    <a:pt x="124" y="2206"/>
                    <a:pt x="156" y="2180"/>
                    <a:pt x="156" y="2128"/>
                  </a:cubicBezTo>
                  <a:cubicBezTo>
                    <a:pt x="156" y="1739"/>
                    <a:pt x="545" y="1298"/>
                    <a:pt x="753" y="960"/>
                  </a:cubicBezTo>
                  <a:cubicBezTo>
                    <a:pt x="934" y="649"/>
                    <a:pt x="1168" y="364"/>
                    <a:pt x="1349" y="26"/>
                  </a:cubicBezTo>
                  <a:cubicBezTo>
                    <a:pt x="1401" y="26"/>
                    <a:pt x="1349" y="1"/>
                    <a:pt x="13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5"/>
            <p:cNvSpPr/>
            <p:nvPr/>
          </p:nvSpPr>
          <p:spPr>
            <a:xfrm>
              <a:off x="4092250" y="1498875"/>
              <a:ext cx="9300" cy="34375"/>
            </a:xfrm>
            <a:custGeom>
              <a:avLst/>
              <a:gdLst/>
              <a:ahLst/>
              <a:cxnLst/>
              <a:rect l="l" t="t" r="r" b="b"/>
              <a:pathLst>
                <a:path w="372" h="1375" extrusionOk="0">
                  <a:moveTo>
                    <a:pt x="330" y="1"/>
                  </a:moveTo>
                  <a:cubicBezTo>
                    <a:pt x="320" y="1"/>
                    <a:pt x="311" y="4"/>
                    <a:pt x="311" y="12"/>
                  </a:cubicBezTo>
                  <a:cubicBezTo>
                    <a:pt x="208" y="246"/>
                    <a:pt x="156" y="505"/>
                    <a:pt x="78" y="765"/>
                  </a:cubicBezTo>
                  <a:cubicBezTo>
                    <a:pt x="52" y="946"/>
                    <a:pt x="0" y="1180"/>
                    <a:pt x="52" y="1335"/>
                  </a:cubicBezTo>
                  <a:cubicBezTo>
                    <a:pt x="52" y="1361"/>
                    <a:pt x="58" y="1374"/>
                    <a:pt x="65" y="1374"/>
                  </a:cubicBezTo>
                  <a:cubicBezTo>
                    <a:pt x="71" y="1374"/>
                    <a:pt x="78" y="1361"/>
                    <a:pt x="78" y="1335"/>
                  </a:cubicBezTo>
                  <a:cubicBezTo>
                    <a:pt x="182" y="1154"/>
                    <a:pt x="156" y="920"/>
                    <a:pt x="182" y="739"/>
                  </a:cubicBezTo>
                  <a:cubicBezTo>
                    <a:pt x="208" y="505"/>
                    <a:pt x="285" y="272"/>
                    <a:pt x="337" y="12"/>
                  </a:cubicBezTo>
                  <a:cubicBezTo>
                    <a:pt x="372" y="12"/>
                    <a:pt x="349" y="1"/>
                    <a:pt x="3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5"/>
            <p:cNvSpPr/>
            <p:nvPr/>
          </p:nvSpPr>
          <p:spPr>
            <a:xfrm>
              <a:off x="4082625" y="1502775"/>
              <a:ext cx="55625" cy="43850"/>
            </a:xfrm>
            <a:custGeom>
              <a:avLst/>
              <a:gdLst/>
              <a:ahLst/>
              <a:cxnLst/>
              <a:rect l="l" t="t" r="r" b="b"/>
              <a:pathLst>
                <a:path w="2225" h="1754" extrusionOk="0">
                  <a:moveTo>
                    <a:pt x="2218" y="0"/>
                  </a:moveTo>
                  <a:cubicBezTo>
                    <a:pt x="2215" y="0"/>
                    <a:pt x="2210" y="3"/>
                    <a:pt x="2201" y="12"/>
                  </a:cubicBezTo>
                  <a:cubicBezTo>
                    <a:pt x="2218" y="12"/>
                    <a:pt x="2224" y="0"/>
                    <a:pt x="2218" y="0"/>
                  </a:cubicBezTo>
                  <a:close/>
                  <a:moveTo>
                    <a:pt x="2201" y="12"/>
                  </a:moveTo>
                  <a:lnTo>
                    <a:pt x="2201" y="12"/>
                  </a:lnTo>
                  <a:cubicBezTo>
                    <a:pt x="1501" y="609"/>
                    <a:pt x="800" y="1127"/>
                    <a:pt x="48" y="1620"/>
                  </a:cubicBezTo>
                  <a:cubicBezTo>
                    <a:pt x="1" y="1644"/>
                    <a:pt x="39" y="1753"/>
                    <a:pt x="105" y="1753"/>
                  </a:cubicBezTo>
                  <a:cubicBezTo>
                    <a:pt x="112" y="1753"/>
                    <a:pt x="119" y="1752"/>
                    <a:pt x="126" y="1750"/>
                  </a:cubicBezTo>
                  <a:cubicBezTo>
                    <a:pt x="904" y="1231"/>
                    <a:pt x="1578" y="661"/>
                    <a:pt x="2201"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3928350" y="1505500"/>
              <a:ext cx="67175" cy="133950"/>
            </a:xfrm>
            <a:custGeom>
              <a:avLst/>
              <a:gdLst/>
              <a:ahLst/>
              <a:cxnLst/>
              <a:rect l="l" t="t" r="r" b="b"/>
              <a:pathLst>
                <a:path w="2687" h="5358" extrusionOk="0">
                  <a:moveTo>
                    <a:pt x="2605" y="0"/>
                  </a:moveTo>
                  <a:cubicBezTo>
                    <a:pt x="2598" y="0"/>
                    <a:pt x="2592" y="2"/>
                    <a:pt x="2587" y="7"/>
                  </a:cubicBezTo>
                  <a:cubicBezTo>
                    <a:pt x="1939" y="500"/>
                    <a:pt x="1550" y="1200"/>
                    <a:pt x="1290" y="1978"/>
                  </a:cubicBezTo>
                  <a:cubicBezTo>
                    <a:pt x="901" y="3120"/>
                    <a:pt x="668" y="4235"/>
                    <a:pt x="19" y="5273"/>
                  </a:cubicBezTo>
                  <a:cubicBezTo>
                    <a:pt x="1" y="5309"/>
                    <a:pt x="33" y="5358"/>
                    <a:pt x="72" y="5358"/>
                  </a:cubicBezTo>
                  <a:cubicBezTo>
                    <a:pt x="89" y="5358"/>
                    <a:pt x="107" y="5348"/>
                    <a:pt x="123" y="5325"/>
                  </a:cubicBezTo>
                  <a:cubicBezTo>
                    <a:pt x="1498" y="3846"/>
                    <a:pt x="1134" y="1537"/>
                    <a:pt x="2665" y="111"/>
                  </a:cubicBezTo>
                  <a:cubicBezTo>
                    <a:pt x="2686" y="47"/>
                    <a:pt x="2637" y="0"/>
                    <a:pt x="26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5"/>
            <p:cNvSpPr/>
            <p:nvPr/>
          </p:nvSpPr>
          <p:spPr>
            <a:xfrm>
              <a:off x="3944750" y="1552425"/>
              <a:ext cx="51750" cy="56725"/>
            </a:xfrm>
            <a:custGeom>
              <a:avLst/>
              <a:gdLst/>
              <a:ahLst/>
              <a:cxnLst/>
              <a:rect l="l" t="t" r="r" b="b"/>
              <a:pathLst>
                <a:path w="2070" h="2269" extrusionOk="0">
                  <a:moveTo>
                    <a:pt x="2058" y="0"/>
                  </a:moveTo>
                  <a:cubicBezTo>
                    <a:pt x="2052" y="0"/>
                    <a:pt x="2044" y="6"/>
                    <a:pt x="2035" y="23"/>
                  </a:cubicBezTo>
                  <a:cubicBezTo>
                    <a:pt x="2070" y="23"/>
                    <a:pt x="2070" y="0"/>
                    <a:pt x="2058" y="0"/>
                  </a:cubicBezTo>
                  <a:close/>
                  <a:moveTo>
                    <a:pt x="2035" y="23"/>
                  </a:moveTo>
                  <a:lnTo>
                    <a:pt x="2035" y="23"/>
                  </a:lnTo>
                  <a:cubicBezTo>
                    <a:pt x="1490" y="828"/>
                    <a:pt x="790" y="1528"/>
                    <a:pt x="63" y="2151"/>
                  </a:cubicBezTo>
                  <a:cubicBezTo>
                    <a:pt x="0" y="2193"/>
                    <a:pt x="56" y="2269"/>
                    <a:pt x="107" y="2269"/>
                  </a:cubicBezTo>
                  <a:cubicBezTo>
                    <a:pt x="120" y="2269"/>
                    <a:pt x="131" y="2264"/>
                    <a:pt x="141" y="2254"/>
                  </a:cubicBezTo>
                  <a:cubicBezTo>
                    <a:pt x="919" y="1632"/>
                    <a:pt x="1542" y="880"/>
                    <a:pt x="2035" y="2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5"/>
            <p:cNvSpPr/>
            <p:nvPr/>
          </p:nvSpPr>
          <p:spPr>
            <a:xfrm>
              <a:off x="3948925" y="1509950"/>
              <a:ext cx="11050" cy="72600"/>
            </a:xfrm>
            <a:custGeom>
              <a:avLst/>
              <a:gdLst/>
              <a:ahLst/>
              <a:cxnLst/>
              <a:rect l="l" t="t" r="r" b="b"/>
              <a:pathLst>
                <a:path w="442" h="2904" extrusionOk="0">
                  <a:moveTo>
                    <a:pt x="396" y="0"/>
                  </a:moveTo>
                  <a:cubicBezTo>
                    <a:pt x="379" y="0"/>
                    <a:pt x="363" y="13"/>
                    <a:pt x="363" y="36"/>
                  </a:cubicBezTo>
                  <a:cubicBezTo>
                    <a:pt x="78" y="970"/>
                    <a:pt x="0" y="1878"/>
                    <a:pt x="182" y="2838"/>
                  </a:cubicBezTo>
                  <a:cubicBezTo>
                    <a:pt x="182" y="2883"/>
                    <a:pt x="212" y="2904"/>
                    <a:pt x="245" y="2904"/>
                  </a:cubicBezTo>
                  <a:cubicBezTo>
                    <a:pt x="288" y="2904"/>
                    <a:pt x="337" y="2870"/>
                    <a:pt x="337" y="2812"/>
                  </a:cubicBezTo>
                  <a:cubicBezTo>
                    <a:pt x="208" y="1904"/>
                    <a:pt x="286" y="970"/>
                    <a:pt x="441" y="62"/>
                  </a:cubicBezTo>
                  <a:cubicBezTo>
                    <a:pt x="441" y="19"/>
                    <a:pt x="418" y="0"/>
                    <a:pt x="3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5"/>
            <p:cNvSpPr/>
            <p:nvPr/>
          </p:nvSpPr>
          <p:spPr>
            <a:xfrm>
              <a:off x="3939850" y="1527050"/>
              <a:ext cx="13625" cy="23375"/>
            </a:xfrm>
            <a:custGeom>
              <a:avLst/>
              <a:gdLst/>
              <a:ahLst/>
              <a:cxnLst/>
              <a:rect l="l" t="t" r="r" b="b"/>
              <a:pathLst>
                <a:path w="545" h="935" extrusionOk="0">
                  <a:moveTo>
                    <a:pt x="52" y="1"/>
                  </a:moveTo>
                  <a:cubicBezTo>
                    <a:pt x="26" y="1"/>
                    <a:pt x="0" y="27"/>
                    <a:pt x="0" y="27"/>
                  </a:cubicBezTo>
                  <a:cubicBezTo>
                    <a:pt x="78" y="338"/>
                    <a:pt x="208" y="701"/>
                    <a:pt x="519" y="935"/>
                  </a:cubicBezTo>
                  <a:cubicBezTo>
                    <a:pt x="519" y="935"/>
                    <a:pt x="545" y="935"/>
                    <a:pt x="545" y="909"/>
                  </a:cubicBezTo>
                  <a:cubicBezTo>
                    <a:pt x="441" y="572"/>
                    <a:pt x="259"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3925575" y="1569850"/>
              <a:ext cx="17525" cy="47700"/>
            </a:xfrm>
            <a:custGeom>
              <a:avLst/>
              <a:gdLst/>
              <a:ahLst/>
              <a:cxnLst/>
              <a:rect l="l" t="t" r="r" b="b"/>
              <a:pathLst>
                <a:path w="701" h="1908" extrusionOk="0">
                  <a:moveTo>
                    <a:pt x="52" y="1"/>
                  </a:moveTo>
                  <a:lnTo>
                    <a:pt x="0" y="27"/>
                  </a:lnTo>
                  <a:cubicBezTo>
                    <a:pt x="0" y="390"/>
                    <a:pt x="104" y="779"/>
                    <a:pt x="208" y="1090"/>
                  </a:cubicBezTo>
                  <a:cubicBezTo>
                    <a:pt x="260" y="1324"/>
                    <a:pt x="338" y="1713"/>
                    <a:pt x="519" y="1869"/>
                  </a:cubicBezTo>
                  <a:cubicBezTo>
                    <a:pt x="545" y="1895"/>
                    <a:pt x="565" y="1908"/>
                    <a:pt x="581" y="1908"/>
                  </a:cubicBezTo>
                  <a:cubicBezTo>
                    <a:pt x="597" y="1908"/>
                    <a:pt x="610" y="1895"/>
                    <a:pt x="623" y="1869"/>
                  </a:cubicBezTo>
                  <a:lnTo>
                    <a:pt x="649" y="1843"/>
                  </a:lnTo>
                  <a:cubicBezTo>
                    <a:pt x="701" y="1817"/>
                    <a:pt x="701" y="1791"/>
                    <a:pt x="649" y="1739"/>
                  </a:cubicBezTo>
                  <a:cubicBezTo>
                    <a:pt x="467" y="1661"/>
                    <a:pt x="338" y="1013"/>
                    <a:pt x="312" y="831"/>
                  </a:cubicBezTo>
                  <a:cubicBezTo>
                    <a:pt x="208" y="546"/>
                    <a:pt x="130"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5"/>
          <p:cNvGrpSpPr/>
          <p:nvPr/>
        </p:nvGrpSpPr>
        <p:grpSpPr>
          <a:xfrm rot="-1443144">
            <a:off x="8147996" y="386366"/>
            <a:ext cx="1785005" cy="3976104"/>
            <a:chOff x="1768600" y="1247200"/>
            <a:chExt cx="454500" cy="1012400"/>
          </a:xfrm>
        </p:grpSpPr>
        <p:sp>
          <p:nvSpPr>
            <p:cNvPr id="337" name="Google Shape;337;p5"/>
            <p:cNvSpPr/>
            <p:nvPr/>
          </p:nvSpPr>
          <p:spPr>
            <a:xfrm>
              <a:off x="1872350" y="1247200"/>
              <a:ext cx="264625" cy="352025"/>
            </a:xfrm>
            <a:custGeom>
              <a:avLst/>
              <a:gdLst/>
              <a:ahLst/>
              <a:cxnLst/>
              <a:rect l="l" t="t" r="r" b="b"/>
              <a:pathLst>
                <a:path w="10585" h="14081" extrusionOk="0">
                  <a:moveTo>
                    <a:pt x="3922" y="0"/>
                  </a:moveTo>
                  <a:cubicBezTo>
                    <a:pt x="3871" y="0"/>
                    <a:pt x="3817" y="34"/>
                    <a:pt x="3788" y="92"/>
                  </a:cubicBezTo>
                  <a:cubicBezTo>
                    <a:pt x="2984" y="2038"/>
                    <a:pt x="2050" y="3854"/>
                    <a:pt x="1064" y="5695"/>
                  </a:cubicBezTo>
                  <a:cubicBezTo>
                    <a:pt x="390" y="7044"/>
                    <a:pt x="1" y="8419"/>
                    <a:pt x="286" y="9924"/>
                  </a:cubicBezTo>
                  <a:cubicBezTo>
                    <a:pt x="833" y="12755"/>
                    <a:pt x="3410" y="14081"/>
                    <a:pt x="6055" y="14081"/>
                  </a:cubicBezTo>
                  <a:cubicBezTo>
                    <a:pt x="6294" y="14081"/>
                    <a:pt x="6533" y="14070"/>
                    <a:pt x="6771" y="14048"/>
                  </a:cubicBezTo>
                  <a:cubicBezTo>
                    <a:pt x="6939" y="14048"/>
                    <a:pt x="6952" y="13783"/>
                    <a:pt x="6810" y="13783"/>
                  </a:cubicBezTo>
                  <a:cubicBezTo>
                    <a:pt x="6798" y="13783"/>
                    <a:pt x="6785" y="13785"/>
                    <a:pt x="6771" y="13789"/>
                  </a:cubicBezTo>
                  <a:cubicBezTo>
                    <a:pt x="6545" y="13810"/>
                    <a:pt x="6319" y="13820"/>
                    <a:pt x="6094" y="13820"/>
                  </a:cubicBezTo>
                  <a:cubicBezTo>
                    <a:pt x="3215" y="13820"/>
                    <a:pt x="492" y="12136"/>
                    <a:pt x="468" y="8912"/>
                  </a:cubicBezTo>
                  <a:cubicBezTo>
                    <a:pt x="416" y="7252"/>
                    <a:pt x="1298" y="5877"/>
                    <a:pt x="2076" y="4450"/>
                  </a:cubicBezTo>
                  <a:cubicBezTo>
                    <a:pt x="2790" y="3121"/>
                    <a:pt x="3387" y="1768"/>
                    <a:pt x="3956" y="391"/>
                  </a:cubicBezTo>
                  <a:lnTo>
                    <a:pt x="3956" y="391"/>
                  </a:lnTo>
                  <a:cubicBezTo>
                    <a:pt x="4601" y="1462"/>
                    <a:pt x="5314" y="2485"/>
                    <a:pt x="6097" y="3439"/>
                  </a:cubicBezTo>
                  <a:cubicBezTo>
                    <a:pt x="6953" y="4476"/>
                    <a:pt x="7939" y="5358"/>
                    <a:pt x="8821" y="6344"/>
                  </a:cubicBezTo>
                  <a:cubicBezTo>
                    <a:pt x="9988" y="7693"/>
                    <a:pt x="10455" y="9197"/>
                    <a:pt x="9599" y="10832"/>
                  </a:cubicBezTo>
                  <a:cubicBezTo>
                    <a:pt x="8976" y="11999"/>
                    <a:pt x="8172" y="13192"/>
                    <a:pt x="6953" y="13711"/>
                  </a:cubicBezTo>
                  <a:cubicBezTo>
                    <a:pt x="6863" y="13778"/>
                    <a:pt x="6890" y="13846"/>
                    <a:pt x="6932" y="13846"/>
                  </a:cubicBezTo>
                  <a:cubicBezTo>
                    <a:pt x="6939" y="13846"/>
                    <a:pt x="6946" y="13844"/>
                    <a:pt x="6953" y="13841"/>
                  </a:cubicBezTo>
                  <a:cubicBezTo>
                    <a:pt x="8068" y="13452"/>
                    <a:pt x="8795" y="12518"/>
                    <a:pt x="9417" y="11506"/>
                  </a:cubicBezTo>
                  <a:cubicBezTo>
                    <a:pt x="10118" y="10339"/>
                    <a:pt x="10585" y="9145"/>
                    <a:pt x="10014" y="7823"/>
                  </a:cubicBezTo>
                  <a:cubicBezTo>
                    <a:pt x="9443" y="6422"/>
                    <a:pt x="8172" y="5436"/>
                    <a:pt x="7161" y="4346"/>
                  </a:cubicBezTo>
                  <a:cubicBezTo>
                    <a:pt x="5967" y="3049"/>
                    <a:pt x="4930" y="1597"/>
                    <a:pt x="4022" y="66"/>
                  </a:cubicBezTo>
                  <a:cubicBezTo>
                    <a:pt x="3999" y="21"/>
                    <a:pt x="3961" y="0"/>
                    <a:pt x="3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38" name="Google Shape;338;p5"/>
            <p:cNvSpPr/>
            <p:nvPr/>
          </p:nvSpPr>
          <p:spPr>
            <a:xfrm>
              <a:off x="1983200" y="1276525"/>
              <a:ext cx="221875" cy="321900"/>
            </a:xfrm>
            <a:custGeom>
              <a:avLst/>
              <a:gdLst/>
              <a:ahLst/>
              <a:cxnLst/>
              <a:rect l="l" t="t" r="r" b="b"/>
              <a:pathLst>
                <a:path w="8875" h="12876" extrusionOk="0">
                  <a:moveTo>
                    <a:pt x="172" y="1"/>
                  </a:moveTo>
                  <a:cubicBezTo>
                    <a:pt x="75" y="1"/>
                    <a:pt x="1" y="116"/>
                    <a:pt x="81" y="216"/>
                  </a:cubicBezTo>
                  <a:cubicBezTo>
                    <a:pt x="1014" y="1046"/>
                    <a:pt x="2311" y="1254"/>
                    <a:pt x="3479" y="1695"/>
                  </a:cubicBezTo>
                  <a:cubicBezTo>
                    <a:pt x="5139" y="2343"/>
                    <a:pt x="6280" y="3848"/>
                    <a:pt x="7240" y="5275"/>
                  </a:cubicBezTo>
                  <a:cubicBezTo>
                    <a:pt x="8278" y="6857"/>
                    <a:pt x="7992" y="8803"/>
                    <a:pt x="6851" y="10281"/>
                  </a:cubicBezTo>
                  <a:cubicBezTo>
                    <a:pt x="5788" y="11708"/>
                    <a:pt x="4283" y="12227"/>
                    <a:pt x="2649" y="12694"/>
                  </a:cubicBezTo>
                  <a:cubicBezTo>
                    <a:pt x="2571" y="12746"/>
                    <a:pt x="2597" y="12875"/>
                    <a:pt x="2675" y="12875"/>
                  </a:cubicBezTo>
                  <a:cubicBezTo>
                    <a:pt x="5684" y="12746"/>
                    <a:pt x="8874" y="9581"/>
                    <a:pt x="8096" y="6442"/>
                  </a:cubicBezTo>
                  <a:cubicBezTo>
                    <a:pt x="7889" y="5638"/>
                    <a:pt x="7370" y="4963"/>
                    <a:pt x="6877" y="4315"/>
                  </a:cubicBezTo>
                  <a:cubicBezTo>
                    <a:pt x="6358" y="3614"/>
                    <a:pt x="5839" y="2940"/>
                    <a:pt x="5165" y="2395"/>
                  </a:cubicBezTo>
                  <a:cubicBezTo>
                    <a:pt x="3712" y="1202"/>
                    <a:pt x="1767" y="1150"/>
                    <a:pt x="262" y="35"/>
                  </a:cubicBezTo>
                  <a:cubicBezTo>
                    <a:pt x="232" y="11"/>
                    <a:pt x="201" y="1"/>
                    <a:pt x="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39" name="Google Shape;339;p5"/>
            <p:cNvSpPr/>
            <p:nvPr/>
          </p:nvSpPr>
          <p:spPr>
            <a:xfrm>
              <a:off x="2056550" y="1337700"/>
              <a:ext cx="118050" cy="156675"/>
            </a:xfrm>
            <a:custGeom>
              <a:avLst/>
              <a:gdLst/>
              <a:ahLst/>
              <a:cxnLst/>
              <a:rect l="l" t="t" r="r" b="b"/>
              <a:pathLst>
                <a:path w="4722" h="6267" extrusionOk="0">
                  <a:moveTo>
                    <a:pt x="130" y="0"/>
                  </a:moveTo>
                  <a:cubicBezTo>
                    <a:pt x="52" y="0"/>
                    <a:pt x="0" y="104"/>
                    <a:pt x="52" y="130"/>
                  </a:cubicBezTo>
                  <a:cubicBezTo>
                    <a:pt x="2205" y="1505"/>
                    <a:pt x="4176" y="3424"/>
                    <a:pt x="3632" y="6174"/>
                  </a:cubicBezTo>
                  <a:cubicBezTo>
                    <a:pt x="3617" y="6232"/>
                    <a:pt x="3652" y="6266"/>
                    <a:pt x="3689" y="6266"/>
                  </a:cubicBezTo>
                  <a:cubicBezTo>
                    <a:pt x="3719" y="6266"/>
                    <a:pt x="3750" y="6245"/>
                    <a:pt x="3761" y="6200"/>
                  </a:cubicBezTo>
                  <a:cubicBezTo>
                    <a:pt x="4721" y="3476"/>
                    <a:pt x="2179" y="1271"/>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0" name="Google Shape;340;p5"/>
            <p:cNvSpPr/>
            <p:nvPr/>
          </p:nvSpPr>
          <p:spPr>
            <a:xfrm>
              <a:off x="2056675" y="1520025"/>
              <a:ext cx="84650" cy="75250"/>
            </a:xfrm>
            <a:custGeom>
              <a:avLst/>
              <a:gdLst/>
              <a:ahLst/>
              <a:cxnLst/>
              <a:rect l="l" t="t" r="r" b="b"/>
              <a:pathLst>
                <a:path w="3386" h="3010" extrusionOk="0">
                  <a:moveTo>
                    <a:pt x="3335" y="0"/>
                  </a:moveTo>
                  <a:cubicBezTo>
                    <a:pt x="3322" y="0"/>
                    <a:pt x="3306" y="6"/>
                    <a:pt x="3290" y="22"/>
                  </a:cubicBezTo>
                  <a:cubicBezTo>
                    <a:pt x="2459" y="1319"/>
                    <a:pt x="1344" y="2150"/>
                    <a:pt x="47" y="2902"/>
                  </a:cubicBezTo>
                  <a:cubicBezTo>
                    <a:pt x="1" y="2925"/>
                    <a:pt x="16" y="3010"/>
                    <a:pt x="75" y="3010"/>
                  </a:cubicBezTo>
                  <a:cubicBezTo>
                    <a:pt x="82" y="3010"/>
                    <a:pt x="90" y="3008"/>
                    <a:pt x="99" y="3006"/>
                  </a:cubicBezTo>
                  <a:cubicBezTo>
                    <a:pt x="1474" y="2487"/>
                    <a:pt x="2641" y="1345"/>
                    <a:pt x="3367" y="48"/>
                  </a:cubicBezTo>
                  <a:cubicBezTo>
                    <a:pt x="3385" y="30"/>
                    <a:pt x="3366" y="0"/>
                    <a:pt x="33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1" name="Google Shape;341;p5"/>
            <p:cNvSpPr/>
            <p:nvPr/>
          </p:nvSpPr>
          <p:spPr>
            <a:xfrm>
              <a:off x="1963150" y="1287425"/>
              <a:ext cx="43675" cy="245150"/>
            </a:xfrm>
            <a:custGeom>
              <a:avLst/>
              <a:gdLst/>
              <a:ahLst/>
              <a:cxnLst/>
              <a:rect l="l" t="t" r="r" b="b"/>
              <a:pathLst>
                <a:path w="1747" h="9806" extrusionOk="0">
                  <a:moveTo>
                    <a:pt x="52" y="1"/>
                  </a:moveTo>
                  <a:cubicBezTo>
                    <a:pt x="26" y="1"/>
                    <a:pt x="1" y="14"/>
                    <a:pt x="1" y="40"/>
                  </a:cubicBezTo>
                  <a:cubicBezTo>
                    <a:pt x="104" y="3256"/>
                    <a:pt x="130" y="6810"/>
                    <a:pt x="1583" y="9767"/>
                  </a:cubicBezTo>
                  <a:cubicBezTo>
                    <a:pt x="1601" y="9795"/>
                    <a:pt x="1629" y="9806"/>
                    <a:pt x="1655" y="9806"/>
                  </a:cubicBezTo>
                  <a:cubicBezTo>
                    <a:pt x="1703" y="9806"/>
                    <a:pt x="1746" y="9766"/>
                    <a:pt x="1713" y="9716"/>
                  </a:cubicBezTo>
                  <a:cubicBezTo>
                    <a:pt x="545" y="6551"/>
                    <a:pt x="260" y="3386"/>
                    <a:pt x="104" y="40"/>
                  </a:cubicBezTo>
                  <a:cubicBezTo>
                    <a:pt x="104" y="14"/>
                    <a:pt x="78" y="1"/>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2" name="Google Shape;342;p5"/>
            <p:cNvSpPr/>
            <p:nvPr/>
          </p:nvSpPr>
          <p:spPr>
            <a:xfrm>
              <a:off x="1930075" y="1388225"/>
              <a:ext cx="91325" cy="204450"/>
            </a:xfrm>
            <a:custGeom>
              <a:avLst/>
              <a:gdLst/>
              <a:ahLst/>
              <a:cxnLst/>
              <a:rect l="l" t="t" r="r" b="b"/>
              <a:pathLst>
                <a:path w="3653" h="8178" extrusionOk="0">
                  <a:moveTo>
                    <a:pt x="572" y="0"/>
                  </a:moveTo>
                  <a:cubicBezTo>
                    <a:pt x="551" y="0"/>
                    <a:pt x="529" y="9"/>
                    <a:pt x="519" y="28"/>
                  </a:cubicBezTo>
                  <a:cubicBezTo>
                    <a:pt x="234" y="1741"/>
                    <a:pt x="1" y="3504"/>
                    <a:pt x="701" y="5165"/>
                  </a:cubicBezTo>
                  <a:cubicBezTo>
                    <a:pt x="1272" y="6488"/>
                    <a:pt x="2257" y="7525"/>
                    <a:pt x="3529" y="8174"/>
                  </a:cubicBezTo>
                  <a:cubicBezTo>
                    <a:pt x="3537" y="8177"/>
                    <a:pt x="3545" y="8178"/>
                    <a:pt x="3553" y="8178"/>
                  </a:cubicBezTo>
                  <a:cubicBezTo>
                    <a:pt x="3616" y="8178"/>
                    <a:pt x="3653" y="8090"/>
                    <a:pt x="3606" y="8044"/>
                  </a:cubicBezTo>
                  <a:cubicBezTo>
                    <a:pt x="2335" y="7318"/>
                    <a:pt x="1324" y="6228"/>
                    <a:pt x="805" y="4853"/>
                  </a:cubicBezTo>
                  <a:cubicBezTo>
                    <a:pt x="208" y="3297"/>
                    <a:pt x="390" y="1663"/>
                    <a:pt x="623" y="54"/>
                  </a:cubicBezTo>
                  <a:cubicBezTo>
                    <a:pt x="639" y="22"/>
                    <a:pt x="606" y="0"/>
                    <a:pt x="5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3" name="Google Shape;343;p5"/>
            <p:cNvSpPr/>
            <p:nvPr/>
          </p:nvSpPr>
          <p:spPr>
            <a:xfrm>
              <a:off x="2017275" y="1360775"/>
              <a:ext cx="53550" cy="222600"/>
            </a:xfrm>
            <a:custGeom>
              <a:avLst/>
              <a:gdLst/>
              <a:ahLst/>
              <a:cxnLst/>
              <a:rect l="l" t="t" r="r" b="b"/>
              <a:pathLst>
                <a:path w="2142" h="8904" extrusionOk="0">
                  <a:moveTo>
                    <a:pt x="44" y="1"/>
                  </a:moveTo>
                  <a:cubicBezTo>
                    <a:pt x="17" y="1"/>
                    <a:pt x="0" y="20"/>
                    <a:pt x="15" y="63"/>
                  </a:cubicBezTo>
                  <a:cubicBezTo>
                    <a:pt x="533" y="1412"/>
                    <a:pt x="948" y="2839"/>
                    <a:pt x="1234" y="4265"/>
                  </a:cubicBezTo>
                  <a:cubicBezTo>
                    <a:pt x="1545" y="5744"/>
                    <a:pt x="1986" y="7456"/>
                    <a:pt x="1208" y="8805"/>
                  </a:cubicBezTo>
                  <a:cubicBezTo>
                    <a:pt x="1189" y="8861"/>
                    <a:pt x="1238" y="8904"/>
                    <a:pt x="1286" y="8904"/>
                  </a:cubicBezTo>
                  <a:cubicBezTo>
                    <a:pt x="1305" y="8904"/>
                    <a:pt x="1323" y="8897"/>
                    <a:pt x="1338" y="8883"/>
                  </a:cubicBezTo>
                  <a:cubicBezTo>
                    <a:pt x="2142" y="7845"/>
                    <a:pt x="1804" y="6315"/>
                    <a:pt x="1597" y="5121"/>
                  </a:cubicBezTo>
                  <a:cubicBezTo>
                    <a:pt x="1286" y="3357"/>
                    <a:pt x="793" y="1645"/>
                    <a:pt x="118" y="37"/>
                  </a:cubicBezTo>
                  <a:cubicBezTo>
                    <a:pt x="95" y="14"/>
                    <a:pt x="66" y="1"/>
                    <a:pt x="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4" name="Google Shape;344;p5"/>
            <p:cNvSpPr/>
            <p:nvPr/>
          </p:nvSpPr>
          <p:spPr>
            <a:xfrm>
              <a:off x="2056125" y="1440325"/>
              <a:ext cx="49075" cy="136225"/>
            </a:xfrm>
            <a:custGeom>
              <a:avLst/>
              <a:gdLst/>
              <a:ahLst/>
              <a:cxnLst/>
              <a:rect l="l" t="t" r="r" b="b"/>
              <a:pathLst>
                <a:path w="1963" h="5449" extrusionOk="0">
                  <a:moveTo>
                    <a:pt x="1314" y="0"/>
                  </a:moveTo>
                  <a:cubicBezTo>
                    <a:pt x="1301" y="0"/>
                    <a:pt x="1288" y="7"/>
                    <a:pt x="1288" y="20"/>
                  </a:cubicBezTo>
                  <a:cubicBezTo>
                    <a:pt x="1755" y="1991"/>
                    <a:pt x="1210" y="3729"/>
                    <a:pt x="43" y="5338"/>
                  </a:cubicBezTo>
                  <a:cubicBezTo>
                    <a:pt x="0" y="5402"/>
                    <a:pt x="63" y="5448"/>
                    <a:pt x="130" y="5448"/>
                  </a:cubicBezTo>
                  <a:cubicBezTo>
                    <a:pt x="144" y="5448"/>
                    <a:pt x="159" y="5446"/>
                    <a:pt x="173" y="5441"/>
                  </a:cubicBezTo>
                  <a:cubicBezTo>
                    <a:pt x="1625" y="4118"/>
                    <a:pt x="1963" y="1810"/>
                    <a:pt x="1340" y="20"/>
                  </a:cubicBezTo>
                  <a:cubicBezTo>
                    <a:pt x="1340" y="7"/>
                    <a:pt x="1327" y="0"/>
                    <a:pt x="13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5" name="Google Shape;345;p5"/>
            <p:cNvSpPr/>
            <p:nvPr/>
          </p:nvSpPr>
          <p:spPr>
            <a:xfrm>
              <a:off x="2004000" y="1440100"/>
              <a:ext cx="43475" cy="144900"/>
            </a:xfrm>
            <a:custGeom>
              <a:avLst/>
              <a:gdLst/>
              <a:ahLst/>
              <a:cxnLst/>
              <a:rect l="l" t="t" r="r" b="b"/>
              <a:pathLst>
                <a:path w="1739" h="5796" extrusionOk="0">
                  <a:moveTo>
                    <a:pt x="53" y="0"/>
                  </a:moveTo>
                  <a:cubicBezTo>
                    <a:pt x="31" y="0"/>
                    <a:pt x="1" y="23"/>
                    <a:pt x="1" y="55"/>
                  </a:cubicBezTo>
                  <a:cubicBezTo>
                    <a:pt x="312" y="1974"/>
                    <a:pt x="727" y="4050"/>
                    <a:pt x="1635" y="5762"/>
                  </a:cubicBezTo>
                  <a:cubicBezTo>
                    <a:pt x="1652" y="5786"/>
                    <a:pt x="1668" y="5795"/>
                    <a:pt x="1683" y="5795"/>
                  </a:cubicBezTo>
                  <a:cubicBezTo>
                    <a:pt x="1715" y="5795"/>
                    <a:pt x="1739" y="5753"/>
                    <a:pt x="1739" y="5736"/>
                  </a:cubicBezTo>
                  <a:cubicBezTo>
                    <a:pt x="1194" y="3816"/>
                    <a:pt x="520" y="2000"/>
                    <a:pt x="79" y="29"/>
                  </a:cubicBezTo>
                  <a:cubicBezTo>
                    <a:pt x="79" y="9"/>
                    <a:pt x="67"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6" name="Google Shape;346;p5"/>
            <p:cNvSpPr/>
            <p:nvPr/>
          </p:nvSpPr>
          <p:spPr>
            <a:xfrm>
              <a:off x="1908675" y="1442550"/>
              <a:ext cx="57825" cy="126000"/>
            </a:xfrm>
            <a:custGeom>
              <a:avLst/>
              <a:gdLst/>
              <a:ahLst/>
              <a:cxnLst/>
              <a:rect l="l" t="t" r="r" b="b"/>
              <a:pathLst>
                <a:path w="2313" h="5040" extrusionOk="0">
                  <a:moveTo>
                    <a:pt x="50" y="0"/>
                  </a:moveTo>
                  <a:cubicBezTo>
                    <a:pt x="24" y="0"/>
                    <a:pt x="1" y="17"/>
                    <a:pt x="1" y="60"/>
                  </a:cubicBezTo>
                  <a:cubicBezTo>
                    <a:pt x="1" y="1902"/>
                    <a:pt x="442" y="4029"/>
                    <a:pt x="2180" y="5015"/>
                  </a:cubicBezTo>
                  <a:cubicBezTo>
                    <a:pt x="2202" y="5032"/>
                    <a:pt x="2222" y="5039"/>
                    <a:pt x="2239" y="5039"/>
                  </a:cubicBezTo>
                  <a:cubicBezTo>
                    <a:pt x="2299" y="5039"/>
                    <a:pt x="2313" y="4946"/>
                    <a:pt x="2231" y="4885"/>
                  </a:cubicBezTo>
                  <a:cubicBezTo>
                    <a:pt x="675" y="3692"/>
                    <a:pt x="208" y="1954"/>
                    <a:pt x="130" y="60"/>
                  </a:cubicBezTo>
                  <a:cubicBezTo>
                    <a:pt x="130" y="30"/>
                    <a:pt x="87" y="0"/>
                    <a:pt x="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7" name="Google Shape;347;p5"/>
            <p:cNvSpPr/>
            <p:nvPr/>
          </p:nvSpPr>
          <p:spPr>
            <a:xfrm>
              <a:off x="2052650" y="1283050"/>
              <a:ext cx="168625" cy="316025"/>
            </a:xfrm>
            <a:custGeom>
              <a:avLst/>
              <a:gdLst/>
              <a:ahLst/>
              <a:cxnLst/>
              <a:rect l="l" t="t" r="r" b="b"/>
              <a:pathLst>
                <a:path w="6745" h="12641" extrusionOk="0">
                  <a:moveTo>
                    <a:pt x="1427" y="1"/>
                  </a:moveTo>
                  <a:cubicBezTo>
                    <a:pt x="1395" y="1"/>
                    <a:pt x="1362" y="20"/>
                    <a:pt x="1349" y="59"/>
                  </a:cubicBezTo>
                  <a:cubicBezTo>
                    <a:pt x="1246" y="215"/>
                    <a:pt x="1064" y="1226"/>
                    <a:pt x="908" y="1226"/>
                  </a:cubicBezTo>
                  <a:cubicBezTo>
                    <a:pt x="897" y="1223"/>
                    <a:pt x="887" y="1221"/>
                    <a:pt x="878" y="1221"/>
                  </a:cubicBezTo>
                  <a:cubicBezTo>
                    <a:pt x="826" y="1221"/>
                    <a:pt x="819" y="1278"/>
                    <a:pt x="908" y="1278"/>
                  </a:cubicBezTo>
                  <a:cubicBezTo>
                    <a:pt x="960" y="1278"/>
                    <a:pt x="1038" y="1330"/>
                    <a:pt x="1090" y="1330"/>
                  </a:cubicBezTo>
                  <a:cubicBezTo>
                    <a:pt x="1142" y="1330"/>
                    <a:pt x="1194" y="1278"/>
                    <a:pt x="1194" y="1226"/>
                  </a:cubicBezTo>
                  <a:cubicBezTo>
                    <a:pt x="1220" y="967"/>
                    <a:pt x="1246" y="733"/>
                    <a:pt x="1323" y="500"/>
                  </a:cubicBezTo>
                  <a:cubicBezTo>
                    <a:pt x="1373" y="376"/>
                    <a:pt x="1416" y="311"/>
                    <a:pt x="1460" y="311"/>
                  </a:cubicBezTo>
                  <a:cubicBezTo>
                    <a:pt x="1507" y="311"/>
                    <a:pt x="1554" y="389"/>
                    <a:pt x="1609" y="552"/>
                  </a:cubicBezTo>
                  <a:cubicBezTo>
                    <a:pt x="1816" y="682"/>
                    <a:pt x="2024" y="993"/>
                    <a:pt x="2205" y="1148"/>
                  </a:cubicBezTo>
                  <a:cubicBezTo>
                    <a:pt x="2724" y="1641"/>
                    <a:pt x="3269" y="2056"/>
                    <a:pt x="3814" y="2523"/>
                  </a:cubicBezTo>
                  <a:cubicBezTo>
                    <a:pt x="5111" y="3561"/>
                    <a:pt x="6019" y="4443"/>
                    <a:pt x="6304" y="6129"/>
                  </a:cubicBezTo>
                  <a:cubicBezTo>
                    <a:pt x="6615" y="7763"/>
                    <a:pt x="6174" y="9553"/>
                    <a:pt x="4877" y="10721"/>
                  </a:cubicBezTo>
                  <a:cubicBezTo>
                    <a:pt x="3658" y="11810"/>
                    <a:pt x="1738" y="12199"/>
                    <a:pt x="156" y="12381"/>
                  </a:cubicBezTo>
                  <a:cubicBezTo>
                    <a:pt x="0" y="12381"/>
                    <a:pt x="0" y="12640"/>
                    <a:pt x="156" y="12640"/>
                  </a:cubicBezTo>
                  <a:cubicBezTo>
                    <a:pt x="3061" y="12381"/>
                    <a:pt x="6148" y="11162"/>
                    <a:pt x="6563" y="7893"/>
                  </a:cubicBezTo>
                  <a:cubicBezTo>
                    <a:pt x="6745" y="6544"/>
                    <a:pt x="6486" y="4910"/>
                    <a:pt x="5604" y="3846"/>
                  </a:cubicBezTo>
                  <a:cubicBezTo>
                    <a:pt x="4436" y="2420"/>
                    <a:pt x="2413" y="1719"/>
                    <a:pt x="1505" y="59"/>
                  </a:cubicBezTo>
                  <a:cubicBezTo>
                    <a:pt x="1492" y="20"/>
                    <a:pt x="1460" y="1"/>
                    <a:pt x="14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8" name="Google Shape;348;p5"/>
            <p:cNvSpPr/>
            <p:nvPr/>
          </p:nvSpPr>
          <p:spPr>
            <a:xfrm>
              <a:off x="1810750" y="1299175"/>
              <a:ext cx="241925" cy="304550"/>
            </a:xfrm>
            <a:custGeom>
              <a:avLst/>
              <a:gdLst/>
              <a:ahLst/>
              <a:cxnLst/>
              <a:rect l="l" t="t" r="r" b="b"/>
              <a:pathLst>
                <a:path w="9677" h="12182" extrusionOk="0">
                  <a:moveTo>
                    <a:pt x="3420" y="0"/>
                  </a:moveTo>
                  <a:cubicBezTo>
                    <a:pt x="3391" y="0"/>
                    <a:pt x="3361" y="20"/>
                    <a:pt x="3347" y="62"/>
                  </a:cubicBezTo>
                  <a:cubicBezTo>
                    <a:pt x="1842" y="2786"/>
                    <a:pt x="0" y="6003"/>
                    <a:pt x="1557" y="9116"/>
                  </a:cubicBezTo>
                  <a:cubicBezTo>
                    <a:pt x="2179" y="10335"/>
                    <a:pt x="3217" y="11269"/>
                    <a:pt x="4514" y="11788"/>
                  </a:cubicBezTo>
                  <a:cubicBezTo>
                    <a:pt x="5257" y="12087"/>
                    <a:pt x="6027" y="12182"/>
                    <a:pt x="6802" y="12182"/>
                  </a:cubicBezTo>
                  <a:cubicBezTo>
                    <a:pt x="7705" y="12182"/>
                    <a:pt x="8615" y="12053"/>
                    <a:pt x="9495" y="11969"/>
                  </a:cubicBezTo>
                  <a:cubicBezTo>
                    <a:pt x="9676" y="11969"/>
                    <a:pt x="9676" y="11710"/>
                    <a:pt x="9495" y="11710"/>
                  </a:cubicBezTo>
                  <a:cubicBezTo>
                    <a:pt x="8600" y="11799"/>
                    <a:pt x="7687" y="11940"/>
                    <a:pt x="6782" y="11940"/>
                  </a:cubicBezTo>
                  <a:cubicBezTo>
                    <a:pt x="6114" y="11940"/>
                    <a:pt x="5450" y="11864"/>
                    <a:pt x="4800" y="11632"/>
                  </a:cubicBezTo>
                  <a:cubicBezTo>
                    <a:pt x="3139" y="11061"/>
                    <a:pt x="1894" y="9687"/>
                    <a:pt x="1401" y="8026"/>
                  </a:cubicBezTo>
                  <a:cubicBezTo>
                    <a:pt x="882" y="6288"/>
                    <a:pt x="1375" y="4472"/>
                    <a:pt x="2102" y="2890"/>
                  </a:cubicBezTo>
                  <a:cubicBezTo>
                    <a:pt x="2439" y="2164"/>
                    <a:pt x="2802" y="1489"/>
                    <a:pt x="3139" y="815"/>
                  </a:cubicBezTo>
                  <a:cubicBezTo>
                    <a:pt x="3283" y="543"/>
                    <a:pt x="3368" y="379"/>
                    <a:pt x="3497" y="379"/>
                  </a:cubicBezTo>
                  <a:cubicBezTo>
                    <a:pt x="3577" y="379"/>
                    <a:pt x="3675" y="442"/>
                    <a:pt x="3814" y="581"/>
                  </a:cubicBezTo>
                  <a:cubicBezTo>
                    <a:pt x="4151" y="893"/>
                    <a:pt x="4436" y="1230"/>
                    <a:pt x="4748" y="1619"/>
                  </a:cubicBezTo>
                  <a:cubicBezTo>
                    <a:pt x="4754" y="1625"/>
                    <a:pt x="4765" y="1629"/>
                    <a:pt x="4778" y="1629"/>
                  </a:cubicBezTo>
                  <a:cubicBezTo>
                    <a:pt x="4816" y="1629"/>
                    <a:pt x="4864" y="1599"/>
                    <a:pt x="4825" y="1541"/>
                  </a:cubicBezTo>
                  <a:cubicBezTo>
                    <a:pt x="4436" y="970"/>
                    <a:pt x="4021" y="478"/>
                    <a:pt x="3477" y="37"/>
                  </a:cubicBezTo>
                  <a:cubicBezTo>
                    <a:pt x="3465" y="13"/>
                    <a:pt x="3443" y="0"/>
                    <a:pt x="34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49" name="Google Shape;349;p5"/>
            <p:cNvSpPr/>
            <p:nvPr/>
          </p:nvSpPr>
          <p:spPr>
            <a:xfrm>
              <a:off x="1806200" y="1376725"/>
              <a:ext cx="237025" cy="239275"/>
            </a:xfrm>
            <a:custGeom>
              <a:avLst/>
              <a:gdLst/>
              <a:ahLst/>
              <a:cxnLst/>
              <a:rect l="l" t="t" r="r" b="b"/>
              <a:pathLst>
                <a:path w="9481" h="9571" extrusionOk="0">
                  <a:moveTo>
                    <a:pt x="906" y="0"/>
                  </a:moveTo>
                  <a:cubicBezTo>
                    <a:pt x="866" y="0"/>
                    <a:pt x="831" y="28"/>
                    <a:pt x="831" y="73"/>
                  </a:cubicBezTo>
                  <a:cubicBezTo>
                    <a:pt x="649" y="1656"/>
                    <a:pt x="1" y="3160"/>
                    <a:pt x="208" y="4769"/>
                  </a:cubicBezTo>
                  <a:cubicBezTo>
                    <a:pt x="390" y="6014"/>
                    <a:pt x="961" y="7181"/>
                    <a:pt x="1843" y="8037"/>
                  </a:cubicBezTo>
                  <a:cubicBezTo>
                    <a:pt x="2985" y="9152"/>
                    <a:pt x="4330" y="9571"/>
                    <a:pt x="5728" y="9571"/>
                  </a:cubicBezTo>
                  <a:cubicBezTo>
                    <a:pt x="6933" y="9571"/>
                    <a:pt x="8177" y="9260"/>
                    <a:pt x="9366" y="8815"/>
                  </a:cubicBezTo>
                  <a:cubicBezTo>
                    <a:pt x="9481" y="8769"/>
                    <a:pt x="9432" y="8600"/>
                    <a:pt x="9328" y="8600"/>
                  </a:cubicBezTo>
                  <a:cubicBezTo>
                    <a:pt x="9315" y="8600"/>
                    <a:pt x="9302" y="8602"/>
                    <a:pt x="9288" y="8608"/>
                  </a:cubicBezTo>
                  <a:cubicBezTo>
                    <a:pt x="8162" y="9023"/>
                    <a:pt x="6977" y="9407"/>
                    <a:pt x="5766" y="9407"/>
                  </a:cubicBezTo>
                  <a:cubicBezTo>
                    <a:pt x="5385" y="9407"/>
                    <a:pt x="5003" y="9369"/>
                    <a:pt x="4618" y="9282"/>
                  </a:cubicBezTo>
                  <a:cubicBezTo>
                    <a:pt x="3269" y="8997"/>
                    <a:pt x="2024" y="8167"/>
                    <a:pt x="1272" y="7000"/>
                  </a:cubicBezTo>
                  <a:cubicBezTo>
                    <a:pt x="416" y="5703"/>
                    <a:pt x="234" y="4198"/>
                    <a:pt x="546" y="2693"/>
                  </a:cubicBezTo>
                  <a:cubicBezTo>
                    <a:pt x="675" y="2019"/>
                    <a:pt x="831" y="1344"/>
                    <a:pt x="961" y="644"/>
                  </a:cubicBezTo>
                  <a:cubicBezTo>
                    <a:pt x="1014" y="393"/>
                    <a:pt x="1006" y="304"/>
                    <a:pt x="1020" y="304"/>
                  </a:cubicBezTo>
                  <a:cubicBezTo>
                    <a:pt x="1033" y="304"/>
                    <a:pt x="1067" y="387"/>
                    <a:pt x="1194" y="488"/>
                  </a:cubicBezTo>
                  <a:cubicBezTo>
                    <a:pt x="1350" y="618"/>
                    <a:pt x="1505" y="929"/>
                    <a:pt x="1661" y="1137"/>
                  </a:cubicBezTo>
                  <a:cubicBezTo>
                    <a:pt x="1670" y="1183"/>
                    <a:pt x="1686" y="1200"/>
                    <a:pt x="1701" y="1200"/>
                  </a:cubicBezTo>
                  <a:cubicBezTo>
                    <a:pt x="1729" y="1200"/>
                    <a:pt x="1756" y="1144"/>
                    <a:pt x="1739" y="1111"/>
                  </a:cubicBezTo>
                  <a:cubicBezTo>
                    <a:pt x="1505" y="748"/>
                    <a:pt x="1246" y="385"/>
                    <a:pt x="987" y="47"/>
                  </a:cubicBezTo>
                  <a:cubicBezTo>
                    <a:pt x="965" y="15"/>
                    <a:pt x="934" y="0"/>
                    <a:pt x="9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0" name="Google Shape;350;p5"/>
            <p:cNvSpPr/>
            <p:nvPr/>
          </p:nvSpPr>
          <p:spPr>
            <a:xfrm>
              <a:off x="1838800" y="1592550"/>
              <a:ext cx="208675" cy="667050"/>
            </a:xfrm>
            <a:custGeom>
              <a:avLst/>
              <a:gdLst/>
              <a:ahLst/>
              <a:cxnLst/>
              <a:rect l="l" t="t" r="r" b="b"/>
              <a:pathLst>
                <a:path w="8347" h="26682" extrusionOk="0">
                  <a:moveTo>
                    <a:pt x="7988" y="1"/>
                  </a:moveTo>
                  <a:cubicBezTo>
                    <a:pt x="7935" y="1"/>
                    <a:pt x="7854" y="35"/>
                    <a:pt x="7854" y="105"/>
                  </a:cubicBezTo>
                  <a:cubicBezTo>
                    <a:pt x="7984" y="4800"/>
                    <a:pt x="8036" y="9469"/>
                    <a:pt x="6298" y="13905"/>
                  </a:cubicBezTo>
                  <a:cubicBezTo>
                    <a:pt x="5493" y="16058"/>
                    <a:pt x="4222" y="18030"/>
                    <a:pt x="3159" y="20027"/>
                  </a:cubicBezTo>
                  <a:cubicBezTo>
                    <a:pt x="2043" y="22102"/>
                    <a:pt x="1083" y="24281"/>
                    <a:pt x="72" y="26409"/>
                  </a:cubicBezTo>
                  <a:cubicBezTo>
                    <a:pt x="0" y="26551"/>
                    <a:pt x="125" y="26682"/>
                    <a:pt x="244" y="26682"/>
                  </a:cubicBezTo>
                  <a:cubicBezTo>
                    <a:pt x="298" y="26682"/>
                    <a:pt x="351" y="26655"/>
                    <a:pt x="383" y="26590"/>
                  </a:cubicBezTo>
                  <a:cubicBezTo>
                    <a:pt x="1395" y="24359"/>
                    <a:pt x="2406" y="22102"/>
                    <a:pt x="3574" y="19923"/>
                  </a:cubicBezTo>
                  <a:cubicBezTo>
                    <a:pt x="4663" y="17926"/>
                    <a:pt x="5857" y="15980"/>
                    <a:pt x="6661" y="13827"/>
                  </a:cubicBezTo>
                  <a:cubicBezTo>
                    <a:pt x="7465" y="11674"/>
                    <a:pt x="7906" y="9365"/>
                    <a:pt x="8087" y="7057"/>
                  </a:cubicBezTo>
                  <a:cubicBezTo>
                    <a:pt x="8295" y="4748"/>
                    <a:pt x="8347" y="2336"/>
                    <a:pt x="8036" y="27"/>
                  </a:cubicBezTo>
                  <a:cubicBezTo>
                    <a:pt x="8036" y="9"/>
                    <a:pt x="8015" y="1"/>
                    <a:pt x="79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1" name="Google Shape;351;p5"/>
            <p:cNvSpPr/>
            <p:nvPr/>
          </p:nvSpPr>
          <p:spPr>
            <a:xfrm>
              <a:off x="1986025" y="1689025"/>
              <a:ext cx="187075" cy="281950"/>
            </a:xfrm>
            <a:custGeom>
              <a:avLst/>
              <a:gdLst/>
              <a:ahLst/>
              <a:cxnLst/>
              <a:rect l="l" t="t" r="r" b="b"/>
              <a:pathLst>
                <a:path w="7483" h="11278" extrusionOk="0">
                  <a:moveTo>
                    <a:pt x="7400" y="0"/>
                  </a:moveTo>
                  <a:cubicBezTo>
                    <a:pt x="7384" y="0"/>
                    <a:pt x="7369" y="9"/>
                    <a:pt x="7361" y="33"/>
                  </a:cubicBezTo>
                  <a:cubicBezTo>
                    <a:pt x="6245" y="1953"/>
                    <a:pt x="5052" y="3794"/>
                    <a:pt x="3781" y="5636"/>
                  </a:cubicBezTo>
                  <a:cubicBezTo>
                    <a:pt x="3184" y="6544"/>
                    <a:pt x="2562" y="7426"/>
                    <a:pt x="1939" y="8308"/>
                  </a:cubicBezTo>
                  <a:cubicBezTo>
                    <a:pt x="1291" y="9216"/>
                    <a:pt x="512" y="10124"/>
                    <a:pt x="19" y="11110"/>
                  </a:cubicBezTo>
                  <a:cubicBezTo>
                    <a:pt x="0" y="11187"/>
                    <a:pt x="52" y="11278"/>
                    <a:pt x="122" y="11278"/>
                  </a:cubicBezTo>
                  <a:cubicBezTo>
                    <a:pt x="147" y="11278"/>
                    <a:pt x="174" y="11266"/>
                    <a:pt x="201" y="11239"/>
                  </a:cubicBezTo>
                  <a:cubicBezTo>
                    <a:pt x="901" y="10539"/>
                    <a:pt x="1446" y="9553"/>
                    <a:pt x="2043" y="8723"/>
                  </a:cubicBezTo>
                  <a:cubicBezTo>
                    <a:pt x="2691" y="7763"/>
                    <a:pt x="3340" y="6881"/>
                    <a:pt x="3962" y="5896"/>
                  </a:cubicBezTo>
                  <a:cubicBezTo>
                    <a:pt x="5182" y="4002"/>
                    <a:pt x="6375" y="2056"/>
                    <a:pt x="7464" y="85"/>
                  </a:cubicBezTo>
                  <a:cubicBezTo>
                    <a:pt x="7482" y="49"/>
                    <a:pt x="7438" y="0"/>
                    <a:pt x="740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2" name="Google Shape;352;p5"/>
            <p:cNvSpPr/>
            <p:nvPr/>
          </p:nvSpPr>
          <p:spPr>
            <a:xfrm>
              <a:off x="2058100" y="1629425"/>
              <a:ext cx="153450" cy="239475"/>
            </a:xfrm>
            <a:custGeom>
              <a:avLst/>
              <a:gdLst/>
              <a:ahLst/>
              <a:cxnLst/>
              <a:rect l="l" t="t" r="r" b="b"/>
              <a:pathLst>
                <a:path w="6138" h="9579" extrusionOk="0">
                  <a:moveTo>
                    <a:pt x="5209" y="1"/>
                  </a:moveTo>
                  <a:cubicBezTo>
                    <a:pt x="5173" y="1"/>
                    <a:pt x="5138" y="20"/>
                    <a:pt x="5126" y="56"/>
                  </a:cubicBezTo>
                  <a:cubicBezTo>
                    <a:pt x="4192" y="1665"/>
                    <a:pt x="2662" y="2780"/>
                    <a:pt x="1546" y="4259"/>
                  </a:cubicBezTo>
                  <a:cubicBezTo>
                    <a:pt x="509" y="5686"/>
                    <a:pt x="42" y="7398"/>
                    <a:pt x="301" y="9162"/>
                  </a:cubicBezTo>
                  <a:cubicBezTo>
                    <a:pt x="280" y="9172"/>
                    <a:pt x="289" y="9179"/>
                    <a:pt x="308" y="9179"/>
                  </a:cubicBezTo>
                  <a:cubicBezTo>
                    <a:pt x="335" y="9179"/>
                    <a:pt x="379" y="9166"/>
                    <a:pt x="379" y="9136"/>
                  </a:cubicBezTo>
                  <a:cubicBezTo>
                    <a:pt x="249" y="7086"/>
                    <a:pt x="898" y="5270"/>
                    <a:pt x="2273" y="3740"/>
                  </a:cubicBezTo>
                  <a:cubicBezTo>
                    <a:pt x="3255" y="2635"/>
                    <a:pt x="4377" y="1669"/>
                    <a:pt x="5154" y="403"/>
                  </a:cubicBezTo>
                  <a:lnTo>
                    <a:pt x="5154" y="403"/>
                  </a:lnTo>
                  <a:cubicBezTo>
                    <a:pt x="5547" y="2381"/>
                    <a:pt x="5862" y="4552"/>
                    <a:pt x="4919" y="6438"/>
                  </a:cubicBezTo>
                  <a:cubicBezTo>
                    <a:pt x="3985" y="8280"/>
                    <a:pt x="2039" y="8876"/>
                    <a:pt x="171" y="9343"/>
                  </a:cubicBezTo>
                  <a:cubicBezTo>
                    <a:pt x="1" y="9392"/>
                    <a:pt x="60" y="9579"/>
                    <a:pt x="197" y="9579"/>
                  </a:cubicBezTo>
                  <a:cubicBezTo>
                    <a:pt x="205" y="9579"/>
                    <a:pt x="214" y="9578"/>
                    <a:pt x="223" y="9577"/>
                  </a:cubicBezTo>
                  <a:cubicBezTo>
                    <a:pt x="2143" y="9084"/>
                    <a:pt x="4140" y="8435"/>
                    <a:pt x="5126" y="6542"/>
                  </a:cubicBezTo>
                  <a:cubicBezTo>
                    <a:pt x="6138" y="4518"/>
                    <a:pt x="5697" y="2184"/>
                    <a:pt x="5308" y="82"/>
                  </a:cubicBezTo>
                  <a:cubicBezTo>
                    <a:pt x="5294" y="27"/>
                    <a:pt x="5250" y="1"/>
                    <a:pt x="52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3" name="Google Shape;353;p5"/>
            <p:cNvSpPr/>
            <p:nvPr/>
          </p:nvSpPr>
          <p:spPr>
            <a:xfrm>
              <a:off x="2063875" y="1793600"/>
              <a:ext cx="117200" cy="64300"/>
            </a:xfrm>
            <a:custGeom>
              <a:avLst/>
              <a:gdLst/>
              <a:ahLst/>
              <a:cxnLst/>
              <a:rect l="l" t="t" r="r" b="b"/>
              <a:pathLst>
                <a:path w="4688" h="2572" extrusionOk="0">
                  <a:moveTo>
                    <a:pt x="4662" y="1"/>
                  </a:moveTo>
                  <a:cubicBezTo>
                    <a:pt x="3728" y="1349"/>
                    <a:pt x="1627" y="1946"/>
                    <a:pt x="96" y="2387"/>
                  </a:cubicBezTo>
                  <a:cubicBezTo>
                    <a:pt x="0" y="2435"/>
                    <a:pt x="15" y="2572"/>
                    <a:pt x="100" y="2572"/>
                  </a:cubicBezTo>
                  <a:cubicBezTo>
                    <a:pt x="107" y="2572"/>
                    <a:pt x="114" y="2571"/>
                    <a:pt x="122" y="2569"/>
                  </a:cubicBezTo>
                  <a:cubicBezTo>
                    <a:pt x="1679" y="2102"/>
                    <a:pt x="3780" y="1531"/>
                    <a:pt x="4688" y="26"/>
                  </a:cubicBezTo>
                  <a:cubicBezTo>
                    <a:pt x="4688" y="1"/>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4" name="Google Shape;354;p5"/>
            <p:cNvSpPr/>
            <p:nvPr/>
          </p:nvSpPr>
          <p:spPr>
            <a:xfrm>
              <a:off x="2070600" y="1747925"/>
              <a:ext cx="124325" cy="98000"/>
            </a:xfrm>
            <a:custGeom>
              <a:avLst/>
              <a:gdLst/>
              <a:ahLst/>
              <a:cxnLst/>
              <a:rect l="l" t="t" r="r" b="b"/>
              <a:pathLst>
                <a:path w="4973" h="3920" extrusionOk="0">
                  <a:moveTo>
                    <a:pt x="4941" y="0"/>
                  </a:moveTo>
                  <a:cubicBezTo>
                    <a:pt x="4932" y="0"/>
                    <a:pt x="4920" y="3"/>
                    <a:pt x="4912" y="12"/>
                  </a:cubicBezTo>
                  <a:cubicBezTo>
                    <a:pt x="4315" y="1101"/>
                    <a:pt x="3381" y="1620"/>
                    <a:pt x="2317" y="2217"/>
                  </a:cubicBezTo>
                  <a:cubicBezTo>
                    <a:pt x="1513" y="2658"/>
                    <a:pt x="761" y="3228"/>
                    <a:pt x="61" y="3799"/>
                  </a:cubicBezTo>
                  <a:cubicBezTo>
                    <a:pt x="0" y="3859"/>
                    <a:pt x="49" y="3920"/>
                    <a:pt x="98" y="3920"/>
                  </a:cubicBezTo>
                  <a:cubicBezTo>
                    <a:pt x="112" y="3920"/>
                    <a:pt x="127" y="3914"/>
                    <a:pt x="138" y="3903"/>
                  </a:cubicBezTo>
                  <a:cubicBezTo>
                    <a:pt x="1124" y="3099"/>
                    <a:pt x="2188" y="2476"/>
                    <a:pt x="3303" y="1828"/>
                  </a:cubicBezTo>
                  <a:cubicBezTo>
                    <a:pt x="4004" y="1412"/>
                    <a:pt x="4730" y="842"/>
                    <a:pt x="4937" y="12"/>
                  </a:cubicBezTo>
                  <a:cubicBezTo>
                    <a:pt x="4972" y="12"/>
                    <a:pt x="4961" y="0"/>
                    <a:pt x="49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5" name="Google Shape;355;p5"/>
            <p:cNvSpPr/>
            <p:nvPr/>
          </p:nvSpPr>
          <p:spPr>
            <a:xfrm>
              <a:off x="2096300" y="1722625"/>
              <a:ext cx="104225" cy="91550"/>
            </a:xfrm>
            <a:custGeom>
              <a:avLst/>
              <a:gdLst/>
              <a:ahLst/>
              <a:cxnLst/>
              <a:rect l="l" t="t" r="r" b="b"/>
              <a:pathLst>
                <a:path w="4169" h="3662" extrusionOk="0">
                  <a:moveTo>
                    <a:pt x="4130" y="0"/>
                  </a:moveTo>
                  <a:cubicBezTo>
                    <a:pt x="4123" y="0"/>
                    <a:pt x="4117" y="3"/>
                    <a:pt x="4117" y="12"/>
                  </a:cubicBezTo>
                  <a:cubicBezTo>
                    <a:pt x="3365" y="1854"/>
                    <a:pt x="1004" y="1932"/>
                    <a:pt x="18" y="3540"/>
                  </a:cubicBezTo>
                  <a:cubicBezTo>
                    <a:pt x="0" y="3594"/>
                    <a:pt x="45" y="3661"/>
                    <a:pt x="92" y="3661"/>
                  </a:cubicBezTo>
                  <a:cubicBezTo>
                    <a:pt x="112" y="3661"/>
                    <a:pt x="132" y="3649"/>
                    <a:pt x="148" y="3618"/>
                  </a:cubicBezTo>
                  <a:cubicBezTo>
                    <a:pt x="1160" y="2061"/>
                    <a:pt x="3624" y="1932"/>
                    <a:pt x="4169" y="12"/>
                  </a:cubicBezTo>
                  <a:cubicBezTo>
                    <a:pt x="4169" y="12"/>
                    <a:pt x="4146" y="0"/>
                    <a:pt x="4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6" name="Google Shape;356;p5"/>
            <p:cNvSpPr/>
            <p:nvPr/>
          </p:nvSpPr>
          <p:spPr>
            <a:xfrm>
              <a:off x="2119450" y="1681800"/>
              <a:ext cx="77375" cy="96525"/>
            </a:xfrm>
            <a:custGeom>
              <a:avLst/>
              <a:gdLst/>
              <a:ahLst/>
              <a:cxnLst/>
              <a:rect l="l" t="t" r="r" b="b"/>
              <a:pathLst>
                <a:path w="3095" h="3861" extrusionOk="0">
                  <a:moveTo>
                    <a:pt x="3089" y="0"/>
                  </a:moveTo>
                  <a:cubicBezTo>
                    <a:pt x="3085" y="0"/>
                    <a:pt x="3073" y="13"/>
                    <a:pt x="3061" y="37"/>
                  </a:cubicBezTo>
                  <a:cubicBezTo>
                    <a:pt x="2646" y="970"/>
                    <a:pt x="2050" y="1645"/>
                    <a:pt x="1271" y="2293"/>
                  </a:cubicBezTo>
                  <a:cubicBezTo>
                    <a:pt x="753" y="2709"/>
                    <a:pt x="182" y="3150"/>
                    <a:pt x="0" y="3824"/>
                  </a:cubicBezTo>
                  <a:cubicBezTo>
                    <a:pt x="0" y="3842"/>
                    <a:pt x="39" y="3861"/>
                    <a:pt x="62" y="3861"/>
                  </a:cubicBezTo>
                  <a:cubicBezTo>
                    <a:pt x="71" y="3861"/>
                    <a:pt x="78" y="3858"/>
                    <a:pt x="78" y="3850"/>
                  </a:cubicBezTo>
                  <a:cubicBezTo>
                    <a:pt x="519" y="3046"/>
                    <a:pt x="1168" y="2579"/>
                    <a:pt x="1868" y="1956"/>
                  </a:cubicBezTo>
                  <a:cubicBezTo>
                    <a:pt x="2413" y="1437"/>
                    <a:pt x="2828" y="789"/>
                    <a:pt x="3061" y="63"/>
                  </a:cubicBezTo>
                  <a:cubicBezTo>
                    <a:pt x="3090" y="20"/>
                    <a:pt x="3095" y="0"/>
                    <a:pt x="30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7" name="Google Shape;357;p5"/>
            <p:cNvSpPr/>
            <p:nvPr/>
          </p:nvSpPr>
          <p:spPr>
            <a:xfrm>
              <a:off x="2143825" y="1654525"/>
              <a:ext cx="46975" cy="79600"/>
            </a:xfrm>
            <a:custGeom>
              <a:avLst/>
              <a:gdLst/>
              <a:ahLst/>
              <a:cxnLst/>
              <a:rect l="l" t="t" r="r" b="b"/>
              <a:pathLst>
                <a:path w="1879" h="3184" extrusionOk="0">
                  <a:moveTo>
                    <a:pt x="1808" y="1"/>
                  </a:moveTo>
                  <a:cubicBezTo>
                    <a:pt x="1804" y="1"/>
                    <a:pt x="1801" y="4"/>
                    <a:pt x="1801" y="12"/>
                  </a:cubicBezTo>
                  <a:cubicBezTo>
                    <a:pt x="1801" y="609"/>
                    <a:pt x="1282" y="1257"/>
                    <a:pt x="945" y="1724"/>
                  </a:cubicBezTo>
                  <a:cubicBezTo>
                    <a:pt x="660" y="2191"/>
                    <a:pt x="322" y="2632"/>
                    <a:pt x="37" y="3099"/>
                  </a:cubicBezTo>
                  <a:cubicBezTo>
                    <a:pt x="1" y="3135"/>
                    <a:pt x="40" y="3184"/>
                    <a:pt x="94" y="3184"/>
                  </a:cubicBezTo>
                  <a:cubicBezTo>
                    <a:pt x="117" y="3184"/>
                    <a:pt x="143" y="3175"/>
                    <a:pt x="167" y="3151"/>
                  </a:cubicBezTo>
                  <a:cubicBezTo>
                    <a:pt x="582" y="2580"/>
                    <a:pt x="945" y="1984"/>
                    <a:pt x="1308" y="1387"/>
                  </a:cubicBezTo>
                  <a:cubicBezTo>
                    <a:pt x="1567" y="946"/>
                    <a:pt x="1879" y="505"/>
                    <a:pt x="1827" y="12"/>
                  </a:cubicBezTo>
                  <a:cubicBezTo>
                    <a:pt x="1827" y="12"/>
                    <a:pt x="1815"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8" name="Google Shape;358;p5"/>
            <p:cNvSpPr/>
            <p:nvPr/>
          </p:nvSpPr>
          <p:spPr>
            <a:xfrm>
              <a:off x="2128725" y="1684650"/>
              <a:ext cx="16025" cy="78925"/>
            </a:xfrm>
            <a:custGeom>
              <a:avLst/>
              <a:gdLst/>
              <a:ahLst/>
              <a:cxnLst/>
              <a:rect l="l" t="t" r="r" b="b"/>
              <a:pathLst>
                <a:path w="641" h="3157" extrusionOk="0">
                  <a:moveTo>
                    <a:pt x="615" y="0"/>
                  </a:moveTo>
                  <a:cubicBezTo>
                    <a:pt x="459" y="441"/>
                    <a:pt x="226" y="779"/>
                    <a:pt x="200" y="1272"/>
                  </a:cubicBezTo>
                  <a:cubicBezTo>
                    <a:pt x="148" y="1894"/>
                    <a:pt x="278" y="2439"/>
                    <a:pt x="18" y="3036"/>
                  </a:cubicBezTo>
                  <a:cubicBezTo>
                    <a:pt x="0" y="3090"/>
                    <a:pt x="58" y="3157"/>
                    <a:pt x="104" y="3157"/>
                  </a:cubicBezTo>
                  <a:cubicBezTo>
                    <a:pt x="123" y="3157"/>
                    <a:pt x="140" y="3145"/>
                    <a:pt x="148" y="3113"/>
                  </a:cubicBezTo>
                  <a:cubicBezTo>
                    <a:pt x="356" y="2698"/>
                    <a:pt x="356" y="2309"/>
                    <a:pt x="330" y="1868"/>
                  </a:cubicBezTo>
                  <a:cubicBezTo>
                    <a:pt x="330" y="1557"/>
                    <a:pt x="278" y="1272"/>
                    <a:pt x="356" y="1012"/>
                  </a:cubicBezTo>
                  <a:cubicBezTo>
                    <a:pt x="408" y="701"/>
                    <a:pt x="563" y="364"/>
                    <a:pt x="641" y="52"/>
                  </a:cubicBezTo>
                  <a:cubicBezTo>
                    <a:pt x="641" y="0"/>
                    <a:pt x="615" y="0"/>
                    <a:pt x="6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59" name="Google Shape;359;p5"/>
            <p:cNvSpPr/>
            <p:nvPr/>
          </p:nvSpPr>
          <p:spPr>
            <a:xfrm>
              <a:off x="2115775" y="1700600"/>
              <a:ext cx="16025" cy="81275"/>
            </a:xfrm>
            <a:custGeom>
              <a:avLst/>
              <a:gdLst/>
              <a:ahLst/>
              <a:cxnLst/>
              <a:rect l="l" t="t" r="r" b="b"/>
              <a:pathLst>
                <a:path w="641" h="3251" extrusionOk="0">
                  <a:moveTo>
                    <a:pt x="514" y="1"/>
                  </a:moveTo>
                  <a:cubicBezTo>
                    <a:pt x="502" y="1"/>
                    <a:pt x="491" y="4"/>
                    <a:pt x="485" y="11"/>
                  </a:cubicBezTo>
                  <a:cubicBezTo>
                    <a:pt x="69" y="1023"/>
                    <a:pt x="459" y="2138"/>
                    <a:pt x="18" y="3124"/>
                  </a:cubicBezTo>
                  <a:cubicBezTo>
                    <a:pt x="0" y="3193"/>
                    <a:pt x="52" y="3251"/>
                    <a:pt x="112" y="3251"/>
                  </a:cubicBezTo>
                  <a:cubicBezTo>
                    <a:pt x="142" y="3251"/>
                    <a:pt x="173" y="3236"/>
                    <a:pt x="199" y="3202"/>
                  </a:cubicBezTo>
                  <a:cubicBezTo>
                    <a:pt x="640" y="2190"/>
                    <a:pt x="225" y="1049"/>
                    <a:pt x="562" y="63"/>
                  </a:cubicBezTo>
                  <a:cubicBezTo>
                    <a:pt x="581" y="25"/>
                    <a:pt x="545" y="1"/>
                    <a:pt x="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0" name="Google Shape;360;p5"/>
            <p:cNvSpPr/>
            <p:nvPr/>
          </p:nvSpPr>
          <p:spPr>
            <a:xfrm>
              <a:off x="2094800" y="1718725"/>
              <a:ext cx="14950" cy="93425"/>
            </a:xfrm>
            <a:custGeom>
              <a:avLst/>
              <a:gdLst/>
              <a:ahLst/>
              <a:cxnLst/>
              <a:rect l="l" t="t" r="r" b="b"/>
              <a:pathLst>
                <a:path w="598" h="3737" extrusionOk="0">
                  <a:moveTo>
                    <a:pt x="559" y="1"/>
                  </a:moveTo>
                  <a:cubicBezTo>
                    <a:pt x="551" y="1"/>
                    <a:pt x="545" y="4"/>
                    <a:pt x="545" y="12"/>
                  </a:cubicBezTo>
                  <a:cubicBezTo>
                    <a:pt x="1" y="1206"/>
                    <a:pt x="286" y="2399"/>
                    <a:pt x="26" y="3644"/>
                  </a:cubicBezTo>
                  <a:cubicBezTo>
                    <a:pt x="12" y="3702"/>
                    <a:pt x="55" y="3736"/>
                    <a:pt x="99" y="3736"/>
                  </a:cubicBezTo>
                  <a:cubicBezTo>
                    <a:pt x="134" y="3736"/>
                    <a:pt x="171" y="3715"/>
                    <a:pt x="182" y="3670"/>
                  </a:cubicBezTo>
                  <a:cubicBezTo>
                    <a:pt x="467" y="2425"/>
                    <a:pt x="208" y="1232"/>
                    <a:pt x="597" y="12"/>
                  </a:cubicBezTo>
                  <a:cubicBezTo>
                    <a:pt x="597" y="12"/>
                    <a:pt x="574" y="1"/>
                    <a:pt x="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1" name="Google Shape;361;p5"/>
            <p:cNvSpPr/>
            <p:nvPr/>
          </p:nvSpPr>
          <p:spPr>
            <a:xfrm>
              <a:off x="1924250" y="1694875"/>
              <a:ext cx="48650" cy="332325"/>
            </a:xfrm>
            <a:custGeom>
              <a:avLst/>
              <a:gdLst/>
              <a:ahLst/>
              <a:cxnLst/>
              <a:rect l="l" t="t" r="r" b="b"/>
              <a:pathLst>
                <a:path w="1946" h="13293" extrusionOk="0">
                  <a:moveTo>
                    <a:pt x="55" y="0"/>
                  </a:moveTo>
                  <a:cubicBezTo>
                    <a:pt x="26" y="0"/>
                    <a:pt x="0" y="19"/>
                    <a:pt x="0" y="58"/>
                  </a:cubicBezTo>
                  <a:cubicBezTo>
                    <a:pt x="260" y="2315"/>
                    <a:pt x="726" y="4598"/>
                    <a:pt x="1064" y="6829"/>
                  </a:cubicBezTo>
                  <a:cubicBezTo>
                    <a:pt x="1271" y="7970"/>
                    <a:pt x="1427" y="9138"/>
                    <a:pt x="1505" y="10279"/>
                  </a:cubicBezTo>
                  <a:cubicBezTo>
                    <a:pt x="1557" y="11239"/>
                    <a:pt x="1375" y="12199"/>
                    <a:pt x="1401" y="13184"/>
                  </a:cubicBezTo>
                  <a:cubicBezTo>
                    <a:pt x="1401" y="13249"/>
                    <a:pt x="1450" y="13293"/>
                    <a:pt x="1501" y="13293"/>
                  </a:cubicBezTo>
                  <a:cubicBezTo>
                    <a:pt x="1532" y="13293"/>
                    <a:pt x="1563" y="13276"/>
                    <a:pt x="1582" y="13236"/>
                  </a:cubicBezTo>
                  <a:cubicBezTo>
                    <a:pt x="1946" y="12536"/>
                    <a:pt x="1894" y="11524"/>
                    <a:pt x="1842" y="10746"/>
                  </a:cubicBezTo>
                  <a:cubicBezTo>
                    <a:pt x="1816" y="9605"/>
                    <a:pt x="1660" y="8515"/>
                    <a:pt x="1505" y="7400"/>
                  </a:cubicBezTo>
                  <a:cubicBezTo>
                    <a:pt x="1064" y="4935"/>
                    <a:pt x="493" y="2523"/>
                    <a:pt x="130" y="58"/>
                  </a:cubicBezTo>
                  <a:cubicBezTo>
                    <a:pt x="117" y="19"/>
                    <a:pt x="84" y="0"/>
                    <a:pt x="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2" name="Google Shape;362;p5"/>
            <p:cNvSpPr/>
            <p:nvPr/>
          </p:nvSpPr>
          <p:spPr>
            <a:xfrm>
              <a:off x="1867825" y="1634450"/>
              <a:ext cx="121300" cy="268125"/>
            </a:xfrm>
            <a:custGeom>
              <a:avLst/>
              <a:gdLst/>
              <a:ahLst/>
              <a:cxnLst/>
              <a:rect l="l" t="t" r="r" b="b"/>
              <a:pathLst>
                <a:path w="4852" h="10725" extrusionOk="0">
                  <a:moveTo>
                    <a:pt x="2578" y="1"/>
                  </a:moveTo>
                  <a:cubicBezTo>
                    <a:pt x="2540" y="1"/>
                    <a:pt x="2502" y="14"/>
                    <a:pt x="2491" y="37"/>
                  </a:cubicBezTo>
                  <a:cubicBezTo>
                    <a:pt x="1297" y="1879"/>
                    <a:pt x="0" y="3928"/>
                    <a:pt x="234" y="6237"/>
                  </a:cubicBezTo>
                  <a:cubicBezTo>
                    <a:pt x="467" y="8286"/>
                    <a:pt x="2101" y="9583"/>
                    <a:pt x="3658" y="10699"/>
                  </a:cubicBezTo>
                  <a:cubicBezTo>
                    <a:pt x="3681" y="10717"/>
                    <a:pt x="3703" y="10725"/>
                    <a:pt x="3722" y="10725"/>
                  </a:cubicBezTo>
                  <a:cubicBezTo>
                    <a:pt x="3810" y="10725"/>
                    <a:pt x="3852" y="10560"/>
                    <a:pt x="3788" y="10517"/>
                  </a:cubicBezTo>
                  <a:cubicBezTo>
                    <a:pt x="2127" y="9272"/>
                    <a:pt x="519" y="7923"/>
                    <a:pt x="467" y="5692"/>
                  </a:cubicBezTo>
                  <a:cubicBezTo>
                    <a:pt x="442" y="3714"/>
                    <a:pt x="1502" y="1971"/>
                    <a:pt x="2568" y="374"/>
                  </a:cubicBezTo>
                  <a:lnTo>
                    <a:pt x="2568" y="374"/>
                  </a:lnTo>
                  <a:cubicBezTo>
                    <a:pt x="2845" y="1877"/>
                    <a:pt x="3536" y="3194"/>
                    <a:pt x="4021" y="4603"/>
                  </a:cubicBezTo>
                  <a:cubicBezTo>
                    <a:pt x="4670" y="6522"/>
                    <a:pt x="4566" y="8416"/>
                    <a:pt x="3710" y="10180"/>
                  </a:cubicBezTo>
                  <a:cubicBezTo>
                    <a:pt x="3654" y="10254"/>
                    <a:pt x="3705" y="10315"/>
                    <a:pt x="3748" y="10315"/>
                  </a:cubicBezTo>
                  <a:cubicBezTo>
                    <a:pt x="3765" y="10315"/>
                    <a:pt x="3780" y="10306"/>
                    <a:pt x="3788" y="10284"/>
                  </a:cubicBezTo>
                  <a:cubicBezTo>
                    <a:pt x="4618" y="8831"/>
                    <a:pt x="4851" y="7119"/>
                    <a:pt x="4462" y="5485"/>
                  </a:cubicBezTo>
                  <a:cubicBezTo>
                    <a:pt x="4056" y="3632"/>
                    <a:pt x="3029" y="2052"/>
                    <a:pt x="2693" y="186"/>
                  </a:cubicBezTo>
                  <a:lnTo>
                    <a:pt x="2693" y="186"/>
                  </a:lnTo>
                  <a:cubicBezTo>
                    <a:pt x="2704" y="171"/>
                    <a:pt x="2714" y="156"/>
                    <a:pt x="2724" y="141"/>
                  </a:cubicBezTo>
                  <a:cubicBezTo>
                    <a:pt x="2710" y="136"/>
                    <a:pt x="2696" y="132"/>
                    <a:pt x="2683" y="128"/>
                  </a:cubicBezTo>
                  <a:lnTo>
                    <a:pt x="2683" y="128"/>
                  </a:lnTo>
                  <a:cubicBezTo>
                    <a:pt x="2679" y="107"/>
                    <a:pt x="2676" y="85"/>
                    <a:pt x="2672" y="63"/>
                  </a:cubicBezTo>
                  <a:cubicBezTo>
                    <a:pt x="2672" y="20"/>
                    <a:pt x="2625" y="1"/>
                    <a:pt x="25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3" name="Google Shape;363;p5"/>
            <p:cNvSpPr/>
            <p:nvPr/>
          </p:nvSpPr>
          <p:spPr>
            <a:xfrm>
              <a:off x="1876900" y="1788725"/>
              <a:ext cx="86550" cy="101875"/>
            </a:xfrm>
            <a:custGeom>
              <a:avLst/>
              <a:gdLst/>
              <a:ahLst/>
              <a:cxnLst/>
              <a:rect l="l" t="t" r="r" b="b"/>
              <a:pathLst>
                <a:path w="3462" h="4075" extrusionOk="0">
                  <a:moveTo>
                    <a:pt x="26" y="1"/>
                  </a:moveTo>
                  <a:cubicBezTo>
                    <a:pt x="13" y="1"/>
                    <a:pt x="0" y="14"/>
                    <a:pt x="0" y="40"/>
                  </a:cubicBezTo>
                  <a:cubicBezTo>
                    <a:pt x="312" y="1726"/>
                    <a:pt x="2024" y="3075"/>
                    <a:pt x="3295" y="4061"/>
                  </a:cubicBezTo>
                  <a:cubicBezTo>
                    <a:pt x="3305" y="4071"/>
                    <a:pt x="3318" y="4075"/>
                    <a:pt x="3331" y="4075"/>
                  </a:cubicBezTo>
                  <a:cubicBezTo>
                    <a:pt x="3389" y="4075"/>
                    <a:pt x="3462" y="3999"/>
                    <a:pt x="3399" y="3957"/>
                  </a:cubicBezTo>
                  <a:cubicBezTo>
                    <a:pt x="2154" y="2971"/>
                    <a:pt x="415" y="1622"/>
                    <a:pt x="52" y="40"/>
                  </a:cubicBezTo>
                  <a:cubicBezTo>
                    <a:pt x="52" y="14"/>
                    <a:pt x="39" y="1"/>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4" name="Google Shape;364;p5"/>
            <p:cNvSpPr/>
            <p:nvPr/>
          </p:nvSpPr>
          <p:spPr>
            <a:xfrm>
              <a:off x="1879500" y="1741225"/>
              <a:ext cx="80900" cy="136575"/>
            </a:xfrm>
            <a:custGeom>
              <a:avLst/>
              <a:gdLst/>
              <a:ahLst/>
              <a:cxnLst/>
              <a:rect l="l" t="t" r="r" b="b"/>
              <a:pathLst>
                <a:path w="3236" h="5463" extrusionOk="0">
                  <a:moveTo>
                    <a:pt x="123" y="1"/>
                  </a:moveTo>
                  <a:cubicBezTo>
                    <a:pt x="110" y="1"/>
                    <a:pt x="104" y="7"/>
                    <a:pt x="104" y="20"/>
                  </a:cubicBezTo>
                  <a:cubicBezTo>
                    <a:pt x="0" y="954"/>
                    <a:pt x="493" y="1732"/>
                    <a:pt x="1038" y="2459"/>
                  </a:cubicBezTo>
                  <a:cubicBezTo>
                    <a:pt x="1790" y="3418"/>
                    <a:pt x="2516" y="4352"/>
                    <a:pt x="3087" y="5442"/>
                  </a:cubicBezTo>
                  <a:cubicBezTo>
                    <a:pt x="3094" y="5456"/>
                    <a:pt x="3110" y="5463"/>
                    <a:pt x="3128" y="5463"/>
                  </a:cubicBezTo>
                  <a:cubicBezTo>
                    <a:pt x="3173" y="5463"/>
                    <a:pt x="3236" y="5420"/>
                    <a:pt x="3217" y="5364"/>
                  </a:cubicBezTo>
                  <a:cubicBezTo>
                    <a:pt x="2776" y="4560"/>
                    <a:pt x="2283" y="3782"/>
                    <a:pt x="1738" y="3029"/>
                  </a:cubicBezTo>
                  <a:cubicBezTo>
                    <a:pt x="986" y="2070"/>
                    <a:pt x="311" y="1239"/>
                    <a:pt x="182" y="20"/>
                  </a:cubicBezTo>
                  <a:cubicBezTo>
                    <a:pt x="156" y="7"/>
                    <a:pt x="136" y="1"/>
                    <a:pt x="1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5" name="Google Shape;365;p5"/>
            <p:cNvSpPr/>
            <p:nvPr/>
          </p:nvSpPr>
          <p:spPr>
            <a:xfrm>
              <a:off x="1880800" y="1715950"/>
              <a:ext cx="68475" cy="122775"/>
            </a:xfrm>
            <a:custGeom>
              <a:avLst/>
              <a:gdLst/>
              <a:ahLst/>
              <a:cxnLst/>
              <a:rect l="l" t="t" r="r" b="b"/>
              <a:pathLst>
                <a:path w="2739" h="4911" extrusionOk="0">
                  <a:moveTo>
                    <a:pt x="243" y="0"/>
                  </a:moveTo>
                  <a:cubicBezTo>
                    <a:pt x="227" y="0"/>
                    <a:pt x="208" y="7"/>
                    <a:pt x="208" y="20"/>
                  </a:cubicBezTo>
                  <a:cubicBezTo>
                    <a:pt x="0" y="1991"/>
                    <a:pt x="2231" y="3029"/>
                    <a:pt x="2594" y="4845"/>
                  </a:cubicBezTo>
                  <a:cubicBezTo>
                    <a:pt x="2606" y="4890"/>
                    <a:pt x="2637" y="4911"/>
                    <a:pt x="2666" y="4911"/>
                  </a:cubicBezTo>
                  <a:cubicBezTo>
                    <a:pt x="2704" y="4911"/>
                    <a:pt x="2738" y="4877"/>
                    <a:pt x="2724" y="4819"/>
                  </a:cubicBezTo>
                  <a:cubicBezTo>
                    <a:pt x="2387" y="2951"/>
                    <a:pt x="259" y="1991"/>
                    <a:pt x="259" y="20"/>
                  </a:cubicBezTo>
                  <a:cubicBezTo>
                    <a:pt x="272" y="7"/>
                    <a:pt x="259" y="0"/>
                    <a:pt x="2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6" name="Google Shape;366;p5"/>
            <p:cNvSpPr/>
            <p:nvPr/>
          </p:nvSpPr>
          <p:spPr>
            <a:xfrm>
              <a:off x="1903500" y="1679625"/>
              <a:ext cx="38925" cy="117575"/>
            </a:xfrm>
            <a:custGeom>
              <a:avLst/>
              <a:gdLst/>
              <a:ahLst/>
              <a:cxnLst/>
              <a:rect l="l" t="t" r="r" b="b"/>
              <a:pathLst>
                <a:path w="1557" h="4703" extrusionOk="0">
                  <a:moveTo>
                    <a:pt x="52" y="0"/>
                  </a:moveTo>
                  <a:cubicBezTo>
                    <a:pt x="39" y="0"/>
                    <a:pt x="26" y="7"/>
                    <a:pt x="26" y="20"/>
                  </a:cubicBezTo>
                  <a:cubicBezTo>
                    <a:pt x="0" y="694"/>
                    <a:pt x="78" y="1343"/>
                    <a:pt x="311" y="1991"/>
                  </a:cubicBezTo>
                  <a:cubicBezTo>
                    <a:pt x="674" y="2899"/>
                    <a:pt x="1245" y="3652"/>
                    <a:pt x="1375" y="4663"/>
                  </a:cubicBezTo>
                  <a:cubicBezTo>
                    <a:pt x="1375" y="4689"/>
                    <a:pt x="1394" y="4702"/>
                    <a:pt x="1417" y="4702"/>
                  </a:cubicBezTo>
                  <a:cubicBezTo>
                    <a:pt x="1440" y="4702"/>
                    <a:pt x="1466" y="4689"/>
                    <a:pt x="1479" y="4663"/>
                  </a:cubicBezTo>
                  <a:cubicBezTo>
                    <a:pt x="1556" y="4015"/>
                    <a:pt x="1245" y="3444"/>
                    <a:pt x="960" y="2899"/>
                  </a:cubicBezTo>
                  <a:cubicBezTo>
                    <a:pt x="441" y="1965"/>
                    <a:pt x="156" y="1109"/>
                    <a:pt x="78" y="20"/>
                  </a:cubicBezTo>
                  <a:cubicBezTo>
                    <a:pt x="78" y="7"/>
                    <a:pt x="65" y="0"/>
                    <a:pt x="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7" name="Google Shape;367;p5"/>
            <p:cNvSpPr/>
            <p:nvPr/>
          </p:nvSpPr>
          <p:spPr>
            <a:xfrm>
              <a:off x="1917100" y="1656925"/>
              <a:ext cx="18325" cy="90800"/>
            </a:xfrm>
            <a:custGeom>
              <a:avLst/>
              <a:gdLst/>
              <a:ahLst/>
              <a:cxnLst/>
              <a:rect l="l" t="t" r="r" b="b"/>
              <a:pathLst>
                <a:path w="733" h="3632" extrusionOk="0">
                  <a:moveTo>
                    <a:pt x="244" y="0"/>
                  </a:moveTo>
                  <a:cubicBezTo>
                    <a:pt x="241" y="0"/>
                    <a:pt x="234" y="7"/>
                    <a:pt x="234" y="20"/>
                  </a:cubicBezTo>
                  <a:cubicBezTo>
                    <a:pt x="247" y="7"/>
                    <a:pt x="247" y="0"/>
                    <a:pt x="244" y="0"/>
                  </a:cubicBezTo>
                  <a:close/>
                  <a:moveTo>
                    <a:pt x="234" y="20"/>
                  </a:moveTo>
                  <a:cubicBezTo>
                    <a:pt x="1" y="435"/>
                    <a:pt x="105" y="850"/>
                    <a:pt x="156" y="1317"/>
                  </a:cubicBezTo>
                  <a:cubicBezTo>
                    <a:pt x="260" y="2069"/>
                    <a:pt x="390" y="2847"/>
                    <a:pt x="571" y="3574"/>
                  </a:cubicBezTo>
                  <a:cubicBezTo>
                    <a:pt x="592" y="3615"/>
                    <a:pt x="625" y="3632"/>
                    <a:pt x="654" y="3632"/>
                  </a:cubicBezTo>
                  <a:cubicBezTo>
                    <a:pt x="698" y="3632"/>
                    <a:pt x="732" y="3595"/>
                    <a:pt x="701" y="3548"/>
                  </a:cubicBezTo>
                  <a:cubicBezTo>
                    <a:pt x="571" y="3003"/>
                    <a:pt x="494" y="2484"/>
                    <a:pt x="390" y="1940"/>
                  </a:cubicBezTo>
                  <a:cubicBezTo>
                    <a:pt x="260" y="1343"/>
                    <a:pt x="27" y="565"/>
                    <a:pt x="234"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8" name="Google Shape;368;p5"/>
            <p:cNvSpPr/>
            <p:nvPr/>
          </p:nvSpPr>
          <p:spPr>
            <a:xfrm>
              <a:off x="1933975" y="1701075"/>
              <a:ext cx="20125" cy="78275"/>
            </a:xfrm>
            <a:custGeom>
              <a:avLst/>
              <a:gdLst/>
              <a:ahLst/>
              <a:cxnLst/>
              <a:rect l="l" t="t" r="r" b="b"/>
              <a:pathLst>
                <a:path w="805" h="3131" extrusionOk="0">
                  <a:moveTo>
                    <a:pt x="754" y="1"/>
                  </a:moveTo>
                  <a:cubicBezTo>
                    <a:pt x="744" y="1"/>
                    <a:pt x="727" y="13"/>
                    <a:pt x="727" y="44"/>
                  </a:cubicBezTo>
                  <a:cubicBezTo>
                    <a:pt x="675" y="303"/>
                    <a:pt x="675" y="589"/>
                    <a:pt x="649" y="848"/>
                  </a:cubicBezTo>
                  <a:cubicBezTo>
                    <a:pt x="623" y="1211"/>
                    <a:pt x="467" y="1522"/>
                    <a:pt x="337" y="1860"/>
                  </a:cubicBezTo>
                  <a:cubicBezTo>
                    <a:pt x="156" y="2223"/>
                    <a:pt x="0" y="2638"/>
                    <a:pt x="0" y="3053"/>
                  </a:cubicBezTo>
                  <a:cubicBezTo>
                    <a:pt x="0" y="3105"/>
                    <a:pt x="39" y="3131"/>
                    <a:pt x="78" y="3131"/>
                  </a:cubicBezTo>
                  <a:cubicBezTo>
                    <a:pt x="117" y="3131"/>
                    <a:pt x="156" y="3105"/>
                    <a:pt x="156" y="3053"/>
                  </a:cubicBezTo>
                  <a:cubicBezTo>
                    <a:pt x="130" y="2456"/>
                    <a:pt x="415" y="2015"/>
                    <a:pt x="623" y="1497"/>
                  </a:cubicBezTo>
                  <a:cubicBezTo>
                    <a:pt x="804" y="1004"/>
                    <a:pt x="727" y="537"/>
                    <a:pt x="753" y="18"/>
                  </a:cubicBezTo>
                  <a:cubicBezTo>
                    <a:pt x="763" y="7"/>
                    <a:pt x="761" y="1"/>
                    <a:pt x="7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69" name="Google Shape;369;p5"/>
            <p:cNvSpPr/>
            <p:nvPr/>
          </p:nvSpPr>
          <p:spPr>
            <a:xfrm>
              <a:off x="1937850" y="1721950"/>
              <a:ext cx="24675" cy="78975"/>
            </a:xfrm>
            <a:custGeom>
              <a:avLst/>
              <a:gdLst/>
              <a:ahLst/>
              <a:cxnLst/>
              <a:rect l="l" t="t" r="r" b="b"/>
              <a:pathLst>
                <a:path w="987" h="3159" extrusionOk="0">
                  <a:moveTo>
                    <a:pt x="922" y="0"/>
                  </a:moveTo>
                  <a:cubicBezTo>
                    <a:pt x="902" y="0"/>
                    <a:pt x="883" y="13"/>
                    <a:pt x="883" y="39"/>
                  </a:cubicBezTo>
                  <a:cubicBezTo>
                    <a:pt x="831" y="1103"/>
                    <a:pt x="1" y="1985"/>
                    <a:pt x="53" y="3100"/>
                  </a:cubicBezTo>
                  <a:cubicBezTo>
                    <a:pt x="53" y="3139"/>
                    <a:pt x="92" y="3158"/>
                    <a:pt x="131" y="3158"/>
                  </a:cubicBezTo>
                  <a:cubicBezTo>
                    <a:pt x="169" y="3158"/>
                    <a:pt x="208" y="3139"/>
                    <a:pt x="208" y="3100"/>
                  </a:cubicBezTo>
                  <a:cubicBezTo>
                    <a:pt x="182" y="1985"/>
                    <a:pt x="987" y="1103"/>
                    <a:pt x="961" y="39"/>
                  </a:cubicBezTo>
                  <a:cubicBezTo>
                    <a:pt x="961" y="13"/>
                    <a:pt x="941" y="0"/>
                    <a:pt x="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0" name="Google Shape;370;p5"/>
            <p:cNvSpPr/>
            <p:nvPr/>
          </p:nvSpPr>
          <p:spPr>
            <a:xfrm>
              <a:off x="1947575" y="1745775"/>
              <a:ext cx="27925" cy="91750"/>
            </a:xfrm>
            <a:custGeom>
              <a:avLst/>
              <a:gdLst/>
              <a:ahLst/>
              <a:cxnLst/>
              <a:rect l="l" t="t" r="r" b="b"/>
              <a:pathLst>
                <a:path w="1117" h="3670" extrusionOk="0">
                  <a:moveTo>
                    <a:pt x="1013" y="0"/>
                  </a:moveTo>
                  <a:cubicBezTo>
                    <a:pt x="1000" y="0"/>
                    <a:pt x="987" y="7"/>
                    <a:pt x="987" y="20"/>
                  </a:cubicBezTo>
                  <a:cubicBezTo>
                    <a:pt x="909" y="1317"/>
                    <a:pt x="209" y="2329"/>
                    <a:pt x="1" y="3574"/>
                  </a:cubicBezTo>
                  <a:cubicBezTo>
                    <a:pt x="1" y="3621"/>
                    <a:pt x="50" y="3669"/>
                    <a:pt x="99" y="3669"/>
                  </a:cubicBezTo>
                  <a:cubicBezTo>
                    <a:pt x="131" y="3669"/>
                    <a:pt x="162" y="3650"/>
                    <a:pt x="183" y="3600"/>
                  </a:cubicBezTo>
                  <a:cubicBezTo>
                    <a:pt x="390" y="2329"/>
                    <a:pt x="1116" y="1317"/>
                    <a:pt x="1039" y="20"/>
                  </a:cubicBezTo>
                  <a:cubicBezTo>
                    <a:pt x="1039" y="7"/>
                    <a:pt x="1026" y="0"/>
                    <a:pt x="10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1" name="Google Shape;371;p5"/>
            <p:cNvSpPr/>
            <p:nvPr/>
          </p:nvSpPr>
          <p:spPr>
            <a:xfrm>
              <a:off x="1873500" y="1912750"/>
              <a:ext cx="334425" cy="271600"/>
            </a:xfrm>
            <a:custGeom>
              <a:avLst/>
              <a:gdLst/>
              <a:ahLst/>
              <a:cxnLst/>
              <a:rect l="l" t="t" r="r" b="b"/>
              <a:pathLst>
                <a:path w="13377" h="10864" extrusionOk="0">
                  <a:moveTo>
                    <a:pt x="13321" y="1"/>
                  </a:moveTo>
                  <a:cubicBezTo>
                    <a:pt x="13309" y="1"/>
                    <a:pt x="13296" y="10"/>
                    <a:pt x="13288" y="34"/>
                  </a:cubicBezTo>
                  <a:cubicBezTo>
                    <a:pt x="12277" y="1253"/>
                    <a:pt x="11135" y="2368"/>
                    <a:pt x="9838" y="3224"/>
                  </a:cubicBezTo>
                  <a:cubicBezTo>
                    <a:pt x="8619" y="4080"/>
                    <a:pt x="7296" y="4729"/>
                    <a:pt x="6025" y="5481"/>
                  </a:cubicBezTo>
                  <a:cubicBezTo>
                    <a:pt x="3820" y="6778"/>
                    <a:pt x="1382" y="8464"/>
                    <a:pt x="59" y="10695"/>
                  </a:cubicBezTo>
                  <a:cubicBezTo>
                    <a:pt x="1" y="10772"/>
                    <a:pt x="71" y="10863"/>
                    <a:pt x="143" y="10863"/>
                  </a:cubicBezTo>
                  <a:cubicBezTo>
                    <a:pt x="169" y="10863"/>
                    <a:pt x="194" y="10852"/>
                    <a:pt x="214" y="10825"/>
                  </a:cubicBezTo>
                  <a:cubicBezTo>
                    <a:pt x="1226" y="9761"/>
                    <a:pt x="2134" y="8646"/>
                    <a:pt x="3275" y="7738"/>
                  </a:cubicBezTo>
                  <a:cubicBezTo>
                    <a:pt x="4391" y="6830"/>
                    <a:pt x="5636" y="6026"/>
                    <a:pt x="6881" y="5300"/>
                  </a:cubicBezTo>
                  <a:cubicBezTo>
                    <a:pt x="9397" y="3873"/>
                    <a:pt x="11628" y="2446"/>
                    <a:pt x="13340" y="85"/>
                  </a:cubicBezTo>
                  <a:cubicBezTo>
                    <a:pt x="13376" y="49"/>
                    <a:pt x="13350" y="1"/>
                    <a:pt x="133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2" name="Google Shape;372;p5"/>
            <p:cNvSpPr/>
            <p:nvPr/>
          </p:nvSpPr>
          <p:spPr>
            <a:xfrm>
              <a:off x="2014500" y="1897600"/>
              <a:ext cx="208600" cy="179300"/>
            </a:xfrm>
            <a:custGeom>
              <a:avLst/>
              <a:gdLst/>
              <a:ahLst/>
              <a:cxnLst/>
              <a:rect l="l" t="t" r="r" b="b"/>
              <a:pathLst>
                <a:path w="8344" h="7172" extrusionOk="0">
                  <a:moveTo>
                    <a:pt x="8231" y="0"/>
                  </a:moveTo>
                  <a:cubicBezTo>
                    <a:pt x="8211" y="0"/>
                    <a:pt x="8190" y="6"/>
                    <a:pt x="8167" y="17"/>
                  </a:cubicBezTo>
                  <a:cubicBezTo>
                    <a:pt x="5495" y="1703"/>
                    <a:pt x="126" y="2092"/>
                    <a:pt x="152" y="6243"/>
                  </a:cubicBezTo>
                  <a:cubicBezTo>
                    <a:pt x="152" y="6282"/>
                    <a:pt x="177" y="6301"/>
                    <a:pt x="203" y="6301"/>
                  </a:cubicBezTo>
                  <a:cubicBezTo>
                    <a:pt x="229" y="6301"/>
                    <a:pt x="255" y="6282"/>
                    <a:pt x="255" y="6243"/>
                  </a:cubicBezTo>
                  <a:cubicBezTo>
                    <a:pt x="381" y="2346"/>
                    <a:pt x="5307" y="1933"/>
                    <a:pt x="8019" y="377"/>
                  </a:cubicBezTo>
                  <a:lnTo>
                    <a:pt x="8019" y="377"/>
                  </a:lnTo>
                  <a:cubicBezTo>
                    <a:pt x="7582" y="2092"/>
                    <a:pt x="6956" y="3747"/>
                    <a:pt x="5677" y="5075"/>
                  </a:cubicBezTo>
                  <a:cubicBezTo>
                    <a:pt x="4724" y="6047"/>
                    <a:pt x="3321" y="6943"/>
                    <a:pt x="1971" y="6943"/>
                  </a:cubicBezTo>
                  <a:cubicBezTo>
                    <a:pt x="1375" y="6943"/>
                    <a:pt x="788" y="6768"/>
                    <a:pt x="255" y="6347"/>
                  </a:cubicBezTo>
                  <a:cubicBezTo>
                    <a:pt x="225" y="6322"/>
                    <a:pt x="194" y="6312"/>
                    <a:pt x="165" y="6312"/>
                  </a:cubicBezTo>
                  <a:cubicBezTo>
                    <a:pt x="69" y="6312"/>
                    <a:pt x="0" y="6423"/>
                    <a:pt x="100" y="6502"/>
                  </a:cubicBezTo>
                  <a:cubicBezTo>
                    <a:pt x="698" y="6975"/>
                    <a:pt x="1340" y="7172"/>
                    <a:pt x="1986" y="7172"/>
                  </a:cubicBezTo>
                  <a:cubicBezTo>
                    <a:pt x="3076" y="7172"/>
                    <a:pt x="4178" y="6613"/>
                    <a:pt x="5106" y="5880"/>
                  </a:cubicBezTo>
                  <a:cubicBezTo>
                    <a:pt x="6974" y="4427"/>
                    <a:pt x="7778" y="2352"/>
                    <a:pt x="8323" y="147"/>
                  </a:cubicBezTo>
                  <a:cubicBezTo>
                    <a:pt x="8343" y="66"/>
                    <a:pt x="8300" y="0"/>
                    <a:pt x="8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3" name="Google Shape;373;p5"/>
            <p:cNvSpPr/>
            <p:nvPr/>
          </p:nvSpPr>
          <p:spPr>
            <a:xfrm>
              <a:off x="2037325" y="2040600"/>
              <a:ext cx="97700" cy="13675"/>
            </a:xfrm>
            <a:custGeom>
              <a:avLst/>
              <a:gdLst/>
              <a:ahLst/>
              <a:cxnLst/>
              <a:rect l="l" t="t" r="r" b="b"/>
              <a:pathLst>
                <a:path w="3908" h="547" extrusionOk="0">
                  <a:moveTo>
                    <a:pt x="94" y="1"/>
                  </a:moveTo>
                  <a:cubicBezTo>
                    <a:pt x="13" y="1"/>
                    <a:pt x="0" y="110"/>
                    <a:pt x="95" y="134"/>
                  </a:cubicBezTo>
                  <a:cubicBezTo>
                    <a:pt x="820" y="354"/>
                    <a:pt x="1632" y="547"/>
                    <a:pt x="2425" y="547"/>
                  </a:cubicBezTo>
                  <a:cubicBezTo>
                    <a:pt x="2937" y="547"/>
                    <a:pt x="3440" y="467"/>
                    <a:pt x="3908" y="263"/>
                  </a:cubicBezTo>
                  <a:lnTo>
                    <a:pt x="3882" y="237"/>
                  </a:lnTo>
                  <a:cubicBezTo>
                    <a:pt x="3404" y="322"/>
                    <a:pt x="2950" y="362"/>
                    <a:pt x="2503" y="362"/>
                  </a:cubicBezTo>
                  <a:cubicBezTo>
                    <a:pt x="1714" y="362"/>
                    <a:pt x="949" y="236"/>
                    <a:pt x="121" y="4"/>
                  </a:cubicBezTo>
                  <a:cubicBezTo>
                    <a:pt x="111" y="2"/>
                    <a:pt x="102" y="1"/>
                    <a:pt x="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4" name="Google Shape;374;p5"/>
            <p:cNvSpPr/>
            <p:nvPr/>
          </p:nvSpPr>
          <p:spPr>
            <a:xfrm>
              <a:off x="2053950" y="2032250"/>
              <a:ext cx="97300" cy="7175"/>
            </a:xfrm>
            <a:custGeom>
              <a:avLst/>
              <a:gdLst/>
              <a:ahLst/>
              <a:cxnLst/>
              <a:rect l="l" t="t" r="r" b="b"/>
              <a:pathLst>
                <a:path w="3892" h="287" extrusionOk="0">
                  <a:moveTo>
                    <a:pt x="3865" y="1"/>
                  </a:moveTo>
                  <a:cubicBezTo>
                    <a:pt x="3411" y="103"/>
                    <a:pt x="2963" y="132"/>
                    <a:pt x="2516" y="132"/>
                  </a:cubicBezTo>
                  <a:cubicBezTo>
                    <a:pt x="1923" y="132"/>
                    <a:pt x="1331" y="81"/>
                    <a:pt x="727" y="81"/>
                  </a:cubicBezTo>
                  <a:cubicBezTo>
                    <a:pt x="512" y="81"/>
                    <a:pt x="296" y="87"/>
                    <a:pt x="78" y="104"/>
                  </a:cubicBezTo>
                  <a:cubicBezTo>
                    <a:pt x="0" y="104"/>
                    <a:pt x="0" y="234"/>
                    <a:pt x="78" y="234"/>
                  </a:cubicBezTo>
                  <a:cubicBezTo>
                    <a:pt x="189" y="230"/>
                    <a:pt x="299" y="228"/>
                    <a:pt x="411" y="228"/>
                  </a:cubicBezTo>
                  <a:cubicBezTo>
                    <a:pt x="1024" y="228"/>
                    <a:pt x="1647" y="287"/>
                    <a:pt x="2269" y="287"/>
                  </a:cubicBezTo>
                  <a:cubicBezTo>
                    <a:pt x="2805" y="287"/>
                    <a:pt x="3340" y="243"/>
                    <a:pt x="3865" y="79"/>
                  </a:cubicBezTo>
                  <a:cubicBezTo>
                    <a:pt x="3891" y="79"/>
                    <a:pt x="3891" y="1"/>
                    <a:pt x="3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5" name="Google Shape;375;p5"/>
            <p:cNvSpPr/>
            <p:nvPr/>
          </p:nvSpPr>
          <p:spPr>
            <a:xfrm>
              <a:off x="2083775" y="2008900"/>
              <a:ext cx="90825" cy="11400"/>
            </a:xfrm>
            <a:custGeom>
              <a:avLst/>
              <a:gdLst/>
              <a:ahLst/>
              <a:cxnLst/>
              <a:rect l="l" t="t" r="r" b="b"/>
              <a:pathLst>
                <a:path w="3633" h="456" extrusionOk="0">
                  <a:moveTo>
                    <a:pt x="3632" y="1"/>
                  </a:moveTo>
                  <a:lnTo>
                    <a:pt x="3632" y="1"/>
                  </a:lnTo>
                  <a:cubicBezTo>
                    <a:pt x="3086" y="280"/>
                    <a:pt x="2510" y="354"/>
                    <a:pt x="1923" y="354"/>
                  </a:cubicBezTo>
                  <a:cubicBezTo>
                    <a:pt x="1311" y="354"/>
                    <a:pt x="688" y="274"/>
                    <a:pt x="78" y="260"/>
                  </a:cubicBezTo>
                  <a:cubicBezTo>
                    <a:pt x="1" y="260"/>
                    <a:pt x="1" y="364"/>
                    <a:pt x="78" y="364"/>
                  </a:cubicBezTo>
                  <a:cubicBezTo>
                    <a:pt x="653" y="377"/>
                    <a:pt x="1252" y="455"/>
                    <a:pt x="1837" y="455"/>
                  </a:cubicBezTo>
                  <a:cubicBezTo>
                    <a:pt x="2467" y="455"/>
                    <a:pt x="3081" y="364"/>
                    <a:pt x="3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6" name="Google Shape;376;p5"/>
            <p:cNvSpPr/>
            <p:nvPr/>
          </p:nvSpPr>
          <p:spPr>
            <a:xfrm>
              <a:off x="2096750" y="1994000"/>
              <a:ext cx="88875" cy="16875"/>
            </a:xfrm>
            <a:custGeom>
              <a:avLst/>
              <a:gdLst/>
              <a:ahLst/>
              <a:cxnLst/>
              <a:rect l="l" t="t" r="r" b="b"/>
              <a:pathLst>
                <a:path w="3555" h="675" extrusionOk="0">
                  <a:moveTo>
                    <a:pt x="3554" y="0"/>
                  </a:moveTo>
                  <a:lnTo>
                    <a:pt x="3554" y="0"/>
                  </a:lnTo>
                  <a:cubicBezTo>
                    <a:pt x="2568" y="649"/>
                    <a:pt x="1168" y="415"/>
                    <a:pt x="26" y="597"/>
                  </a:cubicBezTo>
                  <a:cubicBezTo>
                    <a:pt x="0" y="597"/>
                    <a:pt x="0" y="675"/>
                    <a:pt x="26" y="675"/>
                  </a:cubicBezTo>
                  <a:cubicBezTo>
                    <a:pt x="830" y="675"/>
                    <a:pt x="1609" y="571"/>
                    <a:pt x="2361" y="467"/>
                  </a:cubicBezTo>
                  <a:cubicBezTo>
                    <a:pt x="2802" y="415"/>
                    <a:pt x="3191" y="286"/>
                    <a:pt x="355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7" name="Google Shape;377;p5"/>
            <p:cNvSpPr/>
            <p:nvPr/>
          </p:nvSpPr>
          <p:spPr>
            <a:xfrm>
              <a:off x="2116200" y="1967400"/>
              <a:ext cx="82400" cy="27925"/>
            </a:xfrm>
            <a:custGeom>
              <a:avLst/>
              <a:gdLst/>
              <a:ahLst/>
              <a:cxnLst/>
              <a:rect l="l" t="t" r="r" b="b"/>
              <a:pathLst>
                <a:path w="3296" h="1117" extrusionOk="0">
                  <a:moveTo>
                    <a:pt x="3243" y="1"/>
                  </a:moveTo>
                  <a:cubicBezTo>
                    <a:pt x="2672" y="312"/>
                    <a:pt x="2128" y="468"/>
                    <a:pt x="1479" y="597"/>
                  </a:cubicBezTo>
                  <a:cubicBezTo>
                    <a:pt x="986" y="701"/>
                    <a:pt x="493" y="805"/>
                    <a:pt x="52" y="1038"/>
                  </a:cubicBezTo>
                  <a:cubicBezTo>
                    <a:pt x="1" y="1090"/>
                    <a:pt x="52" y="1116"/>
                    <a:pt x="78" y="1116"/>
                  </a:cubicBezTo>
                  <a:cubicBezTo>
                    <a:pt x="649" y="960"/>
                    <a:pt x="1246" y="779"/>
                    <a:pt x="1816" y="649"/>
                  </a:cubicBezTo>
                  <a:cubicBezTo>
                    <a:pt x="2335" y="571"/>
                    <a:pt x="2828" y="364"/>
                    <a:pt x="3243" y="53"/>
                  </a:cubicBezTo>
                  <a:cubicBezTo>
                    <a:pt x="3295" y="1"/>
                    <a:pt x="3243" y="1"/>
                    <a:pt x="32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8" name="Google Shape;378;p5"/>
            <p:cNvSpPr/>
            <p:nvPr/>
          </p:nvSpPr>
          <p:spPr>
            <a:xfrm>
              <a:off x="2151875" y="1945825"/>
              <a:ext cx="53850" cy="21600"/>
            </a:xfrm>
            <a:custGeom>
              <a:avLst/>
              <a:gdLst/>
              <a:ahLst/>
              <a:cxnLst/>
              <a:rect l="l" t="t" r="r" b="b"/>
              <a:pathLst>
                <a:path w="2154" h="864" extrusionOk="0">
                  <a:moveTo>
                    <a:pt x="2104" y="0"/>
                  </a:moveTo>
                  <a:cubicBezTo>
                    <a:pt x="2095" y="0"/>
                    <a:pt x="2086" y="2"/>
                    <a:pt x="2076" y="8"/>
                  </a:cubicBezTo>
                  <a:cubicBezTo>
                    <a:pt x="1686" y="163"/>
                    <a:pt x="1349" y="371"/>
                    <a:pt x="960" y="500"/>
                  </a:cubicBezTo>
                  <a:cubicBezTo>
                    <a:pt x="649" y="578"/>
                    <a:pt x="338" y="682"/>
                    <a:pt x="52" y="812"/>
                  </a:cubicBezTo>
                  <a:cubicBezTo>
                    <a:pt x="0" y="838"/>
                    <a:pt x="0" y="864"/>
                    <a:pt x="78" y="864"/>
                  </a:cubicBezTo>
                  <a:cubicBezTo>
                    <a:pt x="753" y="812"/>
                    <a:pt x="1557" y="423"/>
                    <a:pt x="2153" y="34"/>
                  </a:cubicBezTo>
                  <a:cubicBezTo>
                    <a:pt x="2153" y="34"/>
                    <a:pt x="2137" y="0"/>
                    <a:pt x="2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79" name="Google Shape;379;p5"/>
            <p:cNvSpPr/>
            <p:nvPr/>
          </p:nvSpPr>
          <p:spPr>
            <a:xfrm>
              <a:off x="2141500" y="1924600"/>
              <a:ext cx="25950" cy="54500"/>
            </a:xfrm>
            <a:custGeom>
              <a:avLst/>
              <a:gdLst/>
              <a:ahLst/>
              <a:cxnLst/>
              <a:rect l="l" t="t" r="r" b="b"/>
              <a:pathLst>
                <a:path w="1038" h="2180" extrusionOk="0">
                  <a:moveTo>
                    <a:pt x="1038" y="1"/>
                  </a:moveTo>
                  <a:lnTo>
                    <a:pt x="1038" y="1"/>
                  </a:lnTo>
                  <a:cubicBezTo>
                    <a:pt x="804" y="260"/>
                    <a:pt x="649" y="571"/>
                    <a:pt x="545" y="883"/>
                  </a:cubicBezTo>
                  <a:cubicBezTo>
                    <a:pt x="415" y="1298"/>
                    <a:pt x="234" y="1687"/>
                    <a:pt x="26" y="2102"/>
                  </a:cubicBezTo>
                  <a:cubicBezTo>
                    <a:pt x="0" y="2154"/>
                    <a:pt x="78" y="2180"/>
                    <a:pt x="104" y="2180"/>
                  </a:cubicBezTo>
                  <a:cubicBezTo>
                    <a:pt x="727" y="1661"/>
                    <a:pt x="623" y="623"/>
                    <a:pt x="10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0" name="Google Shape;380;p5"/>
            <p:cNvSpPr/>
            <p:nvPr/>
          </p:nvSpPr>
          <p:spPr>
            <a:xfrm>
              <a:off x="2112950" y="1938875"/>
              <a:ext cx="18200" cy="63925"/>
            </a:xfrm>
            <a:custGeom>
              <a:avLst/>
              <a:gdLst/>
              <a:ahLst/>
              <a:cxnLst/>
              <a:rect l="l" t="t" r="r" b="b"/>
              <a:pathLst>
                <a:path w="728" h="2557" extrusionOk="0">
                  <a:moveTo>
                    <a:pt x="727" y="0"/>
                  </a:moveTo>
                  <a:lnTo>
                    <a:pt x="727" y="0"/>
                  </a:lnTo>
                  <a:cubicBezTo>
                    <a:pt x="364" y="727"/>
                    <a:pt x="105" y="1635"/>
                    <a:pt x="1" y="2491"/>
                  </a:cubicBezTo>
                  <a:cubicBezTo>
                    <a:pt x="1" y="2523"/>
                    <a:pt x="42" y="2556"/>
                    <a:pt x="79" y="2556"/>
                  </a:cubicBezTo>
                  <a:cubicBezTo>
                    <a:pt x="101" y="2556"/>
                    <a:pt x="121" y="2545"/>
                    <a:pt x="131" y="2517"/>
                  </a:cubicBezTo>
                  <a:cubicBezTo>
                    <a:pt x="364" y="1686"/>
                    <a:pt x="572" y="830"/>
                    <a:pt x="7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1" name="Google Shape;381;p5"/>
            <p:cNvSpPr/>
            <p:nvPr/>
          </p:nvSpPr>
          <p:spPr>
            <a:xfrm>
              <a:off x="2092850" y="1952850"/>
              <a:ext cx="10400" cy="62925"/>
            </a:xfrm>
            <a:custGeom>
              <a:avLst/>
              <a:gdLst/>
              <a:ahLst/>
              <a:cxnLst/>
              <a:rect l="l" t="t" r="r" b="b"/>
              <a:pathLst>
                <a:path w="416" h="2517" extrusionOk="0">
                  <a:moveTo>
                    <a:pt x="370" y="0"/>
                  </a:moveTo>
                  <a:cubicBezTo>
                    <a:pt x="367" y="0"/>
                    <a:pt x="364" y="3"/>
                    <a:pt x="364" y="12"/>
                  </a:cubicBezTo>
                  <a:cubicBezTo>
                    <a:pt x="381" y="12"/>
                    <a:pt x="375" y="0"/>
                    <a:pt x="370" y="0"/>
                  </a:cubicBezTo>
                  <a:close/>
                  <a:moveTo>
                    <a:pt x="364" y="12"/>
                  </a:moveTo>
                  <a:cubicBezTo>
                    <a:pt x="156" y="790"/>
                    <a:pt x="79" y="1646"/>
                    <a:pt x="1" y="2450"/>
                  </a:cubicBezTo>
                  <a:cubicBezTo>
                    <a:pt x="1" y="2483"/>
                    <a:pt x="42" y="2516"/>
                    <a:pt x="79" y="2516"/>
                  </a:cubicBezTo>
                  <a:cubicBezTo>
                    <a:pt x="101" y="2516"/>
                    <a:pt x="121" y="2505"/>
                    <a:pt x="130" y="2476"/>
                  </a:cubicBezTo>
                  <a:cubicBezTo>
                    <a:pt x="286" y="1672"/>
                    <a:pt x="416" y="790"/>
                    <a:pt x="364"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2" name="Google Shape;382;p5"/>
            <p:cNvSpPr/>
            <p:nvPr/>
          </p:nvSpPr>
          <p:spPr>
            <a:xfrm>
              <a:off x="2052875" y="1964975"/>
              <a:ext cx="27025" cy="73475"/>
            </a:xfrm>
            <a:custGeom>
              <a:avLst/>
              <a:gdLst/>
              <a:ahLst/>
              <a:cxnLst/>
              <a:rect l="l" t="t" r="r" b="b"/>
              <a:pathLst>
                <a:path w="1081" h="2939" extrusionOk="0">
                  <a:moveTo>
                    <a:pt x="1071" y="0"/>
                  </a:moveTo>
                  <a:cubicBezTo>
                    <a:pt x="1061" y="0"/>
                    <a:pt x="1042" y="7"/>
                    <a:pt x="1029" y="20"/>
                  </a:cubicBezTo>
                  <a:cubicBezTo>
                    <a:pt x="406" y="850"/>
                    <a:pt x="458" y="1965"/>
                    <a:pt x="17" y="2873"/>
                  </a:cubicBezTo>
                  <a:cubicBezTo>
                    <a:pt x="1" y="2906"/>
                    <a:pt x="26" y="2939"/>
                    <a:pt x="47" y="2939"/>
                  </a:cubicBezTo>
                  <a:cubicBezTo>
                    <a:pt x="59" y="2939"/>
                    <a:pt x="69" y="2928"/>
                    <a:pt x="69" y="2899"/>
                  </a:cubicBezTo>
                  <a:cubicBezTo>
                    <a:pt x="562" y="1991"/>
                    <a:pt x="640" y="954"/>
                    <a:pt x="1055" y="20"/>
                  </a:cubicBezTo>
                  <a:cubicBezTo>
                    <a:pt x="1081" y="7"/>
                    <a:pt x="1081" y="0"/>
                    <a:pt x="10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3" name="Google Shape;383;p5"/>
            <p:cNvSpPr/>
            <p:nvPr/>
          </p:nvSpPr>
          <p:spPr>
            <a:xfrm>
              <a:off x="2044225" y="1982575"/>
              <a:ext cx="18825" cy="59350"/>
            </a:xfrm>
            <a:custGeom>
              <a:avLst/>
              <a:gdLst/>
              <a:ahLst/>
              <a:cxnLst/>
              <a:rect l="l" t="t" r="r" b="b"/>
              <a:pathLst>
                <a:path w="753" h="2374" extrusionOk="0">
                  <a:moveTo>
                    <a:pt x="698" y="1"/>
                  </a:moveTo>
                  <a:cubicBezTo>
                    <a:pt x="685" y="1"/>
                    <a:pt x="675" y="7"/>
                    <a:pt x="675" y="16"/>
                  </a:cubicBezTo>
                  <a:cubicBezTo>
                    <a:pt x="623" y="405"/>
                    <a:pt x="519" y="794"/>
                    <a:pt x="389" y="1184"/>
                  </a:cubicBezTo>
                  <a:cubicBezTo>
                    <a:pt x="260" y="1573"/>
                    <a:pt x="104" y="1936"/>
                    <a:pt x="0" y="2325"/>
                  </a:cubicBezTo>
                  <a:cubicBezTo>
                    <a:pt x="0" y="2343"/>
                    <a:pt x="12" y="2373"/>
                    <a:pt x="37" y="2373"/>
                  </a:cubicBezTo>
                  <a:cubicBezTo>
                    <a:pt x="48" y="2373"/>
                    <a:pt x="62" y="2367"/>
                    <a:pt x="78" y="2351"/>
                  </a:cubicBezTo>
                  <a:cubicBezTo>
                    <a:pt x="519" y="1754"/>
                    <a:pt x="675" y="794"/>
                    <a:pt x="752" y="68"/>
                  </a:cubicBezTo>
                  <a:cubicBezTo>
                    <a:pt x="752" y="19"/>
                    <a:pt x="721" y="1"/>
                    <a:pt x="6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4" name="Google Shape;384;p5"/>
            <p:cNvSpPr/>
            <p:nvPr/>
          </p:nvSpPr>
          <p:spPr>
            <a:xfrm>
              <a:off x="1810750" y="1738050"/>
              <a:ext cx="96650" cy="421525"/>
            </a:xfrm>
            <a:custGeom>
              <a:avLst/>
              <a:gdLst/>
              <a:ahLst/>
              <a:cxnLst/>
              <a:rect l="l" t="t" r="r" b="b"/>
              <a:pathLst>
                <a:path w="3866" h="16861" extrusionOk="0">
                  <a:moveTo>
                    <a:pt x="253" y="0"/>
                  </a:moveTo>
                  <a:cubicBezTo>
                    <a:pt x="243" y="0"/>
                    <a:pt x="234" y="7"/>
                    <a:pt x="234" y="18"/>
                  </a:cubicBezTo>
                  <a:cubicBezTo>
                    <a:pt x="0" y="2871"/>
                    <a:pt x="753" y="5361"/>
                    <a:pt x="1687" y="8033"/>
                  </a:cubicBezTo>
                  <a:cubicBezTo>
                    <a:pt x="2179" y="9356"/>
                    <a:pt x="2569" y="10705"/>
                    <a:pt x="2854" y="12106"/>
                  </a:cubicBezTo>
                  <a:cubicBezTo>
                    <a:pt x="3165" y="13662"/>
                    <a:pt x="3139" y="15141"/>
                    <a:pt x="3217" y="16749"/>
                  </a:cubicBezTo>
                  <a:cubicBezTo>
                    <a:pt x="3217" y="16821"/>
                    <a:pt x="3272" y="16861"/>
                    <a:pt x="3321" y="16861"/>
                  </a:cubicBezTo>
                  <a:cubicBezTo>
                    <a:pt x="3362" y="16861"/>
                    <a:pt x="3399" y="16834"/>
                    <a:pt x="3399" y="16775"/>
                  </a:cubicBezTo>
                  <a:cubicBezTo>
                    <a:pt x="3866" y="14129"/>
                    <a:pt x="3036" y="11146"/>
                    <a:pt x="2179" y="8682"/>
                  </a:cubicBezTo>
                  <a:cubicBezTo>
                    <a:pt x="1713" y="7385"/>
                    <a:pt x="1168" y="6088"/>
                    <a:pt x="805" y="4739"/>
                  </a:cubicBezTo>
                  <a:cubicBezTo>
                    <a:pt x="390" y="3234"/>
                    <a:pt x="260" y="1626"/>
                    <a:pt x="286" y="43"/>
                  </a:cubicBezTo>
                  <a:cubicBezTo>
                    <a:pt x="286" y="13"/>
                    <a:pt x="268" y="0"/>
                    <a:pt x="2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5" name="Google Shape;385;p5"/>
            <p:cNvSpPr/>
            <p:nvPr/>
          </p:nvSpPr>
          <p:spPr>
            <a:xfrm>
              <a:off x="1768600" y="1716725"/>
              <a:ext cx="167975" cy="255900"/>
            </a:xfrm>
            <a:custGeom>
              <a:avLst/>
              <a:gdLst/>
              <a:ahLst/>
              <a:cxnLst/>
              <a:rect l="l" t="t" r="r" b="b"/>
              <a:pathLst>
                <a:path w="6719" h="10236" extrusionOk="0">
                  <a:moveTo>
                    <a:pt x="1836" y="0"/>
                  </a:moveTo>
                  <a:cubicBezTo>
                    <a:pt x="1799" y="0"/>
                    <a:pt x="1761" y="21"/>
                    <a:pt x="1738" y="66"/>
                  </a:cubicBezTo>
                  <a:cubicBezTo>
                    <a:pt x="753" y="2090"/>
                    <a:pt x="0" y="4165"/>
                    <a:pt x="441" y="6474"/>
                  </a:cubicBezTo>
                  <a:cubicBezTo>
                    <a:pt x="804" y="8290"/>
                    <a:pt x="1790" y="10131"/>
                    <a:pt x="3865" y="10235"/>
                  </a:cubicBezTo>
                  <a:cubicBezTo>
                    <a:pt x="4021" y="10235"/>
                    <a:pt x="4021" y="10002"/>
                    <a:pt x="3865" y="10002"/>
                  </a:cubicBezTo>
                  <a:cubicBezTo>
                    <a:pt x="1609" y="9924"/>
                    <a:pt x="727" y="7537"/>
                    <a:pt x="545" y="5644"/>
                  </a:cubicBezTo>
                  <a:cubicBezTo>
                    <a:pt x="395" y="3774"/>
                    <a:pt x="1037" y="2047"/>
                    <a:pt x="1847" y="396"/>
                  </a:cubicBezTo>
                  <a:lnTo>
                    <a:pt x="1847" y="396"/>
                  </a:lnTo>
                  <a:cubicBezTo>
                    <a:pt x="2879" y="3333"/>
                    <a:pt x="6389" y="6899"/>
                    <a:pt x="3917" y="9950"/>
                  </a:cubicBezTo>
                  <a:cubicBezTo>
                    <a:pt x="3898" y="9969"/>
                    <a:pt x="3935" y="10030"/>
                    <a:pt x="3967" y="10030"/>
                  </a:cubicBezTo>
                  <a:cubicBezTo>
                    <a:pt x="3978" y="10030"/>
                    <a:pt x="3988" y="10022"/>
                    <a:pt x="3995" y="10002"/>
                  </a:cubicBezTo>
                  <a:cubicBezTo>
                    <a:pt x="6719" y="6863"/>
                    <a:pt x="2880" y="3076"/>
                    <a:pt x="1946" y="92"/>
                  </a:cubicBezTo>
                  <a:cubicBezTo>
                    <a:pt x="1931" y="34"/>
                    <a:pt x="1884" y="0"/>
                    <a:pt x="18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6" name="Google Shape;386;p5"/>
            <p:cNvSpPr/>
            <p:nvPr/>
          </p:nvSpPr>
          <p:spPr>
            <a:xfrm>
              <a:off x="1784800" y="1886975"/>
              <a:ext cx="77600" cy="59825"/>
            </a:xfrm>
            <a:custGeom>
              <a:avLst/>
              <a:gdLst/>
              <a:ahLst/>
              <a:cxnLst/>
              <a:rect l="l" t="t" r="r" b="b"/>
              <a:pathLst>
                <a:path w="3104" h="2393" extrusionOk="0">
                  <a:moveTo>
                    <a:pt x="1" y="1"/>
                  </a:moveTo>
                  <a:lnTo>
                    <a:pt x="1" y="1"/>
                  </a:lnTo>
                  <a:cubicBezTo>
                    <a:pt x="494" y="1168"/>
                    <a:pt x="1895" y="1869"/>
                    <a:pt x="2984" y="2388"/>
                  </a:cubicBezTo>
                  <a:cubicBezTo>
                    <a:pt x="2991" y="2391"/>
                    <a:pt x="2998" y="2393"/>
                    <a:pt x="3006" y="2393"/>
                  </a:cubicBezTo>
                  <a:cubicBezTo>
                    <a:pt x="3054" y="2393"/>
                    <a:pt x="3103" y="2325"/>
                    <a:pt x="3036" y="2258"/>
                  </a:cubicBezTo>
                  <a:cubicBezTo>
                    <a:pt x="2491" y="1998"/>
                    <a:pt x="1946" y="1713"/>
                    <a:pt x="1428" y="1350"/>
                  </a:cubicBezTo>
                  <a:cubicBezTo>
                    <a:pt x="883" y="961"/>
                    <a:pt x="442" y="468"/>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7" name="Google Shape;387;p5"/>
            <p:cNvSpPr/>
            <p:nvPr/>
          </p:nvSpPr>
          <p:spPr>
            <a:xfrm>
              <a:off x="1780925" y="1865325"/>
              <a:ext cx="71825" cy="66475"/>
            </a:xfrm>
            <a:custGeom>
              <a:avLst/>
              <a:gdLst/>
              <a:ahLst/>
              <a:cxnLst/>
              <a:rect l="l" t="t" r="r" b="b"/>
              <a:pathLst>
                <a:path w="2873" h="2659" extrusionOk="0">
                  <a:moveTo>
                    <a:pt x="30" y="0"/>
                  </a:moveTo>
                  <a:cubicBezTo>
                    <a:pt x="13" y="0"/>
                    <a:pt x="0" y="19"/>
                    <a:pt x="0" y="37"/>
                  </a:cubicBezTo>
                  <a:cubicBezTo>
                    <a:pt x="649" y="1152"/>
                    <a:pt x="1868" y="1775"/>
                    <a:pt x="2750" y="2631"/>
                  </a:cubicBezTo>
                  <a:cubicBezTo>
                    <a:pt x="2770" y="2651"/>
                    <a:pt x="2788" y="2659"/>
                    <a:pt x="2804" y="2659"/>
                  </a:cubicBezTo>
                  <a:cubicBezTo>
                    <a:pt x="2849" y="2659"/>
                    <a:pt x="2873" y="2592"/>
                    <a:pt x="2854" y="2553"/>
                  </a:cubicBezTo>
                  <a:cubicBezTo>
                    <a:pt x="1972" y="1645"/>
                    <a:pt x="830" y="1023"/>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8" name="Google Shape;388;p5"/>
            <p:cNvSpPr/>
            <p:nvPr/>
          </p:nvSpPr>
          <p:spPr>
            <a:xfrm>
              <a:off x="1778325" y="1831875"/>
              <a:ext cx="64775" cy="65000"/>
            </a:xfrm>
            <a:custGeom>
              <a:avLst/>
              <a:gdLst/>
              <a:ahLst/>
              <a:cxnLst/>
              <a:rect l="l" t="t" r="r" b="b"/>
              <a:pathLst>
                <a:path w="2591" h="2600" extrusionOk="0">
                  <a:moveTo>
                    <a:pt x="0" y="0"/>
                  </a:moveTo>
                  <a:cubicBezTo>
                    <a:pt x="390" y="1193"/>
                    <a:pt x="1583" y="1816"/>
                    <a:pt x="2491" y="2594"/>
                  </a:cubicBezTo>
                  <a:cubicBezTo>
                    <a:pt x="2494" y="2598"/>
                    <a:pt x="2499" y="2599"/>
                    <a:pt x="2504" y="2599"/>
                  </a:cubicBezTo>
                  <a:cubicBezTo>
                    <a:pt x="2536" y="2599"/>
                    <a:pt x="2591" y="2539"/>
                    <a:pt x="2569" y="2516"/>
                  </a:cubicBezTo>
                  <a:cubicBezTo>
                    <a:pt x="1661" y="1738"/>
                    <a:pt x="519" y="1167"/>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89" name="Google Shape;389;p5"/>
            <p:cNvSpPr/>
            <p:nvPr/>
          </p:nvSpPr>
          <p:spPr>
            <a:xfrm>
              <a:off x="1780925" y="1813050"/>
              <a:ext cx="58050" cy="70950"/>
            </a:xfrm>
            <a:custGeom>
              <a:avLst/>
              <a:gdLst/>
              <a:ahLst/>
              <a:cxnLst/>
              <a:rect l="l" t="t" r="r" b="b"/>
              <a:pathLst>
                <a:path w="2322" h="2838" extrusionOk="0">
                  <a:moveTo>
                    <a:pt x="0" y="1"/>
                  </a:moveTo>
                  <a:cubicBezTo>
                    <a:pt x="104" y="494"/>
                    <a:pt x="363" y="883"/>
                    <a:pt x="701" y="1272"/>
                  </a:cubicBezTo>
                  <a:cubicBezTo>
                    <a:pt x="1193" y="1791"/>
                    <a:pt x="1686" y="2361"/>
                    <a:pt x="2231" y="2828"/>
                  </a:cubicBezTo>
                  <a:cubicBezTo>
                    <a:pt x="2238" y="2835"/>
                    <a:pt x="2247" y="2838"/>
                    <a:pt x="2257" y="2838"/>
                  </a:cubicBezTo>
                  <a:cubicBezTo>
                    <a:pt x="2288" y="2838"/>
                    <a:pt x="2322" y="2809"/>
                    <a:pt x="2283" y="2750"/>
                  </a:cubicBezTo>
                  <a:cubicBezTo>
                    <a:pt x="1557" y="1843"/>
                    <a:pt x="311" y="114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0" name="Google Shape;390;p5"/>
            <p:cNvSpPr/>
            <p:nvPr/>
          </p:nvSpPr>
          <p:spPr>
            <a:xfrm>
              <a:off x="1788050" y="1784525"/>
              <a:ext cx="44775" cy="73550"/>
            </a:xfrm>
            <a:custGeom>
              <a:avLst/>
              <a:gdLst/>
              <a:ahLst/>
              <a:cxnLst/>
              <a:rect l="l" t="t" r="r" b="b"/>
              <a:pathLst>
                <a:path w="1791" h="2942" extrusionOk="0">
                  <a:moveTo>
                    <a:pt x="26" y="0"/>
                  </a:moveTo>
                  <a:cubicBezTo>
                    <a:pt x="26" y="0"/>
                    <a:pt x="1" y="0"/>
                    <a:pt x="1" y="26"/>
                  </a:cubicBezTo>
                  <a:cubicBezTo>
                    <a:pt x="104" y="545"/>
                    <a:pt x="364" y="986"/>
                    <a:pt x="649" y="1401"/>
                  </a:cubicBezTo>
                  <a:cubicBezTo>
                    <a:pt x="1038" y="1894"/>
                    <a:pt x="1349" y="2413"/>
                    <a:pt x="1713" y="2932"/>
                  </a:cubicBezTo>
                  <a:cubicBezTo>
                    <a:pt x="1727" y="2939"/>
                    <a:pt x="1739" y="2942"/>
                    <a:pt x="1749" y="2942"/>
                  </a:cubicBezTo>
                  <a:cubicBezTo>
                    <a:pt x="1777" y="2942"/>
                    <a:pt x="1790" y="2918"/>
                    <a:pt x="1790" y="2880"/>
                  </a:cubicBezTo>
                  <a:cubicBezTo>
                    <a:pt x="1609" y="2465"/>
                    <a:pt x="1349" y="2076"/>
                    <a:pt x="1064" y="1686"/>
                  </a:cubicBezTo>
                  <a:cubicBezTo>
                    <a:pt x="649" y="1142"/>
                    <a:pt x="286" y="649"/>
                    <a:pt x="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1" name="Google Shape;391;p5"/>
            <p:cNvSpPr/>
            <p:nvPr/>
          </p:nvSpPr>
          <p:spPr>
            <a:xfrm>
              <a:off x="1795825" y="1762475"/>
              <a:ext cx="29525" cy="51500"/>
            </a:xfrm>
            <a:custGeom>
              <a:avLst/>
              <a:gdLst/>
              <a:ahLst/>
              <a:cxnLst/>
              <a:rect l="l" t="t" r="r" b="b"/>
              <a:pathLst>
                <a:path w="1181" h="2060" extrusionOk="0">
                  <a:moveTo>
                    <a:pt x="105" y="0"/>
                  </a:moveTo>
                  <a:cubicBezTo>
                    <a:pt x="79" y="52"/>
                    <a:pt x="1" y="52"/>
                    <a:pt x="53" y="78"/>
                  </a:cubicBezTo>
                  <a:cubicBezTo>
                    <a:pt x="234" y="753"/>
                    <a:pt x="572" y="1557"/>
                    <a:pt x="1090" y="2050"/>
                  </a:cubicBezTo>
                  <a:cubicBezTo>
                    <a:pt x="1097" y="2057"/>
                    <a:pt x="1108" y="2060"/>
                    <a:pt x="1119" y="2060"/>
                  </a:cubicBezTo>
                  <a:cubicBezTo>
                    <a:pt x="1149" y="2060"/>
                    <a:pt x="1180" y="2036"/>
                    <a:pt x="1142" y="1998"/>
                  </a:cubicBezTo>
                  <a:cubicBezTo>
                    <a:pt x="987" y="1661"/>
                    <a:pt x="753" y="1349"/>
                    <a:pt x="597" y="1012"/>
                  </a:cubicBezTo>
                  <a:cubicBezTo>
                    <a:pt x="442" y="701"/>
                    <a:pt x="286" y="338"/>
                    <a:pt x="1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2" name="Google Shape;392;p5"/>
            <p:cNvSpPr/>
            <p:nvPr/>
          </p:nvSpPr>
          <p:spPr>
            <a:xfrm>
              <a:off x="1817875" y="1771550"/>
              <a:ext cx="22075" cy="56775"/>
            </a:xfrm>
            <a:custGeom>
              <a:avLst/>
              <a:gdLst/>
              <a:ahLst/>
              <a:cxnLst/>
              <a:rect l="l" t="t" r="r" b="b"/>
              <a:pathLst>
                <a:path w="883" h="2271" extrusionOk="0">
                  <a:moveTo>
                    <a:pt x="831" y="1"/>
                  </a:moveTo>
                  <a:lnTo>
                    <a:pt x="831" y="1"/>
                  </a:lnTo>
                  <a:cubicBezTo>
                    <a:pt x="753" y="779"/>
                    <a:pt x="1" y="1453"/>
                    <a:pt x="131" y="2231"/>
                  </a:cubicBezTo>
                  <a:cubicBezTo>
                    <a:pt x="131" y="2257"/>
                    <a:pt x="150" y="2270"/>
                    <a:pt x="169" y="2270"/>
                  </a:cubicBezTo>
                  <a:cubicBezTo>
                    <a:pt x="189" y="2270"/>
                    <a:pt x="208" y="2257"/>
                    <a:pt x="208" y="2231"/>
                  </a:cubicBezTo>
                  <a:cubicBezTo>
                    <a:pt x="312" y="1816"/>
                    <a:pt x="416" y="1453"/>
                    <a:pt x="597" y="1064"/>
                  </a:cubicBezTo>
                  <a:cubicBezTo>
                    <a:pt x="753" y="753"/>
                    <a:pt x="883" y="390"/>
                    <a:pt x="8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3" name="Google Shape;393;p5"/>
            <p:cNvSpPr/>
            <p:nvPr/>
          </p:nvSpPr>
          <p:spPr>
            <a:xfrm>
              <a:off x="1827150" y="1806575"/>
              <a:ext cx="29675" cy="58900"/>
            </a:xfrm>
            <a:custGeom>
              <a:avLst/>
              <a:gdLst/>
              <a:ahLst/>
              <a:cxnLst/>
              <a:rect l="l" t="t" r="r" b="b"/>
              <a:pathLst>
                <a:path w="1187" h="2356" extrusionOk="0">
                  <a:moveTo>
                    <a:pt x="1186" y="0"/>
                  </a:moveTo>
                  <a:lnTo>
                    <a:pt x="1186" y="0"/>
                  </a:lnTo>
                  <a:cubicBezTo>
                    <a:pt x="797" y="753"/>
                    <a:pt x="408" y="1531"/>
                    <a:pt x="19" y="2257"/>
                  </a:cubicBezTo>
                  <a:cubicBezTo>
                    <a:pt x="0" y="2313"/>
                    <a:pt x="49" y="2356"/>
                    <a:pt x="87" y="2356"/>
                  </a:cubicBezTo>
                  <a:cubicBezTo>
                    <a:pt x="102" y="2356"/>
                    <a:pt x="115" y="2349"/>
                    <a:pt x="123" y="2335"/>
                  </a:cubicBezTo>
                  <a:cubicBezTo>
                    <a:pt x="642" y="1661"/>
                    <a:pt x="1031" y="804"/>
                    <a:pt x="11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4" name="Google Shape;394;p5"/>
            <p:cNvSpPr/>
            <p:nvPr/>
          </p:nvSpPr>
          <p:spPr>
            <a:xfrm>
              <a:off x="1835575" y="1835750"/>
              <a:ext cx="35500" cy="52425"/>
            </a:xfrm>
            <a:custGeom>
              <a:avLst/>
              <a:gdLst/>
              <a:ahLst/>
              <a:cxnLst/>
              <a:rect l="l" t="t" r="r" b="b"/>
              <a:pathLst>
                <a:path w="1420" h="2097" extrusionOk="0">
                  <a:moveTo>
                    <a:pt x="1420" y="1"/>
                  </a:moveTo>
                  <a:lnTo>
                    <a:pt x="1420" y="1"/>
                  </a:lnTo>
                  <a:cubicBezTo>
                    <a:pt x="849" y="545"/>
                    <a:pt x="382" y="1298"/>
                    <a:pt x="19" y="1998"/>
                  </a:cubicBezTo>
                  <a:cubicBezTo>
                    <a:pt x="0" y="2054"/>
                    <a:pt x="36" y="2097"/>
                    <a:pt x="76" y="2097"/>
                  </a:cubicBezTo>
                  <a:cubicBezTo>
                    <a:pt x="92" y="2097"/>
                    <a:pt x="108" y="2090"/>
                    <a:pt x="123" y="2076"/>
                  </a:cubicBezTo>
                  <a:cubicBezTo>
                    <a:pt x="330" y="1765"/>
                    <a:pt x="538" y="1427"/>
                    <a:pt x="771" y="1090"/>
                  </a:cubicBezTo>
                  <a:cubicBezTo>
                    <a:pt x="979" y="779"/>
                    <a:pt x="1238" y="416"/>
                    <a:pt x="1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5" name="Google Shape;395;p5"/>
            <p:cNvSpPr/>
            <p:nvPr/>
          </p:nvSpPr>
          <p:spPr>
            <a:xfrm>
              <a:off x="1851600" y="1859350"/>
              <a:ext cx="29875" cy="72750"/>
            </a:xfrm>
            <a:custGeom>
              <a:avLst/>
              <a:gdLst/>
              <a:ahLst/>
              <a:cxnLst/>
              <a:rect l="l" t="t" r="r" b="b"/>
              <a:pathLst>
                <a:path w="1195" h="2910" extrusionOk="0">
                  <a:moveTo>
                    <a:pt x="1133" y="1"/>
                  </a:moveTo>
                  <a:cubicBezTo>
                    <a:pt x="1123" y="1"/>
                    <a:pt x="1116" y="7"/>
                    <a:pt x="1116" y="16"/>
                  </a:cubicBezTo>
                  <a:cubicBezTo>
                    <a:pt x="831" y="1002"/>
                    <a:pt x="182" y="1832"/>
                    <a:pt x="1" y="2844"/>
                  </a:cubicBezTo>
                  <a:cubicBezTo>
                    <a:pt x="1" y="2877"/>
                    <a:pt x="21" y="2910"/>
                    <a:pt x="43" y="2910"/>
                  </a:cubicBezTo>
                  <a:cubicBezTo>
                    <a:pt x="56" y="2910"/>
                    <a:pt x="69" y="2899"/>
                    <a:pt x="79" y="2870"/>
                  </a:cubicBezTo>
                  <a:cubicBezTo>
                    <a:pt x="312" y="1884"/>
                    <a:pt x="1090" y="1054"/>
                    <a:pt x="1194" y="68"/>
                  </a:cubicBezTo>
                  <a:cubicBezTo>
                    <a:pt x="1178" y="19"/>
                    <a:pt x="1151" y="1"/>
                    <a:pt x="11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396" name="Google Shape;396;p5"/>
            <p:cNvSpPr/>
            <p:nvPr/>
          </p:nvSpPr>
          <p:spPr>
            <a:xfrm>
              <a:off x="1856150" y="1884775"/>
              <a:ext cx="26425" cy="56625"/>
            </a:xfrm>
            <a:custGeom>
              <a:avLst/>
              <a:gdLst/>
              <a:ahLst/>
              <a:cxnLst/>
              <a:rect l="l" t="t" r="r" b="b"/>
              <a:pathLst>
                <a:path w="1057" h="2265" extrusionOk="0">
                  <a:moveTo>
                    <a:pt x="1011" y="1"/>
                  </a:moveTo>
                  <a:cubicBezTo>
                    <a:pt x="1002" y="1"/>
                    <a:pt x="993" y="4"/>
                    <a:pt x="986" y="11"/>
                  </a:cubicBezTo>
                  <a:cubicBezTo>
                    <a:pt x="545" y="634"/>
                    <a:pt x="52" y="1464"/>
                    <a:pt x="0" y="2216"/>
                  </a:cubicBezTo>
                  <a:cubicBezTo>
                    <a:pt x="0" y="2234"/>
                    <a:pt x="25" y="2264"/>
                    <a:pt x="40" y="2264"/>
                  </a:cubicBezTo>
                  <a:cubicBezTo>
                    <a:pt x="47" y="2264"/>
                    <a:pt x="52" y="2258"/>
                    <a:pt x="52" y="2242"/>
                  </a:cubicBezTo>
                  <a:cubicBezTo>
                    <a:pt x="234" y="1905"/>
                    <a:pt x="338" y="1516"/>
                    <a:pt x="493" y="1153"/>
                  </a:cubicBezTo>
                  <a:cubicBezTo>
                    <a:pt x="649" y="789"/>
                    <a:pt x="830" y="426"/>
                    <a:pt x="1038" y="63"/>
                  </a:cubicBezTo>
                  <a:cubicBezTo>
                    <a:pt x="1057" y="25"/>
                    <a:pt x="1034" y="1"/>
                    <a:pt x="10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grpSp>
        <p:nvGrpSpPr>
          <p:cNvPr id="397" name="Google Shape;397;p5"/>
          <p:cNvGrpSpPr/>
          <p:nvPr/>
        </p:nvGrpSpPr>
        <p:grpSpPr>
          <a:xfrm rot="3441173">
            <a:off x="7686517" y="3280697"/>
            <a:ext cx="499112" cy="681630"/>
            <a:chOff x="5763200" y="3696675"/>
            <a:chExt cx="215075" cy="293725"/>
          </a:xfrm>
        </p:grpSpPr>
        <p:sp>
          <p:nvSpPr>
            <p:cNvPr id="398" name="Google Shape;398;p5"/>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5"/>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0" name="Google Shape;400;p5"/>
          <p:cNvGrpSpPr/>
          <p:nvPr/>
        </p:nvGrpSpPr>
        <p:grpSpPr>
          <a:xfrm>
            <a:off x="348294" y="1406713"/>
            <a:ext cx="610460" cy="670111"/>
            <a:chOff x="2854935" y="2014762"/>
            <a:chExt cx="733286" cy="804841"/>
          </a:xfrm>
        </p:grpSpPr>
        <p:sp>
          <p:nvSpPr>
            <p:cNvPr id="401" name="Google Shape;401;p5"/>
            <p:cNvSpPr/>
            <p:nvPr/>
          </p:nvSpPr>
          <p:spPr>
            <a:xfrm>
              <a:off x="2854935" y="2014762"/>
              <a:ext cx="733286" cy="804841"/>
            </a:xfrm>
            <a:custGeom>
              <a:avLst/>
              <a:gdLst/>
              <a:ahLst/>
              <a:cxnLst/>
              <a:rect l="l" t="t" r="r" b="b"/>
              <a:pathLst>
                <a:path w="13978" h="15342" extrusionOk="0">
                  <a:moveTo>
                    <a:pt x="6376" y="0"/>
                  </a:moveTo>
                  <a:cubicBezTo>
                    <a:pt x="6251" y="0"/>
                    <a:pt x="6126" y="11"/>
                    <a:pt x="6002" y="33"/>
                  </a:cubicBezTo>
                  <a:cubicBezTo>
                    <a:pt x="5375" y="158"/>
                    <a:pt x="4826" y="518"/>
                    <a:pt x="4497" y="1098"/>
                  </a:cubicBezTo>
                  <a:lnTo>
                    <a:pt x="4419" y="1223"/>
                  </a:lnTo>
                  <a:lnTo>
                    <a:pt x="4262" y="1223"/>
                  </a:lnTo>
                  <a:cubicBezTo>
                    <a:pt x="4242" y="1223"/>
                    <a:pt x="4221" y="1223"/>
                    <a:pt x="4201" y="1223"/>
                  </a:cubicBezTo>
                  <a:cubicBezTo>
                    <a:pt x="3565" y="1223"/>
                    <a:pt x="2964" y="1457"/>
                    <a:pt x="2554" y="1913"/>
                  </a:cubicBezTo>
                  <a:cubicBezTo>
                    <a:pt x="2115" y="2383"/>
                    <a:pt x="1880" y="3010"/>
                    <a:pt x="1943" y="3652"/>
                  </a:cubicBezTo>
                  <a:lnTo>
                    <a:pt x="1959" y="3809"/>
                  </a:lnTo>
                  <a:lnTo>
                    <a:pt x="1833" y="3919"/>
                  </a:lnTo>
                  <a:cubicBezTo>
                    <a:pt x="1301" y="4263"/>
                    <a:pt x="940" y="4827"/>
                    <a:pt x="846" y="5486"/>
                  </a:cubicBezTo>
                  <a:cubicBezTo>
                    <a:pt x="768" y="6112"/>
                    <a:pt x="940" y="6755"/>
                    <a:pt x="1379" y="7240"/>
                  </a:cubicBezTo>
                  <a:lnTo>
                    <a:pt x="1473" y="7366"/>
                  </a:lnTo>
                  <a:lnTo>
                    <a:pt x="1410" y="7507"/>
                  </a:lnTo>
                  <a:cubicBezTo>
                    <a:pt x="1207" y="8118"/>
                    <a:pt x="1238" y="8792"/>
                    <a:pt x="1551" y="9356"/>
                  </a:cubicBezTo>
                  <a:cubicBezTo>
                    <a:pt x="1630" y="9513"/>
                    <a:pt x="1755" y="9669"/>
                    <a:pt x="1865" y="9810"/>
                  </a:cubicBezTo>
                  <a:cubicBezTo>
                    <a:pt x="1457" y="9779"/>
                    <a:pt x="1050" y="9779"/>
                    <a:pt x="674" y="9779"/>
                  </a:cubicBezTo>
                  <a:cubicBezTo>
                    <a:pt x="501" y="9779"/>
                    <a:pt x="313" y="9857"/>
                    <a:pt x="188" y="9998"/>
                  </a:cubicBezTo>
                  <a:cubicBezTo>
                    <a:pt x="63" y="10139"/>
                    <a:pt x="0" y="10312"/>
                    <a:pt x="31" y="10515"/>
                  </a:cubicBezTo>
                  <a:cubicBezTo>
                    <a:pt x="110" y="11377"/>
                    <a:pt x="313" y="12020"/>
                    <a:pt x="658" y="12568"/>
                  </a:cubicBezTo>
                  <a:cubicBezTo>
                    <a:pt x="1019" y="13148"/>
                    <a:pt x="1614" y="13649"/>
                    <a:pt x="2460" y="14072"/>
                  </a:cubicBezTo>
                  <a:cubicBezTo>
                    <a:pt x="3635" y="14684"/>
                    <a:pt x="4920" y="15013"/>
                    <a:pt x="6252" y="15326"/>
                  </a:cubicBezTo>
                  <a:cubicBezTo>
                    <a:pt x="6315" y="15342"/>
                    <a:pt x="6346" y="15342"/>
                    <a:pt x="6409" y="15342"/>
                  </a:cubicBezTo>
                  <a:cubicBezTo>
                    <a:pt x="6581" y="15342"/>
                    <a:pt x="6769" y="15279"/>
                    <a:pt x="6879" y="15154"/>
                  </a:cubicBezTo>
                  <a:cubicBezTo>
                    <a:pt x="7036" y="14997"/>
                    <a:pt x="7098" y="14746"/>
                    <a:pt x="7051" y="14527"/>
                  </a:cubicBezTo>
                  <a:cubicBezTo>
                    <a:pt x="6848" y="13665"/>
                    <a:pt x="6613" y="12897"/>
                    <a:pt x="6174" y="12176"/>
                  </a:cubicBezTo>
                  <a:cubicBezTo>
                    <a:pt x="6190" y="12161"/>
                    <a:pt x="6237" y="12161"/>
                    <a:pt x="6252" y="12129"/>
                  </a:cubicBezTo>
                  <a:lnTo>
                    <a:pt x="6409" y="12082"/>
                  </a:lnTo>
                  <a:lnTo>
                    <a:pt x="6534" y="12176"/>
                  </a:lnTo>
                  <a:cubicBezTo>
                    <a:pt x="6936" y="12490"/>
                    <a:pt x="7428" y="12663"/>
                    <a:pt x="7930" y="12663"/>
                  </a:cubicBezTo>
                  <a:cubicBezTo>
                    <a:pt x="8055" y="12663"/>
                    <a:pt x="8180" y="12653"/>
                    <a:pt x="8305" y="12631"/>
                  </a:cubicBezTo>
                  <a:cubicBezTo>
                    <a:pt x="8571" y="12584"/>
                    <a:pt x="8822" y="12490"/>
                    <a:pt x="9041" y="12349"/>
                  </a:cubicBezTo>
                  <a:lnTo>
                    <a:pt x="9041" y="12349"/>
                  </a:lnTo>
                  <a:cubicBezTo>
                    <a:pt x="8681" y="13023"/>
                    <a:pt x="8650" y="13759"/>
                    <a:pt x="8618" y="14370"/>
                  </a:cubicBezTo>
                  <a:cubicBezTo>
                    <a:pt x="8603" y="14590"/>
                    <a:pt x="8728" y="14793"/>
                    <a:pt x="8900" y="14934"/>
                  </a:cubicBezTo>
                  <a:cubicBezTo>
                    <a:pt x="9010" y="15013"/>
                    <a:pt x="9151" y="15060"/>
                    <a:pt x="9292" y="15060"/>
                  </a:cubicBezTo>
                  <a:cubicBezTo>
                    <a:pt x="9370" y="15060"/>
                    <a:pt x="9449" y="15028"/>
                    <a:pt x="9527" y="15013"/>
                  </a:cubicBezTo>
                  <a:cubicBezTo>
                    <a:pt x="10499" y="14637"/>
                    <a:pt x="11486" y="14119"/>
                    <a:pt x="12332" y="13665"/>
                  </a:cubicBezTo>
                  <a:cubicBezTo>
                    <a:pt x="12739" y="13446"/>
                    <a:pt x="13147" y="13195"/>
                    <a:pt x="13445" y="12756"/>
                  </a:cubicBezTo>
                  <a:cubicBezTo>
                    <a:pt x="13977" y="11863"/>
                    <a:pt x="13680" y="10782"/>
                    <a:pt x="13523" y="10202"/>
                  </a:cubicBezTo>
                  <a:cubicBezTo>
                    <a:pt x="13443" y="9896"/>
                    <a:pt x="13171" y="9714"/>
                    <a:pt x="12880" y="9714"/>
                  </a:cubicBezTo>
                  <a:cubicBezTo>
                    <a:pt x="12828" y="9714"/>
                    <a:pt x="12776" y="9720"/>
                    <a:pt x="12724" y="9732"/>
                  </a:cubicBezTo>
                  <a:cubicBezTo>
                    <a:pt x="12567" y="9763"/>
                    <a:pt x="12410" y="9826"/>
                    <a:pt x="12254" y="9873"/>
                  </a:cubicBezTo>
                  <a:cubicBezTo>
                    <a:pt x="12348" y="9591"/>
                    <a:pt x="12363" y="9293"/>
                    <a:pt x="12348" y="8980"/>
                  </a:cubicBezTo>
                  <a:lnTo>
                    <a:pt x="12332" y="8823"/>
                  </a:lnTo>
                  <a:lnTo>
                    <a:pt x="12457" y="8729"/>
                  </a:lnTo>
                  <a:cubicBezTo>
                    <a:pt x="12990" y="8384"/>
                    <a:pt x="13351" y="7805"/>
                    <a:pt x="13445" y="7162"/>
                  </a:cubicBezTo>
                  <a:cubicBezTo>
                    <a:pt x="13523" y="6535"/>
                    <a:pt x="13351" y="5893"/>
                    <a:pt x="12912" y="5407"/>
                  </a:cubicBezTo>
                  <a:lnTo>
                    <a:pt x="12818" y="5282"/>
                  </a:lnTo>
                  <a:lnTo>
                    <a:pt x="12880" y="5125"/>
                  </a:lnTo>
                  <a:cubicBezTo>
                    <a:pt x="13084" y="4514"/>
                    <a:pt x="13053" y="3856"/>
                    <a:pt x="12739" y="3292"/>
                  </a:cubicBezTo>
                  <a:cubicBezTo>
                    <a:pt x="12426" y="2712"/>
                    <a:pt x="11893" y="2305"/>
                    <a:pt x="11266" y="2164"/>
                  </a:cubicBezTo>
                  <a:lnTo>
                    <a:pt x="11110" y="2132"/>
                  </a:lnTo>
                  <a:lnTo>
                    <a:pt x="11078" y="1976"/>
                  </a:lnTo>
                  <a:cubicBezTo>
                    <a:pt x="10890" y="1349"/>
                    <a:pt x="10467" y="832"/>
                    <a:pt x="9903" y="565"/>
                  </a:cubicBezTo>
                  <a:cubicBezTo>
                    <a:pt x="9588" y="416"/>
                    <a:pt x="9255" y="341"/>
                    <a:pt x="8923" y="341"/>
                  </a:cubicBezTo>
                  <a:cubicBezTo>
                    <a:pt x="8629" y="341"/>
                    <a:pt x="8334" y="400"/>
                    <a:pt x="8054" y="518"/>
                  </a:cubicBezTo>
                  <a:lnTo>
                    <a:pt x="7898" y="581"/>
                  </a:lnTo>
                  <a:lnTo>
                    <a:pt x="7788" y="487"/>
                  </a:lnTo>
                  <a:cubicBezTo>
                    <a:pt x="7374" y="173"/>
                    <a:pt x="6879" y="0"/>
                    <a:pt x="6376" y="0"/>
                  </a:cubicBezTo>
                  <a:close/>
                </a:path>
              </a:pathLst>
            </a:custGeom>
            <a:solidFill>
              <a:srgbClr val="FFFFFF"/>
            </a:solidFill>
            <a:ln>
              <a:noFill/>
            </a:ln>
            <a:effectLst>
              <a:outerShdw blurRad="57150" dist="19050" dir="5400000" algn="bl" rotWithShape="0">
                <a:srgbClr val="000000">
                  <a:alpha val="28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5"/>
            <p:cNvSpPr/>
            <p:nvPr/>
          </p:nvSpPr>
          <p:spPr>
            <a:xfrm>
              <a:off x="2918202" y="2051904"/>
              <a:ext cx="621494" cy="591696"/>
            </a:xfrm>
            <a:custGeom>
              <a:avLst/>
              <a:gdLst/>
              <a:ahLst/>
              <a:cxnLst/>
              <a:rect l="l" t="t" r="r" b="b"/>
              <a:pathLst>
                <a:path w="11847" h="11279" extrusionOk="0">
                  <a:moveTo>
                    <a:pt x="5177" y="1"/>
                  </a:moveTo>
                  <a:cubicBezTo>
                    <a:pt x="4644" y="1"/>
                    <a:pt x="4115" y="274"/>
                    <a:pt x="3808" y="782"/>
                  </a:cubicBezTo>
                  <a:lnTo>
                    <a:pt x="3526" y="1252"/>
                  </a:lnTo>
                  <a:lnTo>
                    <a:pt x="2978" y="1221"/>
                  </a:lnTo>
                  <a:cubicBezTo>
                    <a:pt x="2960" y="1220"/>
                    <a:pt x="2942" y="1220"/>
                    <a:pt x="2924" y="1220"/>
                  </a:cubicBezTo>
                  <a:cubicBezTo>
                    <a:pt x="2009" y="1220"/>
                    <a:pt x="1271" y="2006"/>
                    <a:pt x="1348" y="2928"/>
                  </a:cubicBezTo>
                  <a:lnTo>
                    <a:pt x="1411" y="3477"/>
                  </a:lnTo>
                  <a:lnTo>
                    <a:pt x="941" y="3790"/>
                  </a:lnTo>
                  <a:cubicBezTo>
                    <a:pt x="157" y="4307"/>
                    <a:pt x="1" y="5389"/>
                    <a:pt x="627" y="6125"/>
                  </a:cubicBezTo>
                  <a:lnTo>
                    <a:pt x="988" y="6532"/>
                  </a:lnTo>
                  <a:lnTo>
                    <a:pt x="800" y="7065"/>
                  </a:lnTo>
                  <a:cubicBezTo>
                    <a:pt x="471" y="7943"/>
                    <a:pt x="988" y="8930"/>
                    <a:pt x="1912" y="9134"/>
                  </a:cubicBezTo>
                  <a:lnTo>
                    <a:pt x="2461" y="9259"/>
                  </a:lnTo>
                  <a:lnTo>
                    <a:pt x="2617" y="9792"/>
                  </a:lnTo>
                  <a:cubicBezTo>
                    <a:pt x="2811" y="10483"/>
                    <a:pt x="3456" y="10930"/>
                    <a:pt x="4144" y="10930"/>
                  </a:cubicBezTo>
                  <a:cubicBezTo>
                    <a:pt x="4345" y="10930"/>
                    <a:pt x="4550" y="10892"/>
                    <a:pt x="4749" y="10810"/>
                  </a:cubicBezTo>
                  <a:lnTo>
                    <a:pt x="5266" y="10591"/>
                  </a:lnTo>
                  <a:lnTo>
                    <a:pt x="5689" y="10936"/>
                  </a:lnTo>
                  <a:cubicBezTo>
                    <a:pt x="5982" y="11168"/>
                    <a:pt x="6329" y="11279"/>
                    <a:pt x="6671" y="11279"/>
                  </a:cubicBezTo>
                  <a:cubicBezTo>
                    <a:pt x="7204" y="11279"/>
                    <a:pt x="7727" y="11009"/>
                    <a:pt x="8023" y="10513"/>
                  </a:cubicBezTo>
                  <a:lnTo>
                    <a:pt x="8321" y="10042"/>
                  </a:lnTo>
                  <a:lnTo>
                    <a:pt x="8870" y="10058"/>
                  </a:lnTo>
                  <a:cubicBezTo>
                    <a:pt x="8896" y="10059"/>
                    <a:pt x="8921" y="10060"/>
                    <a:pt x="8947" y="10060"/>
                  </a:cubicBezTo>
                  <a:cubicBezTo>
                    <a:pt x="9852" y="10060"/>
                    <a:pt x="10575" y="9264"/>
                    <a:pt x="10499" y="8350"/>
                  </a:cubicBezTo>
                  <a:lnTo>
                    <a:pt x="10437" y="7802"/>
                  </a:lnTo>
                  <a:lnTo>
                    <a:pt x="10907" y="7488"/>
                  </a:lnTo>
                  <a:cubicBezTo>
                    <a:pt x="11690" y="6987"/>
                    <a:pt x="11847" y="5890"/>
                    <a:pt x="11220" y="5169"/>
                  </a:cubicBezTo>
                  <a:lnTo>
                    <a:pt x="10844" y="4746"/>
                  </a:lnTo>
                  <a:lnTo>
                    <a:pt x="11048" y="4229"/>
                  </a:lnTo>
                  <a:cubicBezTo>
                    <a:pt x="11361" y="3320"/>
                    <a:pt x="10844" y="2364"/>
                    <a:pt x="9919" y="2145"/>
                  </a:cubicBezTo>
                  <a:lnTo>
                    <a:pt x="9371" y="2035"/>
                  </a:lnTo>
                  <a:lnTo>
                    <a:pt x="9214" y="1503"/>
                  </a:lnTo>
                  <a:cubicBezTo>
                    <a:pt x="9022" y="804"/>
                    <a:pt x="8385" y="356"/>
                    <a:pt x="7703" y="356"/>
                  </a:cubicBezTo>
                  <a:cubicBezTo>
                    <a:pt x="7497" y="356"/>
                    <a:pt x="7287" y="397"/>
                    <a:pt x="7083" y="484"/>
                  </a:cubicBezTo>
                  <a:lnTo>
                    <a:pt x="6582" y="688"/>
                  </a:lnTo>
                  <a:lnTo>
                    <a:pt x="6143" y="343"/>
                  </a:lnTo>
                  <a:cubicBezTo>
                    <a:pt x="5857" y="111"/>
                    <a:pt x="5516" y="1"/>
                    <a:pt x="517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5"/>
            <p:cNvSpPr/>
            <p:nvPr/>
          </p:nvSpPr>
          <p:spPr>
            <a:xfrm>
              <a:off x="2984774" y="2229900"/>
              <a:ext cx="324780" cy="415431"/>
            </a:xfrm>
            <a:custGeom>
              <a:avLst/>
              <a:gdLst/>
              <a:ahLst/>
              <a:cxnLst/>
              <a:rect l="l" t="t" r="r" b="b"/>
              <a:pathLst>
                <a:path w="6191" h="7919" extrusionOk="0">
                  <a:moveTo>
                    <a:pt x="478" y="0"/>
                  </a:moveTo>
                  <a:cubicBezTo>
                    <a:pt x="344" y="0"/>
                    <a:pt x="209" y="26"/>
                    <a:pt x="79" y="84"/>
                  </a:cubicBezTo>
                  <a:cubicBezTo>
                    <a:pt x="17" y="131"/>
                    <a:pt x="1" y="162"/>
                    <a:pt x="17" y="225"/>
                  </a:cubicBezTo>
                  <a:cubicBezTo>
                    <a:pt x="40" y="273"/>
                    <a:pt x="74" y="293"/>
                    <a:pt x="116" y="293"/>
                  </a:cubicBezTo>
                  <a:cubicBezTo>
                    <a:pt x="129" y="293"/>
                    <a:pt x="143" y="291"/>
                    <a:pt x="158" y="288"/>
                  </a:cubicBezTo>
                  <a:cubicBezTo>
                    <a:pt x="264" y="238"/>
                    <a:pt x="375" y="215"/>
                    <a:pt x="486" y="215"/>
                  </a:cubicBezTo>
                  <a:cubicBezTo>
                    <a:pt x="861" y="215"/>
                    <a:pt x="1233" y="474"/>
                    <a:pt x="1427" y="789"/>
                  </a:cubicBezTo>
                  <a:cubicBezTo>
                    <a:pt x="1662" y="1165"/>
                    <a:pt x="1725" y="1667"/>
                    <a:pt x="1615" y="2325"/>
                  </a:cubicBezTo>
                  <a:lnTo>
                    <a:pt x="1615" y="2372"/>
                  </a:lnTo>
                  <a:cubicBezTo>
                    <a:pt x="1599" y="2528"/>
                    <a:pt x="1583" y="2685"/>
                    <a:pt x="1599" y="2873"/>
                  </a:cubicBezTo>
                  <a:cubicBezTo>
                    <a:pt x="1646" y="3092"/>
                    <a:pt x="1787" y="3281"/>
                    <a:pt x="1975" y="3343"/>
                  </a:cubicBezTo>
                  <a:cubicBezTo>
                    <a:pt x="2007" y="3349"/>
                    <a:pt x="2039" y="3352"/>
                    <a:pt x="2070" y="3352"/>
                  </a:cubicBezTo>
                  <a:cubicBezTo>
                    <a:pt x="2206" y="3352"/>
                    <a:pt x="2334" y="3303"/>
                    <a:pt x="2461" y="3265"/>
                  </a:cubicBezTo>
                  <a:lnTo>
                    <a:pt x="2524" y="3234"/>
                  </a:lnTo>
                  <a:cubicBezTo>
                    <a:pt x="2745" y="3151"/>
                    <a:pt x="2985" y="3111"/>
                    <a:pt x="3230" y="3111"/>
                  </a:cubicBezTo>
                  <a:cubicBezTo>
                    <a:pt x="3732" y="3111"/>
                    <a:pt x="4255" y="3278"/>
                    <a:pt x="4686" y="3594"/>
                  </a:cubicBezTo>
                  <a:cubicBezTo>
                    <a:pt x="5266" y="4001"/>
                    <a:pt x="5673" y="4706"/>
                    <a:pt x="5830" y="5506"/>
                  </a:cubicBezTo>
                  <a:cubicBezTo>
                    <a:pt x="5955" y="6211"/>
                    <a:pt x="5893" y="6994"/>
                    <a:pt x="5626" y="7793"/>
                  </a:cubicBezTo>
                  <a:cubicBezTo>
                    <a:pt x="5595" y="7840"/>
                    <a:pt x="5626" y="7903"/>
                    <a:pt x="5673" y="7919"/>
                  </a:cubicBezTo>
                  <a:lnTo>
                    <a:pt x="5720" y="7919"/>
                  </a:lnTo>
                  <a:cubicBezTo>
                    <a:pt x="5752" y="7919"/>
                    <a:pt x="5799" y="7903"/>
                    <a:pt x="5830" y="7856"/>
                  </a:cubicBezTo>
                  <a:cubicBezTo>
                    <a:pt x="6112" y="7041"/>
                    <a:pt x="6190" y="6211"/>
                    <a:pt x="6049" y="5474"/>
                  </a:cubicBezTo>
                  <a:cubicBezTo>
                    <a:pt x="5893" y="4628"/>
                    <a:pt x="5438" y="3860"/>
                    <a:pt x="4811" y="3422"/>
                  </a:cubicBezTo>
                  <a:cubicBezTo>
                    <a:pt x="4346" y="3080"/>
                    <a:pt x="3798" y="2903"/>
                    <a:pt x="3264" y="2903"/>
                  </a:cubicBezTo>
                  <a:cubicBezTo>
                    <a:pt x="2988" y="2903"/>
                    <a:pt x="2717" y="2950"/>
                    <a:pt x="2461" y="3045"/>
                  </a:cubicBezTo>
                  <a:lnTo>
                    <a:pt x="2398" y="3061"/>
                  </a:lnTo>
                  <a:cubicBezTo>
                    <a:pt x="2304" y="3109"/>
                    <a:pt x="2209" y="3156"/>
                    <a:pt x="2121" y="3156"/>
                  </a:cubicBezTo>
                  <a:cubicBezTo>
                    <a:pt x="2092" y="3156"/>
                    <a:pt x="2065" y="3151"/>
                    <a:pt x="2038" y="3139"/>
                  </a:cubicBezTo>
                  <a:cubicBezTo>
                    <a:pt x="1897" y="3108"/>
                    <a:pt x="1819" y="2967"/>
                    <a:pt x="1803" y="2826"/>
                  </a:cubicBezTo>
                  <a:cubicBezTo>
                    <a:pt x="1772" y="2685"/>
                    <a:pt x="1803" y="2560"/>
                    <a:pt x="1819" y="2403"/>
                  </a:cubicBezTo>
                  <a:lnTo>
                    <a:pt x="1819" y="2340"/>
                  </a:lnTo>
                  <a:cubicBezTo>
                    <a:pt x="1928" y="1651"/>
                    <a:pt x="1850" y="1102"/>
                    <a:pt x="1599" y="679"/>
                  </a:cubicBezTo>
                  <a:cubicBezTo>
                    <a:pt x="1370" y="293"/>
                    <a:pt x="927" y="0"/>
                    <a:pt x="478"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5"/>
            <p:cNvSpPr/>
            <p:nvPr/>
          </p:nvSpPr>
          <p:spPr>
            <a:xfrm>
              <a:off x="3263443" y="2229532"/>
              <a:ext cx="242575" cy="223480"/>
            </a:xfrm>
            <a:custGeom>
              <a:avLst/>
              <a:gdLst/>
              <a:ahLst/>
              <a:cxnLst/>
              <a:rect l="l" t="t" r="r" b="b"/>
              <a:pathLst>
                <a:path w="4624" h="4260" extrusionOk="0">
                  <a:moveTo>
                    <a:pt x="3856" y="0"/>
                  </a:moveTo>
                  <a:cubicBezTo>
                    <a:pt x="3697" y="0"/>
                    <a:pt x="3539" y="29"/>
                    <a:pt x="3401" y="75"/>
                  </a:cubicBezTo>
                  <a:cubicBezTo>
                    <a:pt x="2931" y="216"/>
                    <a:pt x="2539" y="530"/>
                    <a:pt x="2304" y="937"/>
                  </a:cubicBezTo>
                  <a:cubicBezTo>
                    <a:pt x="2069" y="1360"/>
                    <a:pt x="2038" y="1877"/>
                    <a:pt x="2195" y="2332"/>
                  </a:cubicBezTo>
                  <a:cubicBezTo>
                    <a:pt x="2210" y="2379"/>
                    <a:pt x="2226" y="2426"/>
                    <a:pt x="2242" y="2488"/>
                  </a:cubicBezTo>
                  <a:cubicBezTo>
                    <a:pt x="2351" y="2692"/>
                    <a:pt x="2430" y="2911"/>
                    <a:pt x="2320" y="3084"/>
                  </a:cubicBezTo>
                  <a:cubicBezTo>
                    <a:pt x="2249" y="3202"/>
                    <a:pt x="2089" y="3258"/>
                    <a:pt x="1927" y="3258"/>
                  </a:cubicBezTo>
                  <a:cubicBezTo>
                    <a:pt x="1874" y="3258"/>
                    <a:pt x="1821" y="3252"/>
                    <a:pt x="1772" y="3241"/>
                  </a:cubicBezTo>
                  <a:cubicBezTo>
                    <a:pt x="1677" y="3225"/>
                    <a:pt x="1599" y="3194"/>
                    <a:pt x="1505" y="3162"/>
                  </a:cubicBezTo>
                  <a:cubicBezTo>
                    <a:pt x="1364" y="3131"/>
                    <a:pt x="1223" y="3084"/>
                    <a:pt x="1066" y="3068"/>
                  </a:cubicBezTo>
                  <a:cubicBezTo>
                    <a:pt x="1048" y="3067"/>
                    <a:pt x="1029" y="3066"/>
                    <a:pt x="1010" y="3066"/>
                  </a:cubicBezTo>
                  <a:cubicBezTo>
                    <a:pt x="760" y="3066"/>
                    <a:pt x="504" y="3163"/>
                    <a:pt x="314" y="3382"/>
                  </a:cubicBezTo>
                  <a:cubicBezTo>
                    <a:pt x="95" y="3617"/>
                    <a:pt x="1" y="3899"/>
                    <a:pt x="17" y="4165"/>
                  </a:cubicBezTo>
                  <a:cubicBezTo>
                    <a:pt x="17" y="4228"/>
                    <a:pt x="48" y="4259"/>
                    <a:pt x="111" y="4259"/>
                  </a:cubicBezTo>
                  <a:cubicBezTo>
                    <a:pt x="173" y="4259"/>
                    <a:pt x="205" y="4228"/>
                    <a:pt x="236" y="4165"/>
                  </a:cubicBezTo>
                  <a:cubicBezTo>
                    <a:pt x="205" y="3946"/>
                    <a:pt x="283" y="3711"/>
                    <a:pt x="471" y="3538"/>
                  </a:cubicBezTo>
                  <a:cubicBezTo>
                    <a:pt x="610" y="3386"/>
                    <a:pt x="810" y="3282"/>
                    <a:pt x="995" y="3282"/>
                  </a:cubicBezTo>
                  <a:cubicBezTo>
                    <a:pt x="1019" y="3282"/>
                    <a:pt x="1043" y="3284"/>
                    <a:pt x="1066" y="3288"/>
                  </a:cubicBezTo>
                  <a:cubicBezTo>
                    <a:pt x="1207" y="3303"/>
                    <a:pt x="1333" y="3335"/>
                    <a:pt x="1458" y="3382"/>
                  </a:cubicBezTo>
                  <a:cubicBezTo>
                    <a:pt x="1568" y="3397"/>
                    <a:pt x="1662" y="3444"/>
                    <a:pt x="1756" y="3460"/>
                  </a:cubicBezTo>
                  <a:cubicBezTo>
                    <a:pt x="1803" y="3466"/>
                    <a:pt x="1855" y="3470"/>
                    <a:pt x="1909" y="3470"/>
                  </a:cubicBezTo>
                  <a:cubicBezTo>
                    <a:pt x="2127" y="3470"/>
                    <a:pt x="2383" y="3410"/>
                    <a:pt x="2508" y="3209"/>
                  </a:cubicBezTo>
                  <a:cubicBezTo>
                    <a:pt x="2649" y="2958"/>
                    <a:pt x="2539" y="2676"/>
                    <a:pt x="2445" y="2426"/>
                  </a:cubicBezTo>
                  <a:cubicBezTo>
                    <a:pt x="2430" y="2363"/>
                    <a:pt x="2398" y="2316"/>
                    <a:pt x="2383" y="2269"/>
                  </a:cubicBezTo>
                  <a:cubicBezTo>
                    <a:pt x="2226" y="1877"/>
                    <a:pt x="2273" y="1407"/>
                    <a:pt x="2477" y="1031"/>
                  </a:cubicBezTo>
                  <a:cubicBezTo>
                    <a:pt x="2680" y="655"/>
                    <a:pt x="3056" y="389"/>
                    <a:pt x="3464" y="248"/>
                  </a:cubicBezTo>
                  <a:cubicBezTo>
                    <a:pt x="3577" y="215"/>
                    <a:pt x="3699" y="196"/>
                    <a:pt x="3820" y="196"/>
                  </a:cubicBezTo>
                  <a:cubicBezTo>
                    <a:pt x="4051" y="196"/>
                    <a:pt x="4276" y="266"/>
                    <a:pt x="4420" y="451"/>
                  </a:cubicBezTo>
                  <a:cubicBezTo>
                    <a:pt x="4449" y="471"/>
                    <a:pt x="4478" y="484"/>
                    <a:pt x="4507" y="484"/>
                  </a:cubicBezTo>
                  <a:cubicBezTo>
                    <a:pt x="4525" y="484"/>
                    <a:pt x="4543" y="479"/>
                    <a:pt x="4561" y="467"/>
                  </a:cubicBezTo>
                  <a:cubicBezTo>
                    <a:pt x="4592" y="420"/>
                    <a:pt x="4623" y="373"/>
                    <a:pt x="4576" y="326"/>
                  </a:cubicBezTo>
                  <a:cubicBezTo>
                    <a:pt x="4407" y="88"/>
                    <a:pt x="4132" y="0"/>
                    <a:pt x="3856"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5"/>
            <p:cNvSpPr/>
            <p:nvPr/>
          </p:nvSpPr>
          <p:spPr>
            <a:xfrm>
              <a:off x="3021759" y="2064966"/>
              <a:ext cx="315757" cy="189905"/>
            </a:xfrm>
            <a:custGeom>
              <a:avLst/>
              <a:gdLst/>
              <a:ahLst/>
              <a:cxnLst/>
              <a:rect l="l" t="t" r="r" b="b"/>
              <a:pathLst>
                <a:path w="6019" h="3620" extrusionOk="0">
                  <a:moveTo>
                    <a:pt x="5830" y="0"/>
                  </a:moveTo>
                  <a:cubicBezTo>
                    <a:pt x="5799" y="0"/>
                    <a:pt x="5752" y="31"/>
                    <a:pt x="5752" y="94"/>
                  </a:cubicBezTo>
                  <a:cubicBezTo>
                    <a:pt x="5814" y="752"/>
                    <a:pt x="5642" y="1442"/>
                    <a:pt x="5250" y="1974"/>
                  </a:cubicBezTo>
                  <a:cubicBezTo>
                    <a:pt x="5188" y="2068"/>
                    <a:pt x="5125" y="2147"/>
                    <a:pt x="5031" y="2209"/>
                  </a:cubicBezTo>
                  <a:cubicBezTo>
                    <a:pt x="4937" y="2272"/>
                    <a:pt x="4796" y="2288"/>
                    <a:pt x="4624" y="2288"/>
                  </a:cubicBezTo>
                  <a:cubicBezTo>
                    <a:pt x="4294" y="2288"/>
                    <a:pt x="3950" y="2194"/>
                    <a:pt x="3683" y="1990"/>
                  </a:cubicBezTo>
                  <a:cubicBezTo>
                    <a:pt x="3621" y="1959"/>
                    <a:pt x="3589" y="1912"/>
                    <a:pt x="3527" y="1880"/>
                  </a:cubicBezTo>
                  <a:cubicBezTo>
                    <a:pt x="3323" y="1724"/>
                    <a:pt x="3119" y="1567"/>
                    <a:pt x="2853" y="1567"/>
                  </a:cubicBezTo>
                  <a:cubicBezTo>
                    <a:pt x="2351" y="1567"/>
                    <a:pt x="2101" y="2131"/>
                    <a:pt x="1991" y="2366"/>
                  </a:cubicBezTo>
                  <a:cubicBezTo>
                    <a:pt x="1975" y="2429"/>
                    <a:pt x="1960" y="2460"/>
                    <a:pt x="1944" y="2523"/>
                  </a:cubicBezTo>
                  <a:cubicBezTo>
                    <a:pt x="1834" y="2821"/>
                    <a:pt x="1725" y="3134"/>
                    <a:pt x="1490" y="3291"/>
                  </a:cubicBezTo>
                  <a:cubicBezTo>
                    <a:pt x="1348" y="3385"/>
                    <a:pt x="1183" y="3421"/>
                    <a:pt x="1011" y="3421"/>
                  </a:cubicBezTo>
                  <a:cubicBezTo>
                    <a:pt x="724" y="3421"/>
                    <a:pt x="418" y="3320"/>
                    <a:pt x="173" y="3212"/>
                  </a:cubicBezTo>
                  <a:cubicBezTo>
                    <a:pt x="149" y="3194"/>
                    <a:pt x="126" y="3185"/>
                    <a:pt x="107" y="3185"/>
                  </a:cubicBezTo>
                  <a:cubicBezTo>
                    <a:pt x="76" y="3185"/>
                    <a:pt x="51" y="3206"/>
                    <a:pt x="32" y="3244"/>
                  </a:cubicBezTo>
                  <a:cubicBezTo>
                    <a:pt x="1" y="3306"/>
                    <a:pt x="17" y="3369"/>
                    <a:pt x="79" y="3385"/>
                  </a:cubicBezTo>
                  <a:cubicBezTo>
                    <a:pt x="346" y="3494"/>
                    <a:pt x="659" y="3620"/>
                    <a:pt x="1004" y="3620"/>
                  </a:cubicBezTo>
                  <a:cubicBezTo>
                    <a:pt x="1208" y="3620"/>
                    <a:pt x="1411" y="3588"/>
                    <a:pt x="1584" y="3447"/>
                  </a:cubicBezTo>
                  <a:cubicBezTo>
                    <a:pt x="1881" y="3244"/>
                    <a:pt x="1991" y="2915"/>
                    <a:pt x="2116" y="2585"/>
                  </a:cubicBezTo>
                  <a:cubicBezTo>
                    <a:pt x="2132" y="2523"/>
                    <a:pt x="2148" y="2476"/>
                    <a:pt x="2163" y="2429"/>
                  </a:cubicBezTo>
                  <a:cubicBezTo>
                    <a:pt x="2226" y="2272"/>
                    <a:pt x="2445" y="1755"/>
                    <a:pt x="2837" y="1755"/>
                  </a:cubicBezTo>
                  <a:cubicBezTo>
                    <a:pt x="3041" y="1771"/>
                    <a:pt x="3213" y="1896"/>
                    <a:pt x="3386" y="2037"/>
                  </a:cubicBezTo>
                  <a:cubicBezTo>
                    <a:pt x="3448" y="2068"/>
                    <a:pt x="3480" y="2115"/>
                    <a:pt x="3542" y="2147"/>
                  </a:cubicBezTo>
                  <a:cubicBezTo>
                    <a:pt x="3856" y="2366"/>
                    <a:pt x="4232" y="2476"/>
                    <a:pt x="4608" y="2476"/>
                  </a:cubicBezTo>
                  <a:cubicBezTo>
                    <a:pt x="4812" y="2476"/>
                    <a:pt x="4968" y="2444"/>
                    <a:pt x="5109" y="2366"/>
                  </a:cubicBezTo>
                  <a:cubicBezTo>
                    <a:pt x="5235" y="2303"/>
                    <a:pt x="5297" y="2194"/>
                    <a:pt x="5391" y="2084"/>
                  </a:cubicBezTo>
                  <a:cubicBezTo>
                    <a:pt x="5814" y="1504"/>
                    <a:pt x="6018" y="783"/>
                    <a:pt x="5940" y="78"/>
                  </a:cubicBezTo>
                  <a:cubicBezTo>
                    <a:pt x="5940" y="31"/>
                    <a:pt x="5893" y="0"/>
                    <a:pt x="5830"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5"/>
            <p:cNvSpPr/>
            <p:nvPr/>
          </p:nvSpPr>
          <p:spPr>
            <a:xfrm>
              <a:off x="3219062" y="2177545"/>
              <a:ext cx="168554" cy="123386"/>
            </a:xfrm>
            <a:custGeom>
              <a:avLst/>
              <a:gdLst/>
              <a:ahLst/>
              <a:cxnLst/>
              <a:rect l="l" t="t" r="r" b="b"/>
              <a:pathLst>
                <a:path w="3213" h="2352" extrusionOk="0">
                  <a:moveTo>
                    <a:pt x="220" y="1"/>
                  </a:moveTo>
                  <a:cubicBezTo>
                    <a:pt x="157" y="1"/>
                    <a:pt x="110" y="32"/>
                    <a:pt x="95" y="79"/>
                  </a:cubicBezTo>
                  <a:cubicBezTo>
                    <a:pt x="1" y="439"/>
                    <a:pt x="16" y="753"/>
                    <a:pt x="110" y="1004"/>
                  </a:cubicBezTo>
                  <a:cubicBezTo>
                    <a:pt x="251" y="1317"/>
                    <a:pt x="549" y="1552"/>
                    <a:pt x="863" y="1552"/>
                  </a:cubicBezTo>
                  <a:cubicBezTo>
                    <a:pt x="1098" y="1552"/>
                    <a:pt x="1270" y="1458"/>
                    <a:pt x="1474" y="1348"/>
                  </a:cubicBezTo>
                  <a:cubicBezTo>
                    <a:pt x="1505" y="1333"/>
                    <a:pt x="1568" y="1301"/>
                    <a:pt x="1630" y="1270"/>
                  </a:cubicBezTo>
                  <a:cubicBezTo>
                    <a:pt x="1724" y="1223"/>
                    <a:pt x="1846" y="1192"/>
                    <a:pt x="1961" y="1192"/>
                  </a:cubicBezTo>
                  <a:cubicBezTo>
                    <a:pt x="2077" y="1192"/>
                    <a:pt x="2187" y="1223"/>
                    <a:pt x="2257" y="1301"/>
                  </a:cubicBezTo>
                  <a:cubicBezTo>
                    <a:pt x="2320" y="1380"/>
                    <a:pt x="2351" y="1489"/>
                    <a:pt x="2367" y="1630"/>
                  </a:cubicBezTo>
                  <a:lnTo>
                    <a:pt x="2382" y="1693"/>
                  </a:lnTo>
                  <a:cubicBezTo>
                    <a:pt x="2414" y="1818"/>
                    <a:pt x="2445" y="2006"/>
                    <a:pt x="2570" y="2132"/>
                  </a:cubicBezTo>
                  <a:cubicBezTo>
                    <a:pt x="2665" y="2273"/>
                    <a:pt x="2853" y="2351"/>
                    <a:pt x="3041" y="2351"/>
                  </a:cubicBezTo>
                  <a:cubicBezTo>
                    <a:pt x="3072" y="2351"/>
                    <a:pt x="3119" y="2351"/>
                    <a:pt x="3135" y="2320"/>
                  </a:cubicBezTo>
                  <a:cubicBezTo>
                    <a:pt x="3166" y="2288"/>
                    <a:pt x="3213" y="2257"/>
                    <a:pt x="3197" y="2194"/>
                  </a:cubicBezTo>
                  <a:cubicBezTo>
                    <a:pt x="3170" y="2167"/>
                    <a:pt x="3143" y="2129"/>
                    <a:pt x="3096" y="2129"/>
                  </a:cubicBezTo>
                  <a:cubicBezTo>
                    <a:pt x="3088" y="2129"/>
                    <a:pt x="3080" y="2130"/>
                    <a:pt x="3072" y="2132"/>
                  </a:cubicBezTo>
                  <a:cubicBezTo>
                    <a:pt x="3057" y="2137"/>
                    <a:pt x="3040" y="2139"/>
                    <a:pt x="3021" y="2139"/>
                  </a:cubicBezTo>
                  <a:cubicBezTo>
                    <a:pt x="2918" y="2139"/>
                    <a:pt x="2762" y="2073"/>
                    <a:pt x="2696" y="2006"/>
                  </a:cubicBezTo>
                  <a:cubicBezTo>
                    <a:pt x="2649" y="1928"/>
                    <a:pt x="2586" y="1803"/>
                    <a:pt x="2570" y="1646"/>
                  </a:cubicBezTo>
                  <a:lnTo>
                    <a:pt x="2570" y="1599"/>
                  </a:lnTo>
                  <a:cubicBezTo>
                    <a:pt x="2539" y="1442"/>
                    <a:pt x="2523" y="1254"/>
                    <a:pt x="2414" y="1145"/>
                  </a:cubicBezTo>
                  <a:cubicBezTo>
                    <a:pt x="2304" y="1027"/>
                    <a:pt x="2155" y="984"/>
                    <a:pt x="2002" y="984"/>
                  </a:cubicBezTo>
                  <a:cubicBezTo>
                    <a:pt x="1850" y="984"/>
                    <a:pt x="1693" y="1027"/>
                    <a:pt x="1568" y="1082"/>
                  </a:cubicBezTo>
                  <a:cubicBezTo>
                    <a:pt x="1505" y="1129"/>
                    <a:pt x="1442" y="1145"/>
                    <a:pt x="1395" y="1176"/>
                  </a:cubicBezTo>
                  <a:cubicBezTo>
                    <a:pt x="1207" y="1286"/>
                    <a:pt x="1051" y="1364"/>
                    <a:pt x="878" y="1364"/>
                  </a:cubicBezTo>
                  <a:cubicBezTo>
                    <a:pt x="643" y="1364"/>
                    <a:pt x="408" y="1176"/>
                    <a:pt x="314" y="925"/>
                  </a:cubicBezTo>
                  <a:cubicBezTo>
                    <a:pt x="220" y="706"/>
                    <a:pt x="220" y="439"/>
                    <a:pt x="298" y="126"/>
                  </a:cubicBezTo>
                  <a:cubicBezTo>
                    <a:pt x="298" y="63"/>
                    <a:pt x="267" y="32"/>
                    <a:pt x="220"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5"/>
            <p:cNvSpPr/>
            <p:nvPr/>
          </p:nvSpPr>
          <p:spPr>
            <a:xfrm>
              <a:off x="3071124" y="2229323"/>
              <a:ext cx="166088" cy="143950"/>
            </a:xfrm>
            <a:custGeom>
              <a:avLst/>
              <a:gdLst/>
              <a:ahLst/>
              <a:cxnLst/>
              <a:rect l="l" t="t" r="r" b="b"/>
              <a:pathLst>
                <a:path w="3166" h="2744" extrusionOk="0">
                  <a:moveTo>
                    <a:pt x="3056" y="1"/>
                  </a:moveTo>
                  <a:cubicBezTo>
                    <a:pt x="2993" y="1"/>
                    <a:pt x="2946" y="32"/>
                    <a:pt x="2946" y="95"/>
                  </a:cubicBezTo>
                  <a:cubicBezTo>
                    <a:pt x="2977" y="267"/>
                    <a:pt x="2946" y="581"/>
                    <a:pt x="2899" y="753"/>
                  </a:cubicBezTo>
                  <a:cubicBezTo>
                    <a:pt x="2852" y="894"/>
                    <a:pt x="2758" y="1066"/>
                    <a:pt x="2586" y="1113"/>
                  </a:cubicBezTo>
                  <a:cubicBezTo>
                    <a:pt x="2546" y="1127"/>
                    <a:pt x="2498" y="1132"/>
                    <a:pt x="2446" y="1132"/>
                  </a:cubicBezTo>
                  <a:cubicBezTo>
                    <a:pt x="2375" y="1132"/>
                    <a:pt x="2298" y="1123"/>
                    <a:pt x="2225" y="1113"/>
                  </a:cubicBezTo>
                  <a:cubicBezTo>
                    <a:pt x="2152" y="1107"/>
                    <a:pt x="2068" y="1095"/>
                    <a:pt x="1983" y="1095"/>
                  </a:cubicBezTo>
                  <a:cubicBezTo>
                    <a:pt x="1868" y="1095"/>
                    <a:pt x="1751" y="1117"/>
                    <a:pt x="1661" y="1207"/>
                  </a:cubicBezTo>
                  <a:cubicBezTo>
                    <a:pt x="1504" y="1348"/>
                    <a:pt x="1489" y="1568"/>
                    <a:pt x="1489" y="1740"/>
                  </a:cubicBezTo>
                  <a:cubicBezTo>
                    <a:pt x="1489" y="1803"/>
                    <a:pt x="1473" y="1881"/>
                    <a:pt x="1473" y="1928"/>
                  </a:cubicBezTo>
                  <a:cubicBezTo>
                    <a:pt x="1426" y="2210"/>
                    <a:pt x="1238" y="2445"/>
                    <a:pt x="956" y="2524"/>
                  </a:cubicBezTo>
                  <a:cubicBezTo>
                    <a:pt x="884" y="2546"/>
                    <a:pt x="808" y="2557"/>
                    <a:pt x="731" y="2557"/>
                  </a:cubicBezTo>
                  <a:cubicBezTo>
                    <a:pt x="540" y="2557"/>
                    <a:pt x="340" y="2490"/>
                    <a:pt x="173" y="2367"/>
                  </a:cubicBezTo>
                  <a:cubicBezTo>
                    <a:pt x="161" y="2350"/>
                    <a:pt x="145" y="2343"/>
                    <a:pt x="128" y="2343"/>
                  </a:cubicBezTo>
                  <a:cubicBezTo>
                    <a:pt x="97" y="2343"/>
                    <a:pt x="61" y="2363"/>
                    <a:pt x="32" y="2383"/>
                  </a:cubicBezTo>
                  <a:cubicBezTo>
                    <a:pt x="0" y="2430"/>
                    <a:pt x="16" y="2477"/>
                    <a:pt x="47" y="2524"/>
                  </a:cubicBezTo>
                  <a:cubicBezTo>
                    <a:pt x="251" y="2665"/>
                    <a:pt x="486" y="2743"/>
                    <a:pt x="721" y="2743"/>
                  </a:cubicBezTo>
                  <a:cubicBezTo>
                    <a:pt x="846" y="2743"/>
                    <a:pt x="940" y="2727"/>
                    <a:pt x="1034" y="2680"/>
                  </a:cubicBezTo>
                  <a:cubicBezTo>
                    <a:pt x="1363" y="2571"/>
                    <a:pt x="1630" y="2273"/>
                    <a:pt x="1677" y="1928"/>
                  </a:cubicBezTo>
                  <a:cubicBezTo>
                    <a:pt x="1708" y="1850"/>
                    <a:pt x="1708" y="1803"/>
                    <a:pt x="1708" y="1725"/>
                  </a:cubicBezTo>
                  <a:cubicBezTo>
                    <a:pt x="1708" y="1568"/>
                    <a:pt x="1708" y="1411"/>
                    <a:pt x="1802" y="1333"/>
                  </a:cubicBezTo>
                  <a:cubicBezTo>
                    <a:pt x="1858" y="1286"/>
                    <a:pt x="1930" y="1273"/>
                    <a:pt x="2015" y="1273"/>
                  </a:cubicBezTo>
                  <a:cubicBezTo>
                    <a:pt x="2074" y="1273"/>
                    <a:pt x="2139" y="1279"/>
                    <a:pt x="2210" y="1286"/>
                  </a:cubicBezTo>
                  <a:cubicBezTo>
                    <a:pt x="2295" y="1295"/>
                    <a:pt x="2387" y="1311"/>
                    <a:pt x="2477" y="1311"/>
                  </a:cubicBezTo>
                  <a:cubicBezTo>
                    <a:pt x="2535" y="1311"/>
                    <a:pt x="2593" y="1304"/>
                    <a:pt x="2648" y="1286"/>
                  </a:cubicBezTo>
                  <a:cubicBezTo>
                    <a:pt x="2836" y="1254"/>
                    <a:pt x="3009" y="1051"/>
                    <a:pt x="3087" y="816"/>
                  </a:cubicBezTo>
                  <a:cubicBezTo>
                    <a:pt x="3150" y="628"/>
                    <a:pt x="3165" y="283"/>
                    <a:pt x="3150" y="95"/>
                  </a:cubicBezTo>
                  <a:cubicBezTo>
                    <a:pt x="3150" y="32"/>
                    <a:pt x="3103" y="1"/>
                    <a:pt x="305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5"/>
            <p:cNvSpPr/>
            <p:nvPr/>
          </p:nvSpPr>
          <p:spPr>
            <a:xfrm>
              <a:off x="3145932" y="2311107"/>
              <a:ext cx="216240" cy="97471"/>
            </a:xfrm>
            <a:custGeom>
              <a:avLst/>
              <a:gdLst/>
              <a:ahLst/>
              <a:cxnLst/>
              <a:rect l="l" t="t" r="r" b="b"/>
              <a:pathLst>
                <a:path w="4122" h="1858" extrusionOk="0">
                  <a:moveTo>
                    <a:pt x="1024" y="0"/>
                  </a:moveTo>
                  <a:cubicBezTo>
                    <a:pt x="647" y="0"/>
                    <a:pt x="224" y="156"/>
                    <a:pt x="31" y="542"/>
                  </a:cubicBezTo>
                  <a:cubicBezTo>
                    <a:pt x="0" y="589"/>
                    <a:pt x="31" y="651"/>
                    <a:pt x="78" y="667"/>
                  </a:cubicBezTo>
                  <a:cubicBezTo>
                    <a:pt x="95" y="671"/>
                    <a:pt x="111" y="673"/>
                    <a:pt x="125" y="673"/>
                  </a:cubicBezTo>
                  <a:cubicBezTo>
                    <a:pt x="165" y="673"/>
                    <a:pt x="197" y="659"/>
                    <a:pt x="219" y="636"/>
                  </a:cubicBezTo>
                  <a:cubicBezTo>
                    <a:pt x="353" y="341"/>
                    <a:pt x="682" y="218"/>
                    <a:pt x="981" y="218"/>
                  </a:cubicBezTo>
                  <a:cubicBezTo>
                    <a:pt x="1031" y="218"/>
                    <a:pt x="1081" y="221"/>
                    <a:pt x="1128" y="228"/>
                  </a:cubicBezTo>
                  <a:cubicBezTo>
                    <a:pt x="1504" y="260"/>
                    <a:pt x="1818" y="557"/>
                    <a:pt x="1896" y="902"/>
                  </a:cubicBezTo>
                  <a:cubicBezTo>
                    <a:pt x="1912" y="1012"/>
                    <a:pt x="1974" y="1215"/>
                    <a:pt x="2147" y="1215"/>
                  </a:cubicBezTo>
                  <a:cubicBezTo>
                    <a:pt x="2288" y="1215"/>
                    <a:pt x="2366" y="1074"/>
                    <a:pt x="2429" y="980"/>
                  </a:cubicBezTo>
                  <a:cubicBezTo>
                    <a:pt x="2507" y="855"/>
                    <a:pt x="2648" y="745"/>
                    <a:pt x="2805" y="714"/>
                  </a:cubicBezTo>
                  <a:cubicBezTo>
                    <a:pt x="2869" y="692"/>
                    <a:pt x="2938" y="682"/>
                    <a:pt x="3006" y="682"/>
                  </a:cubicBezTo>
                  <a:cubicBezTo>
                    <a:pt x="3138" y="682"/>
                    <a:pt x="3271" y="720"/>
                    <a:pt x="3385" y="792"/>
                  </a:cubicBezTo>
                  <a:cubicBezTo>
                    <a:pt x="3682" y="965"/>
                    <a:pt x="3886" y="1341"/>
                    <a:pt x="3917" y="1764"/>
                  </a:cubicBezTo>
                  <a:cubicBezTo>
                    <a:pt x="3917" y="1827"/>
                    <a:pt x="3964" y="1858"/>
                    <a:pt x="4012" y="1858"/>
                  </a:cubicBezTo>
                  <a:cubicBezTo>
                    <a:pt x="4074" y="1842"/>
                    <a:pt x="4121" y="1811"/>
                    <a:pt x="4090" y="1701"/>
                  </a:cubicBezTo>
                  <a:cubicBezTo>
                    <a:pt x="4059" y="1200"/>
                    <a:pt x="3823" y="792"/>
                    <a:pt x="3463" y="573"/>
                  </a:cubicBezTo>
                  <a:cubicBezTo>
                    <a:pt x="3323" y="483"/>
                    <a:pt x="3163" y="444"/>
                    <a:pt x="3001" y="444"/>
                  </a:cubicBezTo>
                  <a:cubicBezTo>
                    <a:pt x="2910" y="444"/>
                    <a:pt x="2817" y="456"/>
                    <a:pt x="2727" y="479"/>
                  </a:cubicBezTo>
                  <a:cubicBezTo>
                    <a:pt x="2507" y="526"/>
                    <a:pt x="2335" y="667"/>
                    <a:pt x="2225" y="839"/>
                  </a:cubicBezTo>
                  <a:lnTo>
                    <a:pt x="2225" y="871"/>
                  </a:lnTo>
                  <a:cubicBezTo>
                    <a:pt x="2210" y="902"/>
                    <a:pt x="2178" y="980"/>
                    <a:pt x="2147" y="980"/>
                  </a:cubicBezTo>
                  <a:cubicBezTo>
                    <a:pt x="2147" y="980"/>
                    <a:pt x="2131" y="965"/>
                    <a:pt x="2100" y="824"/>
                  </a:cubicBezTo>
                  <a:cubicBezTo>
                    <a:pt x="1990" y="401"/>
                    <a:pt x="1598" y="56"/>
                    <a:pt x="1175" y="9"/>
                  </a:cubicBezTo>
                  <a:cubicBezTo>
                    <a:pt x="1126" y="3"/>
                    <a:pt x="1075" y="0"/>
                    <a:pt x="1024"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5"/>
            <p:cNvSpPr/>
            <p:nvPr/>
          </p:nvSpPr>
          <p:spPr>
            <a:xfrm>
              <a:off x="2887775" y="2563072"/>
              <a:ext cx="300124" cy="222011"/>
            </a:xfrm>
            <a:custGeom>
              <a:avLst/>
              <a:gdLst/>
              <a:ahLst/>
              <a:cxnLst/>
              <a:rect l="l" t="t" r="r" b="b"/>
              <a:pathLst>
                <a:path w="5721" h="4232" extrusionOk="0">
                  <a:moveTo>
                    <a:pt x="1" y="1"/>
                  </a:moveTo>
                  <a:cubicBezTo>
                    <a:pt x="64" y="628"/>
                    <a:pt x="205" y="1254"/>
                    <a:pt x="534" y="1756"/>
                  </a:cubicBezTo>
                  <a:cubicBezTo>
                    <a:pt x="910" y="2336"/>
                    <a:pt x="1474" y="2727"/>
                    <a:pt x="2085" y="3041"/>
                  </a:cubicBezTo>
                  <a:cubicBezTo>
                    <a:pt x="3213" y="3620"/>
                    <a:pt x="4467" y="3934"/>
                    <a:pt x="5720" y="4232"/>
                  </a:cubicBezTo>
                  <a:cubicBezTo>
                    <a:pt x="5470" y="3229"/>
                    <a:pt x="5219" y="2336"/>
                    <a:pt x="4545" y="1552"/>
                  </a:cubicBezTo>
                  <a:cubicBezTo>
                    <a:pt x="4028" y="925"/>
                    <a:pt x="3276" y="487"/>
                    <a:pt x="2492" y="251"/>
                  </a:cubicBezTo>
                  <a:cubicBezTo>
                    <a:pt x="1709" y="1"/>
                    <a:pt x="831" y="1"/>
                    <a:pt x="1" y="1"/>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5"/>
            <p:cNvSpPr/>
            <p:nvPr/>
          </p:nvSpPr>
          <p:spPr>
            <a:xfrm>
              <a:off x="3339091" y="2558980"/>
              <a:ext cx="209683" cy="210470"/>
            </a:xfrm>
            <a:custGeom>
              <a:avLst/>
              <a:gdLst/>
              <a:ahLst/>
              <a:cxnLst/>
              <a:rect l="l" t="t" r="r" b="b"/>
              <a:pathLst>
                <a:path w="3997" h="4012" extrusionOk="0">
                  <a:moveTo>
                    <a:pt x="3651" y="0"/>
                  </a:moveTo>
                  <a:lnTo>
                    <a:pt x="3651" y="0"/>
                  </a:lnTo>
                  <a:cubicBezTo>
                    <a:pt x="2664" y="251"/>
                    <a:pt x="1771" y="737"/>
                    <a:pt x="1019" y="1426"/>
                  </a:cubicBezTo>
                  <a:cubicBezTo>
                    <a:pt x="768" y="1661"/>
                    <a:pt x="533" y="1943"/>
                    <a:pt x="377" y="2225"/>
                  </a:cubicBezTo>
                  <a:cubicBezTo>
                    <a:pt x="79" y="2758"/>
                    <a:pt x="47" y="3401"/>
                    <a:pt x="0" y="4012"/>
                  </a:cubicBezTo>
                  <a:cubicBezTo>
                    <a:pt x="925" y="3667"/>
                    <a:pt x="1881" y="3181"/>
                    <a:pt x="2727" y="2680"/>
                  </a:cubicBezTo>
                  <a:cubicBezTo>
                    <a:pt x="3056" y="2508"/>
                    <a:pt x="3385" y="2319"/>
                    <a:pt x="3604" y="2006"/>
                  </a:cubicBezTo>
                  <a:cubicBezTo>
                    <a:pt x="3996" y="1426"/>
                    <a:pt x="3824" y="659"/>
                    <a:pt x="3651"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1" name="Google Shape;411;p5"/>
          <p:cNvGrpSpPr/>
          <p:nvPr/>
        </p:nvGrpSpPr>
        <p:grpSpPr>
          <a:xfrm>
            <a:off x="3391458" y="4225013"/>
            <a:ext cx="613683" cy="443177"/>
            <a:chOff x="6084425" y="3496625"/>
            <a:chExt cx="264450" cy="190975"/>
          </a:xfrm>
        </p:grpSpPr>
        <p:sp>
          <p:nvSpPr>
            <p:cNvPr id="412" name="Google Shape;412;p5"/>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5"/>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5"/>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5" name="Google Shape;415;p5"/>
          <p:cNvSpPr/>
          <p:nvPr/>
        </p:nvSpPr>
        <p:spPr>
          <a:xfrm>
            <a:off x="7336425" y="445025"/>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5"/>
          <p:cNvSpPr/>
          <p:nvPr/>
        </p:nvSpPr>
        <p:spPr>
          <a:xfrm>
            <a:off x="6342338" y="45469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5"/>
          <p:cNvSpPr/>
          <p:nvPr/>
        </p:nvSpPr>
        <p:spPr>
          <a:xfrm>
            <a:off x="413725" y="26196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8"/>
        <p:cNvGrpSpPr/>
        <p:nvPr/>
      </p:nvGrpSpPr>
      <p:grpSpPr>
        <a:xfrm>
          <a:off x="0" y="0"/>
          <a:ext cx="0" cy="0"/>
          <a:chOff x="0" y="0"/>
          <a:chExt cx="0" cy="0"/>
        </a:xfrm>
      </p:grpSpPr>
      <p:sp>
        <p:nvSpPr>
          <p:cNvPr id="419" name="Google Shape;419;p6"/>
          <p:cNvSpPr txBox="1">
            <a:spLocks noGrp="1"/>
          </p:cNvSpPr>
          <p:nvPr>
            <p:ph type="title"/>
          </p:nvPr>
        </p:nvSpPr>
        <p:spPr>
          <a:xfrm>
            <a:off x="1349100" y="445025"/>
            <a:ext cx="64458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420" name="Google Shape;420;p6"/>
          <p:cNvGrpSpPr/>
          <p:nvPr/>
        </p:nvGrpSpPr>
        <p:grpSpPr>
          <a:xfrm rot="-6451616" flipH="1">
            <a:off x="-33893" y="-1112642"/>
            <a:ext cx="1339561" cy="2855735"/>
            <a:chOff x="1768600" y="1247200"/>
            <a:chExt cx="454500" cy="1012400"/>
          </a:xfrm>
        </p:grpSpPr>
        <p:sp>
          <p:nvSpPr>
            <p:cNvPr id="421" name="Google Shape;421;p6"/>
            <p:cNvSpPr/>
            <p:nvPr/>
          </p:nvSpPr>
          <p:spPr>
            <a:xfrm>
              <a:off x="1872350" y="1247200"/>
              <a:ext cx="264625" cy="352025"/>
            </a:xfrm>
            <a:custGeom>
              <a:avLst/>
              <a:gdLst/>
              <a:ahLst/>
              <a:cxnLst/>
              <a:rect l="l" t="t" r="r" b="b"/>
              <a:pathLst>
                <a:path w="10585" h="14081" extrusionOk="0">
                  <a:moveTo>
                    <a:pt x="3922" y="0"/>
                  </a:moveTo>
                  <a:cubicBezTo>
                    <a:pt x="3871" y="0"/>
                    <a:pt x="3817" y="34"/>
                    <a:pt x="3788" y="92"/>
                  </a:cubicBezTo>
                  <a:cubicBezTo>
                    <a:pt x="2984" y="2038"/>
                    <a:pt x="2050" y="3854"/>
                    <a:pt x="1064" y="5695"/>
                  </a:cubicBezTo>
                  <a:cubicBezTo>
                    <a:pt x="390" y="7044"/>
                    <a:pt x="1" y="8419"/>
                    <a:pt x="286" y="9924"/>
                  </a:cubicBezTo>
                  <a:cubicBezTo>
                    <a:pt x="833" y="12755"/>
                    <a:pt x="3410" y="14081"/>
                    <a:pt x="6055" y="14081"/>
                  </a:cubicBezTo>
                  <a:cubicBezTo>
                    <a:pt x="6294" y="14081"/>
                    <a:pt x="6533" y="14070"/>
                    <a:pt x="6771" y="14048"/>
                  </a:cubicBezTo>
                  <a:cubicBezTo>
                    <a:pt x="6939" y="14048"/>
                    <a:pt x="6952" y="13783"/>
                    <a:pt x="6810" y="13783"/>
                  </a:cubicBezTo>
                  <a:cubicBezTo>
                    <a:pt x="6798" y="13783"/>
                    <a:pt x="6785" y="13785"/>
                    <a:pt x="6771" y="13789"/>
                  </a:cubicBezTo>
                  <a:cubicBezTo>
                    <a:pt x="6545" y="13810"/>
                    <a:pt x="6319" y="13820"/>
                    <a:pt x="6094" y="13820"/>
                  </a:cubicBezTo>
                  <a:cubicBezTo>
                    <a:pt x="3215" y="13820"/>
                    <a:pt x="492" y="12136"/>
                    <a:pt x="468" y="8912"/>
                  </a:cubicBezTo>
                  <a:cubicBezTo>
                    <a:pt x="416" y="7252"/>
                    <a:pt x="1298" y="5877"/>
                    <a:pt x="2076" y="4450"/>
                  </a:cubicBezTo>
                  <a:cubicBezTo>
                    <a:pt x="2790" y="3121"/>
                    <a:pt x="3387" y="1768"/>
                    <a:pt x="3956" y="391"/>
                  </a:cubicBezTo>
                  <a:lnTo>
                    <a:pt x="3956" y="391"/>
                  </a:lnTo>
                  <a:cubicBezTo>
                    <a:pt x="4601" y="1462"/>
                    <a:pt x="5314" y="2485"/>
                    <a:pt x="6097" y="3439"/>
                  </a:cubicBezTo>
                  <a:cubicBezTo>
                    <a:pt x="6953" y="4476"/>
                    <a:pt x="7939" y="5358"/>
                    <a:pt x="8821" y="6344"/>
                  </a:cubicBezTo>
                  <a:cubicBezTo>
                    <a:pt x="9988" y="7693"/>
                    <a:pt x="10455" y="9197"/>
                    <a:pt x="9599" y="10832"/>
                  </a:cubicBezTo>
                  <a:cubicBezTo>
                    <a:pt x="8976" y="11999"/>
                    <a:pt x="8172" y="13192"/>
                    <a:pt x="6953" y="13711"/>
                  </a:cubicBezTo>
                  <a:cubicBezTo>
                    <a:pt x="6863" y="13778"/>
                    <a:pt x="6890" y="13846"/>
                    <a:pt x="6932" y="13846"/>
                  </a:cubicBezTo>
                  <a:cubicBezTo>
                    <a:pt x="6939" y="13846"/>
                    <a:pt x="6946" y="13844"/>
                    <a:pt x="6953" y="13841"/>
                  </a:cubicBezTo>
                  <a:cubicBezTo>
                    <a:pt x="8068" y="13452"/>
                    <a:pt x="8795" y="12518"/>
                    <a:pt x="9417" y="11506"/>
                  </a:cubicBezTo>
                  <a:cubicBezTo>
                    <a:pt x="10118" y="10339"/>
                    <a:pt x="10585" y="9145"/>
                    <a:pt x="10014" y="7823"/>
                  </a:cubicBezTo>
                  <a:cubicBezTo>
                    <a:pt x="9443" y="6422"/>
                    <a:pt x="8172" y="5436"/>
                    <a:pt x="7161" y="4346"/>
                  </a:cubicBezTo>
                  <a:cubicBezTo>
                    <a:pt x="5967" y="3049"/>
                    <a:pt x="4930" y="1597"/>
                    <a:pt x="4022" y="66"/>
                  </a:cubicBezTo>
                  <a:cubicBezTo>
                    <a:pt x="3999" y="21"/>
                    <a:pt x="3961" y="0"/>
                    <a:pt x="3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2" name="Google Shape;422;p6"/>
            <p:cNvSpPr/>
            <p:nvPr/>
          </p:nvSpPr>
          <p:spPr>
            <a:xfrm>
              <a:off x="1983200" y="1276525"/>
              <a:ext cx="221875" cy="321900"/>
            </a:xfrm>
            <a:custGeom>
              <a:avLst/>
              <a:gdLst/>
              <a:ahLst/>
              <a:cxnLst/>
              <a:rect l="l" t="t" r="r" b="b"/>
              <a:pathLst>
                <a:path w="8875" h="12876" extrusionOk="0">
                  <a:moveTo>
                    <a:pt x="172" y="1"/>
                  </a:moveTo>
                  <a:cubicBezTo>
                    <a:pt x="75" y="1"/>
                    <a:pt x="1" y="116"/>
                    <a:pt x="81" y="216"/>
                  </a:cubicBezTo>
                  <a:cubicBezTo>
                    <a:pt x="1014" y="1046"/>
                    <a:pt x="2311" y="1254"/>
                    <a:pt x="3479" y="1695"/>
                  </a:cubicBezTo>
                  <a:cubicBezTo>
                    <a:pt x="5139" y="2343"/>
                    <a:pt x="6280" y="3848"/>
                    <a:pt x="7240" y="5275"/>
                  </a:cubicBezTo>
                  <a:cubicBezTo>
                    <a:pt x="8278" y="6857"/>
                    <a:pt x="7992" y="8803"/>
                    <a:pt x="6851" y="10281"/>
                  </a:cubicBezTo>
                  <a:cubicBezTo>
                    <a:pt x="5788" y="11708"/>
                    <a:pt x="4283" y="12227"/>
                    <a:pt x="2649" y="12694"/>
                  </a:cubicBezTo>
                  <a:cubicBezTo>
                    <a:pt x="2571" y="12746"/>
                    <a:pt x="2597" y="12875"/>
                    <a:pt x="2675" y="12875"/>
                  </a:cubicBezTo>
                  <a:cubicBezTo>
                    <a:pt x="5684" y="12746"/>
                    <a:pt x="8874" y="9581"/>
                    <a:pt x="8096" y="6442"/>
                  </a:cubicBezTo>
                  <a:cubicBezTo>
                    <a:pt x="7889" y="5638"/>
                    <a:pt x="7370" y="4963"/>
                    <a:pt x="6877" y="4315"/>
                  </a:cubicBezTo>
                  <a:cubicBezTo>
                    <a:pt x="6358" y="3614"/>
                    <a:pt x="5839" y="2940"/>
                    <a:pt x="5165" y="2395"/>
                  </a:cubicBezTo>
                  <a:cubicBezTo>
                    <a:pt x="3712" y="1202"/>
                    <a:pt x="1767" y="1150"/>
                    <a:pt x="262" y="35"/>
                  </a:cubicBezTo>
                  <a:cubicBezTo>
                    <a:pt x="232" y="11"/>
                    <a:pt x="201" y="1"/>
                    <a:pt x="1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3" name="Google Shape;423;p6"/>
            <p:cNvSpPr/>
            <p:nvPr/>
          </p:nvSpPr>
          <p:spPr>
            <a:xfrm>
              <a:off x="2056550" y="1337700"/>
              <a:ext cx="118050" cy="156675"/>
            </a:xfrm>
            <a:custGeom>
              <a:avLst/>
              <a:gdLst/>
              <a:ahLst/>
              <a:cxnLst/>
              <a:rect l="l" t="t" r="r" b="b"/>
              <a:pathLst>
                <a:path w="4722" h="6267" extrusionOk="0">
                  <a:moveTo>
                    <a:pt x="130" y="0"/>
                  </a:moveTo>
                  <a:cubicBezTo>
                    <a:pt x="52" y="0"/>
                    <a:pt x="0" y="104"/>
                    <a:pt x="52" y="130"/>
                  </a:cubicBezTo>
                  <a:cubicBezTo>
                    <a:pt x="2205" y="1505"/>
                    <a:pt x="4176" y="3424"/>
                    <a:pt x="3632" y="6174"/>
                  </a:cubicBezTo>
                  <a:cubicBezTo>
                    <a:pt x="3617" y="6232"/>
                    <a:pt x="3652" y="6266"/>
                    <a:pt x="3689" y="6266"/>
                  </a:cubicBezTo>
                  <a:cubicBezTo>
                    <a:pt x="3719" y="6266"/>
                    <a:pt x="3750" y="6245"/>
                    <a:pt x="3761" y="6200"/>
                  </a:cubicBezTo>
                  <a:cubicBezTo>
                    <a:pt x="4721" y="3476"/>
                    <a:pt x="2179" y="1271"/>
                    <a:pt x="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4" name="Google Shape;424;p6"/>
            <p:cNvSpPr/>
            <p:nvPr/>
          </p:nvSpPr>
          <p:spPr>
            <a:xfrm>
              <a:off x="2056675" y="1520025"/>
              <a:ext cx="84650" cy="75250"/>
            </a:xfrm>
            <a:custGeom>
              <a:avLst/>
              <a:gdLst/>
              <a:ahLst/>
              <a:cxnLst/>
              <a:rect l="l" t="t" r="r" b="b"/>
              <a:pathLst>
                <a:path w="3386" h="3010" extrusionOk="0">
                  <a:moveTo>
                    <a:pt x="3335" y="0"/>
                  </a:moveTo>
                  <a:cubicBezTo>
                    <a:pt x="3322" y="0"/>
                    <a:pt x="3306" y="6"/>
                    <a:pt x="3290" y="22"/>
                  </a:cubicBezTo>
                  <a:cubicBezTo>
                    <a:pt x="2459" y="1319"/>
                    <a:pt x="1344" y="2150"/>
                    <a:pt x="47" y="2902"/>
                  </a:cubicBezTo>
                  <a:cubicBezTo>
                    <a:pt x="1" y="2925"/>
                    <a:pt x="16" y="3010"/>
                    <a:pt x="75" y="3010"/>
                  </a:cubicBezTo>
                  <a:cubicBezTo>
                    <a:pt x="82" y="3010"/>
                    <a:pt x="90" y="3008"/>
                    <a:pt x="99" y="3006"/>
                  </a:cubicBezTo>
                  <a:cubicBezTo>
                    <a:pt x="1474" y="2487"/>
                    <a:pt x="2641" y="1345"/>
                    <a:pt x="3367" y="48"/>
                  </a:cubicBezTo>
                  <a:cubicBezTo>
                    <a:pt x="3385" y="30"/>
                    <a:pt x="3366" y="0"/>
                    <a:pt x="33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5" name="Google Shape;425;p6"/>
            <p:cNvSpPr/>
            <p:nvPr/>
          </p:nvSpPr>
          <p:spPr>
            <a:xfrm>
              <a:off x="1963150" y="1287425"/>
              <a:ext cx="43675" cy="245150"/>
            </a:xfrm>
            <a:custGeom>
              <a:avLst/>
              <a:gdLst/>
              <a:ahLst/>
              <a:cxnLst/>
              <a:rect l="l" t="t" r="r" b="b"/>
              <a:pathLst>
                <a:path w="1747" h="9806" extrusionOk="0">
                  <a:moveTo>
                    <a:pt x="52" y="1"/>
                  </a:moveTo>
                  <a:cubicBezTo>
                    <a:pt x="26" y="1"/>
                    <a:pt x="1" y="14"/>
                    <a:pt x="1" y="40"/>
                  </a:cubicBezTo>
                  <a:cubicBezTo>
                    <a:pt x="104" y="3256"/>
                    <a:pt x="130" y="6810"/>
                    <a:pt x="1583" y="9767"/>
                  </a:cubicBezTo>
                  <a:cubicBezTo>
                    <a:pt x="1601" y="9795"/>
                    <a:pt x="1629" y="9806"/>
                    <a:pt x="1655" y="9806"/>
                  </a:cubicBezTo>
                  <a:cubicBezTo>
                    <a:pt x="1703" y="9806"/>
                    <a:pt x="1746" y="9766"/>
                    <a:pt x="1713" y="9716"/>
                  </a:cubicBezTo>
                  <a:cubicBezTo>
                    <a:pt x="545" y="6551"/>
                    <a:pt x="260" y="3386"/>
                    <a:pt x="104" y="40"/>
                  </a:cubicBezTo>
                  <a:cubicBezTo>
                    <a:pt x="104" y="14"/>
                    <a:pt x="78" y="1"/>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6" name="Google Shape;426;p6"/>
            <p:cNvSpPr/>
            <p:nvPr/>
          </p:nvSpPr>
          <p:spPr>
            <a:xfrm>
              <a:off x="1930075" y="1388225"/>
              <a:ext cx="91325" cy="204450"/>
            </a:xfrm>
            <a:custGeom>
              <a:avLst/>
              <a:gdLst/>
              <a:ahLst/>
              <a:cxnLst/>
              <a:rect l="l" t="t" r="r" b="b"/>
              <a:pathLst>
                <a:path w="3653" h="8178" extrusionOk="0">
                  <a:moveTo>
                    <a:pt x="572" y="0"/>
                  </a:moveTo>
                  <a:cubicBezTo>
                    <a:pt x="551" y="0"/>
                    <a:pt x="529" y="9"/>
                    <a:pt x="519" y="28"/>
                  </a:cubicBezTo>
                  <a:cubicBezTo>
                    <a:pt x="234" y="1741"/>
                    <a:pt x="1" y="3504"/>
                    <a:pt x="701" y="5165"/>
                  </a:cubicBezTo>
                  <a:cubicBezTo>
                    <a:pt x="1272" y="6488"/>
                    <a:pt x="2257" y="7525"/>
                    <a:pt x="3529" y="8174"/>
                  </a:cubicBezTo>
                  <a:cubicBezTo>
                    <a:pt x="3537" y="8177"/>
                    <a:pt x="3545" y="8178"/>
                    <a:pt x="3553" y="8178"/>
                  </a:cubicBezTo>
                  <a:cubicBezTo>
                    <a:pt x="3616" y="8178"/>
                    <a:pt x="3653" y="8090"/>
                    <a:pt x="3606" y="8044"/>
                  </a:cubicBezTo>
                  <a:cubicBezTo>
                    <a:pt x="2335" y="7318"/>
                    <a:pt x="1324" y="6228"/>
                    <a:pt x="805" y="4853"/>
                  </a:cubicBezTo>
                  <a:cubicBezTo>
                    <a:pt x="208" y="3297"/>
                    <a:pt x="390" y="1663"/>
                    <a:pt x="623" y="54"/>
                  </a:cubicBezTo>
                  <a:cubicBezTo>
                    <a:pt x="639" y="22"/>
                    <a:pt x="606" y="0"/>
                    <a:pt x="5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7" name="Google Shape;427;p6"/>
            <p:cNvSpPr/>
            <p:nvPr/>
          </p:nvSpPr>
          <p:spPr>
            <a:xfrm>
              <a:off x="2017275" y="1360775"/>
              <a:ext cx="53550" cy="222600"/>
            </a:xfrm>
            <a:custGeom>
              <a:avLst/>
              <a:gdLst/>
              <a:ahLst/>
              <a:cxnLst/>
              <a:rect l="l" t="t" r="r" b="b"/>
              <a:pathLst>
                <a:path w="2142" h="8904" extrusionOk="0">
                  <a:moveTo>
                    <a:pt x="44" y="1"/>
                  </a:moveTo>
                  <a:cubicBezTo>
                    <a:pt x="17" y="1"/>
                    <a:pt x="0" y="20"/>
                    <a:pt x="15" y="63"/>
                  </a:cubicBezTo>
                  <a:cubicBezTo>
                    <a:pt x="533" y="1412"/>
                    <a:pt x="948" y="2839"/>
                    <a:pt x="1234" y="4265"/>
                  </a:cubicBezTo>
                  <a:cubicBezTo>
                    <a:pt x="1545" y="5744"/>
                    <a:pt x="1986" y="7456"/>
                    <a:pt x="1208" y="8805"/>
                  </a:cubicBezTo>
                  <a:cubicBezTo>
                    <a:pt x="1189" y="8861"/>
                    <a:pt x="1238" y="8904"/>
                    <a:pt x="1286" y="8904"/>
                  </a:cubicBezTo>
                  <a:cubicBezTo>
                    <a:pt x="1305" y="8904"/>
                    <a:pt x="1323" y="8897"/>
                    <a:pt x="1338" y="8883"/>
                  </a:cubicBezTo>
                  <a:cubicBezTo>
                    <a:pt x="2142" y="7845"/>
                    <a:pt x="1804" y="6315"/>
                    <a:pt x="1597" y="5121"/>
                  </a:cubicBezTo>
                  <a:cubicBezTo>
                    <a:pt x="1286" y="3357"/>
                    <a:pt x="793" y="1645"/>
                    <a:pt x="118" y="37"/>
                  </a:cubicBezTo>
                  <a:cubicBezTo>
                    <a:pt x="95" y="14"/>
                    <a:pt x="66" y="1"/>
                    <a:pt x="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8" name="Google Shape;428;p6"/>
            <p:cNvSpPr/>
            <p:nvPr/>
          </p:nvSpPr>
          <p:spPr>
            <a:xfrm>
              <a:off x="2056125" y="1440325"/>
              <a:ext cx="49075" cy="136225"/>
            </a:xfrm>
            <a:custGeom>
              <a:avLst/>
              <a:gdLst/>
              <a:ahLst/>
              <a:cxnLst/>
              <a:rect l="l" t="t" r="r" b="b"/>
              <a:pathLst>
                <a:path w="1963" h="5449" extrusionOk="0">
                  <a:moveTo>
                    <a:pt x="1314" y="0"/>
                  </a:moveTo>
                  <a:cubicBezTo>
                    <a:pt x="1301" y="0"/>
                    <a:pt x="1288" y="7"/>
                    <a:pt x="1288" y="20"/>
                  </a:cubicBezTo>
                  <a:cubicBezTo>
                    <a:pt x="1755" y="1991"/>
                    <a:pt x="1210" y="3729"/>
                    <a:pt x="43" y="5338"/>
                  </a:cubicBezTo>
                  <a:cubicBezTo>
                    <a:pt x="0" y="5402"/>
                    <a:pt x="63" y="5448"/>
                    <a:pt x="130" y="5448"/>
                  </a:cubicBezTo>
                  <a:cubicBezTo>
                    <a:pt x="144" y="5448"/>
                    <a:pt x="159" y="5446"/>
                    <a:pt x="173" y="5441"/>
                  </a:cubicBezTo>
                  <a:cubicBezTo>
                    <a:pt x="1625" y="4118"/>
                    <a:pt x="1963" y="1810"/>
                    <a:pt x="1340" y="20"/>
                  </a:cubicBezTo>
                  <a:cubicBezTo>
                    <a:pt x="1340" y="7"/>
                    <a:pt x="1327" y="0"/>
                    <a:pt x="13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29" name="Google Shape;429;p6"/>
            <p:cNvSpPr/>
            <p:nvPr/>
          </p:nvSpPr>
          <p:spPr>
            <a:xfrm>
              <a:off x="2004000" y="1440100"/>
              <a:ext cx="43475" cy="144900"/>
            </a:xfrm>
            <a:custGeom>
              <a:avLst/>
              <a:gdLst/>
              <a:ahLst/>
              <a:cxnLst/>
              <a:rect l="l" t="t" r="r" b="b"/>
              <a:pathLst>
                <a:path w="1739" h="5796" extrusionOk="0">
                  <a:moveTo>
                    <a:pt x="53" y="0"/>
                  </a:moveTo>
                  <a:cubicBezTo>
                    <a:pt x="31" y="0"/>
                    <a:pt x="1" y="23"/>
                    <a:pt x="1" y="55"/>
                  </a:cubicBezTo>
                  <a:cubicBezTo>
                    <a:pt x="312" y="1974"/>
                    <a:pt x="727" y="4050"/>
                    <a:pt x="1635" y="5762"/>
                  </a:cubicBezTo>
                  <a:cubicBezTo>
                    <a:pt x="1652" y="5786"/>
                    <a:pt x="1668" y="5795"/>
                    <a:pt x="1683" y="5795"/>
                  </a:cubicBezTo>
                  <a:cubicBezTo>
                    <a:pt x="1715" y="5795"/>
                    <a:pt x="1739" y="5753"/>
                    <a:pt x="1739" y="5736"/>
                  </a:cubicBezTo>
                  <a:cubicBezTo>
                    <a:pt x="1194" y="3816"/>
                    <a:pt x="520" y="2000"/>
                    <a:pt x="79" y="29"/>
                  </a:cubicBezTo>
                  <a:cubicBezTo>
                    <a:pt x="79" y="9"/>
                    <a:pt x="67"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0" name="Google Shape;430;p6"/>
            <p:cNvSpPr/>
            <p:nvPr/>
          </p:nvSpPr>
          <p:spPr>
            <a:xfrm>
              <a:off x="1908675" y="1442550"/>
              <a:ext cx="57825" cy="126000"/>
            </a:xfrm>
            <a:custGeom>
              <a:avLst/>
              <a:gdLst/>
              <a:ahLst/>
              <a:cxnLst/>
              <a:rect l="l" t="t" r="r" b="b"/>
              <a:pathLst>
                <a:path w="2313" h="5040" extrusionOk="0">
                  <a:moveTo>
                    <a:pt x="50" y="0"/>
                  </a:moveTo>
                  <a:cubicBezTo>
                    <a:pt x="24" y="0"/>
                    <a:pt x="1" y="17"/>
                    <a:pt x="1" y="60"/>
                  </a:cubicBezTo>
                  <a:cubicBezTo>
                    <a:pt x="1" y="1902"/>
                    <a:pt x="442" y="4029"/>
                    <a:pt x="2180" y="5015"/>
                  </a:cubicBezTo>
                  <a:cubicBezTo>
                    <a:pt x="2202" y="5032"/>
                    <a:pt x="2222" y="5039"/>
                    <a:pt x="2239" y="5039"/>
                  </a:cubicBezTo>
                  <a:cubicBezTo>
                    <a:pt x="2299" y="5039"/>
                    <a:pt x="2313" y="4946"/>
                    <a:pt x="2231" y="4885"/>
                  </a:cubicBezTo>
                  <a:cubicBezTo>
                    <a:pt x="675" y="3692"/>
                    <a:pt x="208" y="1954"/>
                    <a:pt x="130" y="60"/>
                  </a:cubicBezTo>
                  <a:cubicBezTo>
                    <a:pt x="130" y="30"/>
                    <a:pt x="87" y="0"/>
                    <a:pt x="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1" name="Google Shape;431;p6"/>
            <p:cNvSpPr/>
            <p:nvPr/>
          </p:nvSpPr>
          <p:spPr>
            <a:xfrm>
              <a:off x="2052650" y="1283050"/>
              <a:ext cx="168625" cy="316025"/>
            </a:xfrm>
            <a:custGeom>
              <a:avLst/>
              <a:gdLst/>
              <a:ahLst/>
              <a:cxnLst/>
              <a:rect l="l" t="t" r="r" b="b"/>
              <a:pathLst>
                <a:path w="6745" h="12641" extrusionOk="0">
                  <a:moveTo>
                    <a:pt x="1427" y="1"/>
                  </a:moveTo>
                  <a:cubicBezTo>
                    <a:pt x="1395" y="1"/>
                    <a:pt x="1362" y="20"/>
                    <a:pt x="1349" y="59"/>
                  </a:cubicBezTo>
                  <a:cubicBezTo>
                    <a:pt x="1246" y="215"/>
                    <a:pt x="1064" y="1226"/>
                    <a:pt x="908" y="1226"/>
                  </a:cubicBezTo>
                  <a:cubicBezTo>
                    <a:pt x="897" y="1223"/>
                    <a:pt x="887" y="1221"/>
                    <a:pt x="878" y="1221"/>
                  </a:cubicBezTo>
                  <a:cubicBezTo>
                    <a:pt x="826" y="1221"/>
                    <a:pt x="819" y="1278"/>
                    <a:pt x="908" y="1278"/>
                  </a:cubicBezTo>
                  <a:cubicBezTo>
                    <a:pt x="960" y="1278"/>
                    <a:pt x="1038" y="1330"/>
                    <a:pt x="1090" y="1330"/>
                  </a:cubicBezTo>
                  <a:cubicBezTo>
                    <a:pt x="1142" y="1330"/>
                    <a:pt x="1194" y="1278"/>
                    <a:pt x="1194" y="1226"/>
                  </a:cubicBezTo>
                  <a:cubicBezTo>
                    <a:pt x="1220" y="967"/>
                    <a:pt x="1246" y="733"/>
                    <a:pt x="1323" y="500"/>
                  </a:cubicBezTo>
                  <a:cubicBezTo>
                    <a:pt x="1373" y="376"/>
                    <a:pt x="1416" y="311"/>
                    <a:pt x="1460" y="311"/>
                  </a:cubicBezTo>
                  <a:cubicBezTo>
                    <a:pt x="1507" y="311"/>
                    <a:pt x="1554" y="389"/>
                    <a:pt x="1609" y="552"/>
                  </a:cubicBezTo>
                  <a:cubicBezTo>
                    <a:pt x="1816" y="682"/>
                    <a:pt x="2024" y="993"/>
                    <a:pt x="2205" y="1148"/>
                  </a:cubicBezTo>
                  <a:cubicBezTo>
                    <a:pt x="2724" y="1641"/>
                    <a:pt x="3269" y="2056"/>
                    <a:pt x="3814" y="2523"/>
                  </a:cubicBezTo>
                  <a:cubicBezTo>
                    <a:pt x="5111" y="3561"/>
                    <a:pt x="6019" y="4443"/>
                    <a:pt x="6304" y="6129"/>
                  </a:cubicBezTo>
                  <a:cubicBezTo>
                    <a:pt x="6615" y="7763"/>
                    <a:pt x="6174" y="9553"/>
                    <a:pt x="4877" y="10721"/>
                  </a:cubicBezTo>
                  <a:cubicBezTo>
                    <a:pt x="3658" y="11810"/>
                    <a:pt x="1738" y="12199"/>
                    <a:pt x="156" y="12381"/>
                  </a:cubicBezTo>
                  <a:cubicBezTo>
                    <a:pt x="0" y="12381"/>
                    <a:pt x="0" y="12640"/>
                    <a:pt x="156" y="12640"/>
                  </a:cubicBezTo>
                  <a:cubicBezTo>
                    <a:pt x="3061" y="12381"/>
                    <a:pt x="6148" y="11162"/>
                    <a:pt x="6563" y="7893"/>
                  </a:cubicBezTo>
                  <a:cubicBezTo>
                    <a:pt x="6745" y="6544"/>
                    <a:pt x="6486" y="4910"/>
                    <a:pt x="5604" y="3846"/>
                  </a:cubicBezTo>
                  <a:cubicBezTo>
                    <a:pt x="4436" y="2420"/>
                    <a:pt x="2413" y="1719"/>
                    <a:pt x="1505" y="59"/>
                  </a:cubicBezTo>
                  <a:cubicBezTo>
                    <a:pt x="1492" y="20"/>
                    <a:pt x="1460" y="1"/>
                    <a:pt x="14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2" name="Google Shape;432;p6"/>
            <p:cNvSpPr/>
            <p:nvPr/>
          </p:nvSpPr>
          <p:spPr>
            <a:xfrm>
              <a:off x="1810750" y="1299175"/>
              <a:ext cx="241925" cy="304550"/>
            </a:xfrm>
            <a:custGeom>
              <a:avLst/>
              <a:gdLst/>
              <a:ahLst/>
              <a:cxnLst/>
              <a:rect l="l" t="t" r="r" b="b"/>
              <a:pathLst>
                <a:path w="9677" h="12182" extrusionOk="0">
                  <a:moveTo>
                    <a:pt x="3420" y="0"/>
                  </a:moveTo>
                  <a:cubicBezTo>
                    <a:pt x="3391" y="0"/>
                    <a:pt x="3361" y="20"/>
                    <a:pt x="3347" y="62"/>
                  </a:cubicBezTo>
                  <a:cubicBezTo>
                    <a:pt x="1842" y="2786"/>
                    <a:pt x="0" y="6003"/>
                    <a:pt x="1557" y="9116"/>
                  </a:cubicBezTo>
                  <a:cubicBezTo>
                    <a:pt x="2179" y="10335"/>
                    <a:pt x="3217" y="11269"/>
                    <a:pt x="4514" y="11788"/>
                  </a:cubicBezTo>
                  <a:cubicBezTo>
                    <a:pt x="5257" y="12087"/>
                    <a:pt x="6027" y="12182"/>
                    <a:pt x="6802" y="12182"/>
                  </a:cubicBezTo>
                  <a:cubicBezTo>
                    <a:pt x="7705" y="12182"/>
                    <a:pt x="8615" y="12053"/>
                    <a:pt x="9495" y="11969"/>
                  </a:cubicBezTo>
                  <a:cubicBezTo>
                    <a:pt x="9676" y="11969"/>
                    <a:pt x="9676" y="11710"/>
                    <a:pt x="9495" y="11710"/>
                  </a:cubicBezTo>
                  <a:cubicBezTo>
                    <a:pt x="8600" y="11799"/>
                    <a:pt x="7687" y="11940"/>
                    <a:pt x="6782" y="11940"/>
                  </a:cubicBezTo>
                  <a:cubicBezTo>
                    <a:pt x="6114" y="11940"/>
                    <a:pt x="5450" y="11864"/>
                    <a:pt x="4800" y="11632"/>
                  </a:cubicBezTo>
                  <a:cubicBezTo>
                    <a:pt x="3139" y="11061"/>
                    <a:pt x="1894" y="9687"/>
                    <a:pt x="1401" y="8026"/>
                  </a:cubicBezTo>
                  <a:cubicBezTo>
                    <a:pt x="882" y="6288"/>
                    <a:pt x="1375" y="4472"/>
                    <a:pt x="2102" y="2890"/>
                  </a:cubicBezTo>
                  <a:cubicBezTo>
                    <a:pt x="2439" y="2164"/>
                    <a:pt x="2802" y="1489"/>
                    <a:pt x="3139" y="815"/>
                  </a:cubicBezTo>
                  <a:cubicBezTo>
                    <a:pt x="3283" y="543"/>
                    <a:pt x="3368" y="379"/>
                    <a:pt x="3497" y="379"/>
                  </a:cubicBezTo>
                  <a:cubicBezTo>
                    <a:pt x="3577" y="379"/>
                    <a:pt x="3675" y="442"/>
                    <a:pt x="3814" y="581"/>
                  </a:cubicBezTo>
                  <a:cubicBezTo>
                    <a:pt x="4151" y="893"/>
                    <a:pt x="4436" y="1230"/>
                    <a:pt x="4748" y="1619"/>
                  </a:cubicBezTo>
                  <a:cubicBezTo>
                    <a:pt x="4754" y="1625"/>
                    <a:pt x="4765" y="1629"/>
                    <a:pt x="4778" y="1629"/>
                  </a:cubicBezTo>
                  <a:cubicBezTo>
                    <a:pt x="4816" y="1629"/>
                    <a:pt x="4864" y="1599"/>
                    <a:pt x="4825" y="1541"/>
                  </a:cubicBezTo>
                  <a:cubicBezTo>
                    <a:pt x="4436" y="970"/>
                    <a:pt x="4021" y="478"/>
                    <a:pt x="3477" y="37"/>
                  </a:cubicBezTo>
                  <a:cubicBezTo>
                    <a:pt x="3465" y="13"/>
                    <a:pt x="3443" y="0"/>
                    <a:pt x="34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3" name="Google Shape;433;p6"/>
            <p:cNvSpPr/>
            <p:nvPr/>
          </p:nvSpPr>
          <p:spPr>
            <a:xfrm>
              <a:off x="1806200" y="1376725"/>
              <a:ext cx="237025" cy="239275"/>
            </a:xfrm>
            <a:custGeom>
              <a:avLst/>
              <a:gdLst/>
              <a:ahLst/>
              <a:cxnLst/>
              <a:rect l="l" t="t" r="r" b="b"/>
              <a:pathLst>
                <a:path w="9481" h="9571" extrusionOk="0">
                  <a:moveTo>
                    <a:pt x="906" y="0"/>
                  </a:moveTo>
                  <a:cubicBezTo>
                    <a:pt x="866" y="0"/>
                    <a:pt x="831" y="28"/>
                    <a:pt x="831" y="73"/>
                  </a:cubicBezTo>
                  <a:cubicBezTo>
                    <a:pt x="649" y="1656"/>
                    <a:pt x="1" y="3160"/>
                    <a:pt x="208" y="4769"/>
                  </a:cubicBezTo>
                  <a:cubicBezTo>
                    <a:pt x="390" y="6014"/>
                    <a:pt x="961" y="7181"/>
                    <a:pt x="1843" y="8037"/>
                  </a:cubicBezTo>
                  <a:cubicBezTo>
                    <a:pt x="2985" y="9152"/>
                    <a:pt x="4330" y="9571"/>
                    <a:pt x="5728" y="9571"/>
                  </a:cubicBezTo>
                  <a:cubicBezTo>
                    <a:pt x="6933" y="9571"/>
                    <a:pt x="8177" y="9260"/>
                    <a:pt x="9366" y="8815"/>
                  </a:cubicBezTo>
                  <a:cubicBezTo>
                    <a:pt x="9481" y="8769"/>
                    <a:pt x="9432" y="8600"/>
                    <a:pt x="9328" y="8600"/>
                  </a:cubicBezTo>
                  <a:cubicBezTo>
                    <a:pt x="9315" y="8600"/>
                    <a:pt x="9302" y="8602"/>
                    <a:pt x="9288" y="8608"/>
                  </a:cubicBezTo>
                  <a:cubicBezTo>
                    <a:pt x="8162" y="9023"/>
                    <a:pt x="6977" y="9407"/>
                    <a:pt x="5766" y="9407"/>
                  </a:cubicBezTo>
                  <a:cubicBezTo>
                    <a:pt x="5385" y="9407"/>
                    <a:pt x="5003" y="9369"/>
                    <a:pt x="4618" y="9282"/>
                  </a:cubicBezTo>
                  <a:cubicBezTo>
                    <a:pt x="3269" y="8997"/>
                    <a:pt x="2024" y="8167"/>
                    <a:pt x="1272" y="7000"/>
                  </a:cubicBezTo>
                  <a:cubicBezTo>
                    <a:pt x="416" y="5703"/>
                    <a:pt x="234" y="4198"/>
                    <a:pt x="546" y="2693"/>
                  </a:cubicBezTo>
                  <a:cubicBezTo>
                    <a:pt x="675" y="2019"/>
                    <a:pt x="831" y="1344"/>
                    <a:pt x="961" y="644"/>
                  </a:cubicBezTo>
                  <a:cubicBezTo>
                    <a:pt x="1014" y="393"/>
                    <a:pt x="1006" y="304"/>
                    <a:pt x="1020" y="304"/>
                  </a:cubicBezTo>
                  <a:cubicBezTo>
                    <a:pt x="1033" y="304"/>
                    <a:pt x="1067" y="387"/>
                    <a:pt x="1194" y="488"/>
                  </a:cubicBezTo>
                  <a:cubicBezTo>
                    <a:pt x="1350" y="618"/>
                    <a:pt x="1505" y="929"/>
                    <a:pt x="1661" y="1137"/>
                  </a:cubicBezTo>
                  <a:cubicBezTo>
                    <a:pt x="1670" y="1183"/>
                    <a:pt x="1686" y="1200"/>
                    <a:pt x="1701" y="1200"/>
                  </a:cubicBezTo>
                  <a:cubicBezTo>
                    <a:pt x="1729" y="1200"/>
                    <a:pt x="1756" y="1144"/>
                    <a:pt x="1739" y="1111"/>
                  </a:cubicBezTo>
                  <a:cubicBezTo>
                    <a:pt x="1505" y="748"/>
                    <a:pt x="1246" y="385"/>
                    <a:pt x="987" y="47"/>
                  </a:cubicBezTo>
                  <a:cubicBezTo>
                    <a:pt x="965" y="15"/>
                    <a:pt x="934" y="0"/>
                    <a:pt x="9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4" name="Google Shape;434;p6"/>
            <p:cNvSpPr/>
            <p:nvPr/>
          </p:nvSpPr>
          <p:spPr>
            <a:xfrm>
              <a:off x="1838800" y="1592550"/>
              <a:ext cx="208675" cy="667050"/>
            </a:xfrm>
            <a:custGeom>
              <a:avLst/>
              <a:gdLst/>
              <a:ahLst/>
              <a:cxnLst/>
              <a:rect l="l" t="t" r="r" b="b"/>
              <a:pathLst>
                <a:path w="8347" h="26682" extrusionOk="0">
                  <a:moveTo>
                    <a:pt x="7988" y="1"/>
                  </a:moveTo>
                  <a:cubicBezTo>
                    <a:pt x="7935" y="1"/>
                    <a:pt x="7854" y="35"/>
                    <a:pt x="7854" y="105"/>
                  </a:cubicBezTo>
                  <a:cubicBezTo>
                    <a:pt x="7984" y="4800"/>
                    <a:pt x="8036" y="9469"/>
                    <a:pt x="6298" y="13905"/>
                  </a:cubicBezTo>
                  <a:cubicBezTo>
                    <a:pt x="5493" y="16058"/>
                    <a:pt x="4222" y="18030"/>
                    <a:pt x="3159" y="20027"/>
                  </a:cubicBezTo>
                  <a:cubicBezTo>
                    <a:pt x="2043" y="22102"/>
                    <a:pt x="1083" y="24281"/>
                    <a:pt x="72" y="26409"/>
                  </a:cubicBezTo>
                  <a:cubicBezTo>
                    <a:pt x="0" y="26551"/>
                    <a:pt x="125" y="26682"/>
                    <a:pt x="244" y="26682"/>
                  </a:cubicBezTo>
                  <a:cubicBezTo>
                    <a:pt x="298" y="26682"/>
                    <a:pt x="351" y="26655"/>
                    <a:pt x="383" y="26590"/>
                  </a:cubicBezTo>
                  <a:cubicBezTo>
                    <a:pt x="1395" y="24359"/>
                    <a:pt x="2406" y="22102"/>
                    <a:pt x="3574" y="19923"/>
                  </a:cubicBezTo>
                  <a:cubicBezTo>
                    <a:pt x="4663" y="17926"/>
                    <a:pt x="5857" y="15980"/>
                    <a:pt x="6661" y="13827"/>
                  </a:cubicBezTo>
                  <a:cubicBezTo>
                    <a:pt x="7465" y="11674"/>
                    <a:pt x="7906" y="9365"/>
                    <a:pt x="8087" y="7057"/>
                  </a:cubicBezTo>
                  <a:cubicBezTo>
                    <a:pt x="8295" y="4748"/>
                    <a:pt x="8347" y="2336"/>
                    <a:pt x="8036" y="27"/>
                  </a:cubicBezTo>
                  <a:cubicBezTo>
                    <a:pt x="8036" y="9"/>
                    <a:pt x="8015" y="1"/>
                    <a:pt x="79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5" name="Google Shape;435;p6"/>
            <p:cNvSpPr/>
            <p:nvPr/>
          </p:nvSpPr>
          <p:spPr>
            <a:xfrm>
              <a:off x="1986025" y="1689025"/>
              <a:ext cx="187075" cy="281950"/>
            </a:xfrm>
            <a:custGeom>
              <a:avLst/>
              <a:gdLst/>
              <a:ahLst/>
              <a:cxnLst/>
              <a:rect l="l" t="t" r="r" b="b"/>
              <a:pathLst>
                <a:path w="7483" h="11278" extrusionOk="0">
                  <a:moveTo>
                    <a:pt x="7400" y="0"/>
                  </a:moveTo>
                  <a:cubicBezTo>
                    <a:pt x="7384" y="0"/>
                    <a:pt x="7369" y="9"/>
                    <a:pt x="7361" y="33"/>
                  </a:cubicBezTo>
                  <a:cubicBezTo>
                    <a:pt x="6245" y="1953"/>
                    <a:pt x="5052" y="3794"/>
                    <a:pt x="3781" y="5636"/>
                  </a:cubicBezTo>
                  <a:cubicBezTo>
                    <a:pt x="3184" y="6544"/>
                    <a:pt x="2562" y="7426"/>
                    <a:pt x="1939" y="8308"/>
                  </a:cubicBezTo>
                  <a:cubicBezTo>
                    <a:pt x="1291" y="9216"/>
                    <a:pt x="512" y="10124"/>
                    <a:pt x="19" y="11110"/>
                  </a:cubicBezTo>
                  <a:cubicBezTo>
                    <a:pt x="0" y="11187"/>
                    <a:pt x="52" y="11278"/>
                    <a:pt x="122" y="11278"/>
                  </a:cubicBezTo>
                  <a:cubicBezTo>
                    <a:pt x="147" y="11278"/>
                    <a:pt x="174" y="11266"/>
                    <a:pt x="201" y="11239"/>
                  </a:cubicBezTo>
                  <a:cubicBezTo>
                    <a:pt x="901" y="10539"/>
                    <a:pt x="1446" y="9553"/>
                    <a:pt x="2043" y="8723"/>
                  </a:cubicBezTo>
                  <a:cubicBezTo>
                    <a:pt x="2691" y="7763"/>
                    <a:pt x="3340" y="6881"/>
                    <a:pt x="3962" y="5896"/>
                  </a:cubicBezTo>
                  <a:cubicBezTo>
                    <a:pt x="5182" y="4002"/>
                    <a:pt x="6375" y="2056"/>
                    <a:pt x="7464" y="85"/>
                  </a:cubicBezTo>
                  <a:cubicBezTo>
                    <a:pt x="7482" y="49"/>
                    <a:pt x="7438" y="0"/>
                    <a:pt x="740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6" name="Google Shape;436;p6"/>
            <p:cNvSpPr/>
            <p:nvPr/>
          </p:nvSpPr>
          <p:spPr>
            <a:xfrm>
              <a:off x="2058100" y="1629425"/>
              <a:ext cx="153450" cy="239475"/>
            </a:xfrm>
            <a:custGeom>
              <a:avLst/>
              <a:gdLst/>
              <a:ahLst/>
              <a:cxnLst/>
              <a:rect l="l" t="t" r="r" b="b"/>
              <a:pathLst>
                <a:path w="6138" h="9579" extrusionOk="0">
                  <a:moveTo>
                    <a:pt x="5209" y="1"/>
                  </a:moveTo>
                  <a:cubicBezTo>
                    <a:pt x="5173" y="1"/>
                    <a:pt x="5138" y="20"/>
                    <a:pt x="5126" y="56"/>
                  </a:cubicBezTo>
                  <a:cubicBezTo>
                    <a:pt x="4192" y="1665"/>
                    <a:pt x="2662" y="2780"/>
                    <a:pt x="1546" y="4259"/>
                  </a:cubicBezTo>
                  <a:cubicBezTo>
                    <a:pt x="509" y="5686"/>
                    <a:pt x="42" y="7398"/>
                    <a:pt x="301" y="9162"/>
                  </a:cubicBezTo>
                  <a:cubicBezTo>
                    <a:pt x="280" y="9172"/>
                    <a:pt x="289" y="9179"/>
                    <a:pt x="308" y="9179"/>
                  </a:cubicBezTo>
                  <a:cubicBezTo>
                    <a:pt x="335" y="9179"/>
                    <a:pt x="379" y="9166"/>
                    <a:pt x="379" y="9136"/>
                  </a:cubicBezTo>
                  <a:cubicBezTo>
                    <a:pt x="249" y="7086"/>
                    <a:pt x="898" y="5270"/>
                    <a:pt x="2273" y="3740"/>
                  </a:cubicBezTo>
                  <a:cubicBezTo>
                    <a:pt x="3255" y="2635"/>
                    <a:pt x="4377" y="1669"/>
                    <a:pt x="5154" y="403"/>
                  </a:cubicBezTo>
                  <a:lnTo>
                    <a:pt x="5154" y="403"/>
                  </a:lnTo>
                  <a:cubicBezTo>
                    <a:pt x="5547" y="2381"/>
                    <a:pt x="5862" y="4552"/>
                    <a:pt x="4919" y="6438"/>
                  </a:cubicBezTo>
                  <a:cubicBezTo>
                    <a:pt x="3985" y="8280"/>
                    <a:pt x="2039" y="8876"/>
                    <a:pt x="171" y="9343"/>
                  </a:cubicBezTo>
                  <a:cubicBezTo>
                    <a:pt x="1" y="9392"/>
                    <a:pt x="60" y="9579"/>
                    <a:pt x="197" y="9579"/>
                  </a:cubicBezTo>
                  <a:cubicBezTo>
                    <a:pt x="205" y="9579"/>
                    <a:pt x="214" y="9578"/>
                    <a:pt x="223" y="9577"/>
                  </a:cubicBezTo>
                  <a:cubicBezTo>
                    <a:pt x="2143" y="9084"/>
                    <a:pt x="4140" y="8435"/>
                    <a:pt x="5126" y="6542"/>
                  </a:cubicBezTo>
                  <a:cubicBezTo>
                    <a:pt x="6138" y="4518"/>
                    <a:pt x="5697" y="2184"/>
                    <a:pt x="5308" y="82"/>
                  </a:cubicBezTo>
                  <a:cubicBezTo>
                    <a:pt x="5294" y="27"/>
                    <a:pt x="5250" y="1"/>
                    <a:pt x="52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7" name="Google Shape;437;p6"/>
            <p:cNvSpPr/>
            <p:nvPr/>
          </p:nvSpPr>
          <p:spPr>
            <a:xfrm>
              <a:off x="2063875" y="1793600"/>
              <a:ext cx="117200" cy="64300"/>
            </a:xfrm>
            <a:custGeom>
              <a:avLst/>
              <a:gdLst/>
              <a:ahLst/>
              <a:cxnLst/>
              <a:rect l="l" t="t" r="r" b="b"/>
              <a:pathLst>
                <a:path w="4688" h="2572" extrusionOk="0">
                  <a:moveTo>
                    <a:pt x="4662" y="1"/>
                  </a:moveTo>
                  <a:cubicBezTo>
                    <a:pt x="3728" y="1349"/>
                    <a:pt x="1627" y="1946"/>
                    <a:pt x="96" y="2387"/>
                  </a:cubicBezTo>
                  <a:cubicBezTo>
                    <a:pt x="0" y="2435"/>
                    <a:pt x="15" y="2572"/>
                    <a:pt x="100" y="2572"/>
                  </a:cubicBezTo>
                  <a:cubicBezTo>
                    <a:pt x="107" y="2572"/>
                    <a:pt x="114" y="2571"/>
                    <a:pt x="122" y="2569"/>
                  </a:cubicBezTo>
                  <a:cubicBezTo>
                    <a:pt x="1679" y="2102"/>
                    <a:pt x="3780" y="1531"/>
                    <a:pt x="4688" y="26"/>
                  </a:cubicBezTo>
                  <a:cubicBezTo>
                    <a:pt x="4688" y="1"/>
                    <a:pt x="4662" y="1"/>
                    <a:pt x="46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8" name="Google Shape;438;p6"/>
            <p:cNvSpPr/>
            <p:nvPr/>
          </p:nvSpPr>
          <p:spPr>
            <a:xfrm>
              <a:off x="2070600" y="1747925"/>
              <a:ext cx="124325" cy="98000"/>
            </a:xfrm>
            <a:custGeom>
              <a:avLst/>
              <a:gdLst/>
              <a:ahLst/>
              <a:cxnLst/>
              <a:rect l="l" t="t" r="r" b="b"/>
              <a:pathLst>
                <a:path w="4973" h="3920" extrusionOk="0">
                  <a:moveTo>
                    <a:pt x="4941" y="0"/>
                  </a:moveTo>
                  <a:cubicBezTo>
                    <a:pt x="4932" y="0"/>
                    <a:pt x="4920" y="3"/>
                    <a:pt x="4912" y="12"/>
                  </a:cubicBezTo>
                  <a:cubicBezTo>
                    <a:pt x="4315" y="1101"/>
                    <a:pt x="3381" y="1620"/>
                    <a:pt x="2317" y="2217"/>
                  </a:cubicBezTo>
                  <a:cubicBezTo>
                    <a:pt x="1513" y="2658"/>
                    <a:pt x="761" y="3228"/>
                    <a:pt x="61" y="3799"/>
                  </a:cubicBezTo>
                  <a:cubicBezTo>
                    <a:pt x="0" y="3859"/>
                    <a:pt x="49" y="3920"/>
                    <a:pt x="98" y="3920"/>
                  </a:cubicBezTo>
                  <a:cubicBezTo>
                    <a:pt x="112" y="3920"/>
                    <a:pt x="127" y="3914"/>
                    <a:pt x="138" y="3903"/>
                  </a:cubicBezTo>
                  <a:cubicBezTo>
                    <a:pt x="1124" y="3099"/>
                    <a:pt x="2188" y="2476"/>
                    <a:pt x="3303" y="1828"/>
                  </a:cubicBezTo>
                  <a:cubicBezTo>
                    <a:pt x="4004" y="1412"/>
                    <a:pt x="4730" y="842"/>
                    <a:pt x="4937" y="12"/>
                  </a:cubicBezTo>
                  <a:cubicBezTo>
                    <a:pt x="4972" y="12"/>
                    <a:pt x="4961" y="0"/>
                    <a:pt x="49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39" name="Google Shape;439;p6"/>
            <p:cNvSpPr/>
            <p:nvPr/>
          </p:nvSpPr>
          <p:spPr>
            <a:xfrm>
              <a:off x="2096300" y="1722625"/>
              <a:ext cx="104225" cy="91550"/>
            </a:xfrm>
            <a:custGeom>
              <a:avLst/>
              <a:gdLst/>
              <a:ahLst/>
              <a:cxnLst/>
              <a:rect l="l" t="t" r="r" b="b"/>
              <a:pathLst>
                <a:path w="4169" h="3662" extrusionOk="0">
                  <a:moveTo>
                    <a:pt x="4130" y="0"/>
                  </a:moveTo>
                  <a:cubicBezTo>
                    <a:pt x="4123" y="0"/>
                    <a:pt x="4117" y="3"/>
                    <a:pt x="4117" y="12"/>
                  </a:cubicBezTo>
                  <a:cubicBezTo>
                    <a:pt x="3365" y="1854"/>
                    <a:pt x="1004" y="1932"/>
                    <a:pt x="18" y="3540"/>
                  </a:cubicBezTo>
                  <a:cubicBezTo>
                    <a:pt x="0" y="3594"/>
                    <a:pt x="45" y="3661"/>
                    <a:pt x="92" y="3661"/>
                  </a:cubicBezTo>
                  <a:cubicBezTo>
                    <a:pt x="112" y="3661"/>
                    <a:pt x="132" y="3649"/>
                    <a:pt x="148" y="3618"/>
                  </a:cubicBezTo>
                  <a:cubicBezTo>
                    <a:pt x="1160" y="2061"/>
                    <a:pt x="3624" y="1932"/>
                    <a:pt x="4169" y="12"/>
                  </a:cubicBezTo>
                  <a:cubicBezTo>
                    <a:pt x="4169" y="12"/>
                    <a:pt x="4146" y="0"/>
                    <a:pt x="4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0" name="Google Shape;440;p6"/>
            <p:cNvSpPr/>
            <p:nvPr/>
          </p:nvSpPr>
          <p:spPr>
            <a:xfrm>
              <a:off x="2119450" y="1681800"/>
              <a:ext cx="77375" cy="96525"/>
            </a:xfrm>
            <a:custGeom>
              <a:avLst/>
              <a:gdLst/>
              <a:ahLst/>
              <a:cxnLst/>
              <a:rect l="l" t="t" r="r" b="b"/>
              <a:pathLst>
                <a:path w="3095" h="3861" extrusionOk="0">
                  <a:moveTo>
                    <a:pt x="3089" y="0"/>
                  </a:moveTo>
                  <a:cubicBezTo>
                    <a:pt x="3085" y="0"/>
                    <a:pt x="3073" y="13"/>
                    <a:pt x="3061" y="37"/>
                  </a:cubicBezTo>
                  <a:cubicBezTo>
                    <a:pt x="2646" y="970"/>
                    <a:pt x="2050" y="1645"/>
                    <a:pt x="1271" y="2293"/>
                  </a:cubicBezTo>
                  <a:cubicBezTo>
                    <a:pt x="753" y="2709"/>
                    <a:pt x="182" y="3150"/>
                    <a:pt x="0" y="3824"/>
                  </a:cubicBezTo>
                  <a:cubicBezTo>
                    <a:pt x="0" y="3842"/>
                    <a:pt x="39" y="3861"/>
                    <a:pt x="62" y="3861"/>
                  </a:cubicBezTo>
                  <a:cubicBezTo>
                    <a:pt x="71" y="3861"/>
                    <a:pt x="78" y="3858"/>
                    <a:pt x="78" y="3850"/>
                  </a:cubicBezTo>
                  <a:cubicBezTo>
                    <a:pt x="519" y="3046"/>
                    <a:pt x="1168" y="2579"/>
                    <a:pt x="1868" y="1956"/>
                  </a:cubicBezTo>
                  <a:cubicBezTo>
                    <a:pt x="2413" y="1437"/>
                    <a:pt x="2828" y="789"/>
                    <a:pt x="3061" y="63"/>
                  </a:cubicBezTo>
                  <a:cubicBezTo>
                    <a:pt x="3090" y="20"/>
                    <a:pt x="3095" y="0"/>
                    <a:pt x="30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1" name="Google Shape;441;p6"/>
            <p:cNvSpPr/>
            <p:nvPr/>
          </p:nvSpPr>
          <p:spPr>
            <a:xfrm>
              <a:off x="2143825" y="1654525"/>
              <a:ext cx="46975" cy="79600"/>
            </a:xfrm>
            <a:custGeom>
              <a:avLst/>
              <a:gdLst/>
              <a:ahLst/>
              <a:cxnLst/>
              <a:rect l="l" t="t" r="r" b="b"/>
              <a:pathLst>
                <a:path w="1879" h="3184" extrusionOk="0">
                  <a:moveTo>
                    <a:pt x="1808" y="1"/>
                  </a:moveTo>
                  <a:cubicBezTo>
                    <a:pt x="1804" y="1"/>
                    <a:pt x="1801" y="4"/>
                    <a:pt x="1801" y="12"/>
                  </a:cubicBezTo>
                  <a:cubicBezTo>
                    <a:pt x="1801" y="609"/>
                    <a:pt x="1282" y="1257"/>
                    <a:pt x="945" y="1724"/>
                  </a:cubicBezTo>
                  <a:cubicBezTo>
                    <a:pt x="660" y="2191"/>
                    <a:pt x="322" y="2632"/>
                    <a:pt x="37" y="3099"/>
                  </a:cubicBezTo>
                  <a:cubicBezTo>
                    <a:pt x="1" y="3135"/>
                    <a:pt x="40" y="3184"/>
                    <a:pt x="94" y="3184"/>
                  </a:cubicBezTo>
                  <a:cubicBezTo>
                    <a:pt x="117" y="3184"/>
                    <a:pt x="143" y="3175"/>
                    <a:pt x="167" y="3151"/>
                  </a:cubicBezTo>
                  <a:cubicBezTo>
                    <a:pt x="582" y="2580"/>
                    <a:pt x="945" y="1984"/>
                    <a:pt x="1308" y="1387"/>
                  </a:cubicBezTo>
                  <a:cubicBezTo>
                    <a:pt x="1567" y="946"/>
                    <a:pt x="1879" y="505"/>
                    <a:pt x="1827" y="12"/>
                  </a:cubicBezTo>
                  <a:cubicBezTo>
                    <a:pt x="1827" y="12"/>
                    <a:pt x="1815"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2" name="Google Shape;442;p6"/>
            <p:cNvSpPr/>
            <p:nvPr/>
          </p:nvSpPr>
          <p:spPr>
            <a:xfrm>
              <a:off x="2128725" y="1684650"/>
              <a:ext cx="16025" cy="78925"/>
            </a:xfrm>
            <a:custGeom>
              <a:avLst/>
              <a:gdLst/>
              <a:ahLst/>
              <a:cxnLst/>
              <a:rect l="l" t="t" r="r" b="b"/>
              <a:pathLst>
                <a:path w="641" h="3157" extrusionOk="0">
                  <a:moveTo>
                    <a:pt x="615" y="0"/>
                  </a:moveTo>
                  <a:cubicBezTo>
                    <a:pt x="459" y="441"/>
                    <a:pt x="226" y="779"/>
                    <a:pt x="200" y="1272"/>
                  </a:cubicBezTo>
                  <a:cubicBezTo>
                    <a:pt x="148" y="1894"/>
                    <a:pt x="278" y="2439"/>
                    <a:pt x="18" y="3036"/>
                  </a:cubicBezTo>
                  <a:cubicBezTo>
                    <a:pt x="0" y="3090"/>
                    <a:pt x="58" y="3157"/>
                    <a:pt x="104" y="3157"/>
                  </a:cubicBezTo>
                  <a:cubicBezTo>
                    <a:pt x="123" y="3157"/>
                    <a:pt x="140" y="3145"/>
                    <a:pt x="148" y="3113"/>
                  </a:cubicBezTo>
                  <a:cubicBezTo>
                    <a:pt x="356" y="2698"/>
                    <a:pt x="356" y="2309"/>
                    <a:pt x="330" y="1868"/>
                  </a:cubicBezTo>
                  <a:cubicBezTo>
                    <a:pt x="330" y="1557"/>
                    <a:pt x="278" y="1272"/>
                    <a:pt x="356" y="1012"/>
                  </a:cubicBezTo>
                  <a:cubicBezTo>
                    <a:pt x="408" y="701"/>
                    <a:pt x="563" y="364"/>
                    <a:pt x="641" y="52"/>
                  </a:cubicBezTo>
                  <a:cubicBezTo>
                    <a:pt x="641" y="0"/>
                    <a:pt x="615" y="0"/>
                    <a:pt x="6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3" name="Google Shape;443;p6"/>
            <p:cNvSpPr/>
            <p:nvPr/>
          </p:nvSpPr>
          <p:spPr>
            <a:xfrm>
              <a:off x="2115775" y="1700600"/>
              <a:ext cx="16025" cy="81275"/>
            </a:xfrm>
            <a:custGeom>
              <a:avLst/>
              <a:gdLst/>
              <a:ahLst/>
              <a:cxnLst/>
              <a:rect l="l" t="t" r="r" b="b"/>
              <a:pathLst>
                <a:path w="641" h="3251" extrusionOk="0">
                  <a:moveTo>
                    <a:pt x="514" y="1"/>
                  </a:moveTo>
                  <a:cubicBezTo>
                    <a:pt x="502" y="1"/>
                    <a:pt x="491" y="4"/>
                    <a:pt x="485" y="11"/>
                  </a:cubicBezTo>
                  <a:cubicBezTo>
                    <a:pt x="69" y="1023"/>
                    <a:pt x="459" y="2138"/>
                    <a:pt x="18" y="3124"/>
                  </a:cubicBezTo>
                  <a:cubicBezTo>
                    <a:pt x="0" y="3193"/>
                    <a:pt x="52" y="3251"/>
                    <a:pt x="112" y="3251"/>
                  </a:cubicBezTo>
                  <a:cubicBezTo>
                    <a:pt x="142" y="3251"/>
                    <a:pt x="173" y="3236"/>
                    <a:pt x="199" y="3202"/>
                  </a:cubicBezTo>
                  <a:cubicBezTo>
                    <a:pt x="640" y="2190"/>
                    <a:pt x="225" y="1049"/>
                    <a:pt x="562" y="63"/>
                  </a:cubicBezTo>
                  <a:cubicBezTo>
                    <a:pt x="581" y="25"/>
                    <a:pt x="545" y="1"/>
                    <a:pt x="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4" name="Google Shape;444;p6"/>
            <p:cNvSpPr/>
            <p:nvPr/>
          </p:nvSpPr>
          <p:spPr>
            <a:xfrm>
              <a:off x="2094800" y="1718725"/>
              <a:ext cx="14950" cy="93425"/>
            </a:xfrm>
            <a:custGeom>
              <a:avLst/>
              <a:gdLst/>
              <a:ahLst/>
              <a:cxnLst/>
              <a:rect l="l" t="t" r="r" b="b"/>
              <a:pathLst>
                <a:path w="598" h="3737" extrusionOk="0">
                  <a:moveTo>
                    <a:pt x="559" y="1"/>
                  </a:moveTo>
                  <a:cubicBezTo>
                    <a:pt x="551" y="1"/>
                    <a:pt x="545" y="4"/>
                    <a:pt x="545" y="12"/>
                  </a:cubicBezTo>
                  <a:cubicBezTo>
                    <a:pt x="1" y="1206"/>
                    <a:pt x="286" y="2399"/>
                    <a:pt x="26" y="3644"/>
                  </a:cubicBezTo>
                  <a:cubicBezTo>
                    <a:pt x="12" y="3702"/>
                    <a:pt x="55" y="3736"/>
                    <a:pt x="99" y="3736"/>
                  </a:cubicBezTo>
                  <a:cubicBezTo>
                    <a:pt x="134" y="3736"/>
                    <a:pt x="171" y="3715"/>
                    <a:pt x="182" y="3670"/>
                  </a:cubicBezTo>
                  <a:cubicBezTo>
                    <a:pt x="467" y="2425"/>
                    <a:pt x="208" y="1232"/>
                    <a:pt x="597" y="12"/>
                  </a:cubicBezTo>
                  <a:cubicBezTo>
                    <a:pt x="597" y="12"/>
                    <a:pt x="574" y="1"/>
                    <a:pt x="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5" name="Google Shape;445;p6"/>
            <p:cNvSpPr/>
            <p:nvPr/>
          </p:nvSpPr>
          <p:spPr>
            <a:xfrm>
              <a:off x="1924250" y="1694875"/>
              <a:ext cx="48650" cy="332325"/>
            </a:xfrm>
            <a:custGeom>
              <a:avLst/>
              <a:gdLst/>
              <a:ahLst/>
              <a:cxnLst/>
              <a:rect l="l" t="t" r="r" b="b"/>
              <a:pathLst>
                <a:path w="1946" h="13293" extrusionOk="0">
                  <a:moveTo>
                    <a:pt x="55" y="0"/>
                  </a:moveTo>
                  <a:cubicBezTo>
                    <a:pt x="26" y="0"/>
                    <a:pt x="0" y="19"/>
                    <a:pt x="0" y="58"/>
                  </a:cubicBezTo>
                  <a:cubicBezTo>
                    <a:pt x="260" y="2315"/>
                    <a:pt x="726" y="4598"/>
                    <a:pt x="1064" y="6829"/>
                  </a:cubicBezTo>
                  <a:cubicBezTo>
                    <a:pt x="1271" y="7970"/>
                    <a:pt x="1427" y="9138"/>
                    <a:pt x="1505" y="10279"/>
                  </a:cubicBezTo>
                  <a:cubicBezTo>
                    <a:pt x="1557" y="11239"/>
                    <a:pt x="1375" y="12199"/>
                    <a:pt x="1401" y="13184"/>
                  </a:cubicBezTo>
                  <a:cubicBezTo>
                    <a:pt x="1401" y="13249"/>
                    <a:pt x="1450" y="13293"/>
                    <a:pt x="1501" y="13293"/>
                  </a:cubicBezTo>
                  <a:cubicBezTo>
                    <a:pt x="1532" y="13293"/>
                    <a:pt x="1563" y="13276"/>
                    <a:pt x="1582" y="13236"/>
                  </a:cubicBezTo>
                  <a:cubicBezTo>
                    <a:pt x="1946" y="12536"/>
                    <a:pt x="1894" y="11524"/>
                    <a:pt x="1842" y="10746"/>
                  </a:cubicBezTo>
                  <a:cubicBezTo>
                    <a:pt x="1816" y="9605"/>
                    <a:pt x="1660" y="8515"/>
                    <a:pt x="1505" y="7400"/>
                  </a:cubicBezTo>
                  <a:cubicBezTo>
                    <a:pt x="1064" y="4935"/>
                    <a:pt x="493" y="2523"/>
                    <a:pt x="130" y="58"/>
                  </a:cubicBezTo>
                  <a:cubicBezTo>
                    <a:pt x="117" y="19"/>
                    <a:pt x="84" y="0"/>
                    <a:pt x="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6" name="Google Shape;446;p6"/>
            <p:cNvSpPr/>
            <p:nvPr/>
          </p:nvSpPr>
          <p:spPr>
            <a:xfrm>
              <a:off x="1867825" y="1634450"/>
              <a:ext cx="121300" cy="268125"/>
            </a:xfrm>
            <a:custGeom>
              <a:avLst/>
              <a:gdLst/>
              <a:ahLst/>
              <a:cxnLst/>
              <a:rect l="l" t="t" r="r" b="b"/>
              <a:pathLst>
                <a:path w="4852" h="10725" extrusionOk="0">
                  <a:moveTo>
                    <a:pt x="2578" y="1"/>
                  </a:moveTo>
                  <a:cubicBezTo>
                    <a:pt x="2540" y="1"/>
                    <a:pt x="2502" y="14"/>
                    <a:pt x="2491" y="37"/>
                  </a:cubicBezTo>
                  <a:cubicBezTo>
                    <a:pt x="1297" y="1879"/>
                    <a:pt x="0" y="3928"/>
                    <a:pt x="234" y="6237"/>
                  </a:cubicBezTo>
                  <a:cubicBezTo>
                    <a:pt x="467" y="8286"/>
                    <a:pt x="2101" y="9583"/>
                    <a:pt x="3658" y="10699"/>
                  </a:cubicBezTo>
                  <a:cubicBezTo>
                    <a:pt x="3681" y="10717"/>
                    <a:pt x="3703" y="10725"/>
                    <a:pt x="3722" y="10725"/>
                  </a:cubicBezTo>
                  <a:cubicBezTo>
                    <a:pt x="3810" y="10725"/>
                    <a:pt x="3852" y="10560"/>
                    <a:pt x="3788" y="10517"/>
                  </a:cubicBezTo>
                  <a:cubicBezTo>
                    <a:pt x="2127" y="9272"/>
                    <a:pt x="519" y="7923"/>
                    <a:pt x="467" y="5692"/>
                  </a:cubicBezTo>
                  <a:cubicBezTo>
                    <a:pt x="442" y="3714"/>
                    <a:pt x="1502" y="1971"/>
                    <a:pt x="2568" y="374"/>
                  </a:cubicBezTo>
                  <a:lnTo>
                    <a:pt x="2568" y="374"/>
                  </a:lnTo>
                  <a:cubicBezTo>
                    <a:pt x="2845" y="1877"/>
                    <a:pt x="3536" y="3194"/>
                    <a:pt x="4021" y="4603"/>
                  </a:cubicBezTo>
                  <a:cubicBezTo>
                    <a:pt x="4670" y="6522"/>
                    <a:pt x="4566" y="8416"/>
                    <a:pt x="3710" y="10180"/>
                  </a:cubicBezTo>
                  <a:cubicBezTo>
                    <a:pt x="3654" y="10254"/>
                    <a:pt x="3705" y="10315"/>
                    <a:pt x="3748" y="10315"/>
                  </a:cubicBezTo>
                  <a:cubicBezTo>
                    <a:pt x="3765" y="10315"/>
                    <a:pt x="3780" y="10306"/>
                    <a:pt x="3788" y="10284"/>
                  </a:cubicBezTo>
                  <a:cubicBezTo>
                    <a:pt x="4618" y="8831"/>
                    <a:pt x="4851" y="7119"/>
                    <a:pt x="4462" y="5485"/>
                  </a:cubicBezTo>
                  <a:cubicBezTo>
                    <a:pt x="4056" y="3632"/>
                    <a:pt x="3029" y="2052"/>
                    <a:pt x="2693" y="186"/>
                  </a:cubicBezTo>
                  <a:lnTo>
                    <a:pt x="2693" y="186"/>
                  </a:lnTo>
                  <a:cubicBezTo>
                    <a:pt x="2704" y="171"/>
                    <a:pt x="2714" y="156"/>
                    <a:pt x="2724" y="141"/>
                  </a:cubicBezTo>
                  <a:cubicBezTo>
                    <a:pt x="2710" y="136"/>
                    <a:pt x="2696" y="132"/>
                    <a:pt x="2683" y="128"/>
                  </a:cubicBezTo>
                  <a:lnTo>
                    <a:pt x="2683" y="128"/>
                  </a:lnTo>
                  <a:cubicBezTo>
                    <a:pt x="2679" y="107"/>
                    <a:pt x="2676" y="85"/>
                    <a:pt x="2672" y="63"/>
                  </a:cubicBezTo>
                  <a:cubicBezTo>
                    <a:pt x="2672" y="20"/>
                    <a:pt x="2625" y="1"/>
                    <a:pt x="25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7" name="Google Shape;447;p6"/>
            <p:cNvSpPr/>
            <p:nvPr/>
          </p:nvSpPr>
          <p:spPr>
            <a:xfrm>
              <a:off x="1876900" y="1788725"/>
              <a:ext cx="86550" cy="101875"/>
            </a:xfrm>
            <a:custGeom>
              <a:avLst/>
              <a:gdLst/>
              <a:ahLst/>
              <a:cxnLst/>
              <a:rect l="l" t="t" r="r" b="b"/>
              <a:pathLst>
                <a:path w="3462" h="4075" extrusionOk="0">
                  <a:moveTo>
                    <a:pt x="26" y="1"/>
                  </a:moveTo>
                  <a:cubicBezTo>
                    <a:pt x="13" y="1"/>
                    <a:pt x="0" y="14"/>
                    <a:pt x="0" y="40"/>
                  </a:cubicBezTo>
                  <a:cubicBezTo>
                    <a:pt x="312" y="1726"/>
                    <a:pt x="2024" y="3075"/>
                    <a:pt x="3295" y="4061"/>
                  </a:cubicBezTo>
                  <a:cubicBezTo>
                    <a:pt x="3305" y="4071"/>
                    <a:pt x="3318" y="4075"/>
                    <a:pt x="3331" y="4075"/>
                  </a:cubicBezTo>
                  <a:cubicBezTo>
                    <a:pt x="3389" y="4075"/>
                    <a:pt x="3462" y="3999"/>
                    <a:pt x="3399" y="3957"/>
                  </a:cubicBezTo>
                  <a:cubicBezTo>
                    <a:pt x="2154" y="2971"/>
                    <a:pt x="415" y="1622"/>
                    <a:pt x="52" y="40"/>
                  </a:cubicBezTo>
                  <a:cubicBezTo>
                    <a:pt x="52" y="14"/>
                    <a:pt x="39" y="1"/>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8" name="Google Shape;448;p6"/>
            <p:cNvSpPr/>
            <p:nvPr/>
          </p:nvSpPr>
          <p:spPr>
            <a:xfrm>
              <a:off x="1879500" y="1741225"/>
              <a:ext cx="80900" cy="136575"/>
            </a:xfrm>
            <a:custGeom>
              <a:avLst/>
              <a:gdLst/>
              <a:ahLst/>
              <a:cxnLst/>
              <a:rect l="l" t="t" r="r" b="b"/>
              <a:pathLst>
                <a:path w="3236" h="5463" extrusionOk="0">
                  <a:moveTo>
                    <a:pt x="123" y="1"/>
                  </a:moveTo>
                  <a:cubicBezTo>
                    <a:pt x="110" y="1"/>
                    <a:pt x="104" y="7"/>
                    <a:pt x="104" y="20"/>
                  </a:cubicBezTo>
                  <a:cubicBezTo>
                    <a:pt x="0" y="954"/>
                    <a:pt x="493" y="1732"/>
                    <a:pt x="1038" y="2459"/>
                  </a:cubicBezTo>
                  <a:cubicBezTo>
                    <a:pt x="1790" y="3418"/>
                    <a:pt x="2516" y="4352"/>
                    <a:pt x="3087" y="5442"/>
                  </a:cubicBezTo>
                  <a:cubicBezTo>
                    <a:pt x="3094" y="5456"/>
                    <a:pt x="3110" y="5463"/>
                    <a:pt x="3128" y="5463"/>
                  </a:cubicBezTo>
                  <a:cubicBezTo>
                    <a:pt x="3173" y="5463"/>
                    <a:pt x="3236" y="5420"/>
                    <a:pt x="3217" y="5364"/>
                  </a:cubicBezTo>
                  <a:cubicBezTo>
                    <a:pt x="2776" y="4560"/>
                    <a:pt x="2283" y="3782"/>
                    <a:pt x="1738" y="3029"/>
                  </a:cubicBezTo>
                  <a:cubicBezTo>
                    <a:pt x="986" y="2070"/>
                    <a:pt x="311" y="1239"/>
                    <a:pt x="182" y="20"/>
                  </a:cubicBezTo>
                  <a:cubicBezTo>
                    <a:pt x="156" y="7"/>
                    <a:pt x="136" y="1"/>
                    <a:pt x="1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49" name="Google Shape;449;p6"/>
            <p:cNvSpPr/>
            <p:nvPr/>
          </p:nvSpPr>
          <p:spPr>
            <a:xfrm>
              <a:off x="1880800" y="1715950"/>
              <a:ext cx="68475" cy="122775"/>
            </a:xfrm>
            <a:custGeom>
              <a:avLst/>
              <a:gdLst/>
              <a:ahLst/>
              <a:cxnLst/>
              <a:rect l="l" t="t" r="r" b="b"/>
              <a:pathLst>
                <a:path w="2739" h="4911" extrusionOk="0">
                  <a:moveTo>
                    <a:pt x="243" y="0"/>
                  </a:moveTo>
                  <a:cubicBezTo>
                    <a:pt x="227" y="0"/>
                    <a:pt x="208" y="7"/>
                    <a:pt x="208" y="20"/>
                  </a:cubicBezTo>
                  <a:cubicBezTo>
                    <a:pt x="0" y="1991"/>
                    <a:pt x="2231" y="3029"/>
                    <a:pt x="2594" y="4845"/>
                  </a:cubicBezTo>
                  <a:cubicBezTo>
                    <a:pt x="2606" y="4890"/>
                    <a:pt x="2637" y="4911"/>
                    <a:pt x="2666" y="4911"/>
                  </a:cubicBezTo>
                  <a:cubicBezTo>
                    <a:pt x="2704" y="4911"/>
                    <a:pt x="2738" y="4877"/>
                    <a:pt x="2724" y="4819"/>
                  </a:cubicBezTo>
                  <a:cubicBezTo>
                    <a:pt x="2387" y="2951"/>
                    <a:pt x="259" y="1991"/>
                    <a:pt x="259" y="20"/>
                  </a:cubicBezTo>
                  <a:cubicBezTo>
                    <a:pt x="272" y="7"/>
                    <a:pt x="259" y="0"/>
                    <a:pt x="2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0" name="Google Shape;450;p6"/>
            <p:cNvSpPr/>
            <p:nvPr/>
          </p:nvSpPr>
          <p:spPr>
            <a:xfrm>
              <a:off x="1903500" y="1679625"/>
              <a:ext cx="38925" cy="117575"/>
            </a:xfrm>
            <a:custGeom>
              <a:avLst/>
              <a:gdLst/>
              <a:ahLst/>
              <a:cxnLst/>
              <a:rect l="l" t="t" r="r" b="b"/>
              <a:pathLst>
                <a:path w="1557" h="4703" extrusionOk="0">
                  <a:moveTo>
                    <a:pt x="52" y="0"/>
                  </a:moveTo>
                  <a:cubicBezTo>
                    <a:pt x="39" y="0"/>
                    <a:pt x="26" y="7"/>
                    <a:pt x="26" y="20"/>
                  </a:cubicBezTo>
                  <a:cubicBezTo>
                    <a:pt x="0" y="694"/>
                    <a:pt x="78" y="1343"/>
                    <a:pt x="311" y="1991"/>
                  </a:cubicBezTo>
                  <a:cubicBezTo>
                    <a:pt x="674" y="2899"/>
                    <a:pt x="1245" y="3652"/>
                    <a:pt x="1375" y="4663"/>
                  </a:cubicBezTo>
                  <a:cubicBezTo>
                    <a:pt x="1375" y="4689"/>
                    <a:pt x="1394" y="4702"/>
                    <a:pt x="1417" y="4702"/>
                  </a:cubicBezTo>
                  <a:cubicBezTo>
                    <a:pt x="1440" y="4702"/>
                    <a:pt x="1466" y="4689"/>
                    <a:pt x="1479" y="4663"/>
                  </a:cubicBezTo>
                  <a:cubicBezTo>
                    <a:pt x="1556" y="4015"/>
                    <a:pt x="1245" y="3444"/>
                    <a:pt x="960" y="2899"/>
                  </a:cubicBezTo>
                  <a:cubicBezTo>
                    <a:pt x="441" y="1965"/>
                    <a:pt x="156" y="1109"/>
                    <a:pt x="78" y="20"/>
                  </a:cubicBezTo>
                  <a:cubicBezTo>
                    <a:pt x="78" y="7"/>
                    <a:pt x="65" y="0"/>
                    <a:pt x="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1" name="Google Shape;451;p6"/>
            <p:cNvSpPr/>
            <p:nvPr/>
          </p:nvSpPr>
          <p:spPr>
            <a:xfrm>
              <a:off x="1917100" y="1656925"/>
              <a:ext cx="18325" cy="90800"/>
            </a:xfrm>
            <a:custGeom>
              <a:avLst/>
              <a:gdLst/>
              <a:ahLst/>
              <a:cxnLst/>
              <a:rect l="l" t="t" r="r" b="b"/>
              <a:pathLst>
                <a:path w="733" h="3632" extrusionOk="0">
                  <a:moveTo>
                    <a:pt x="244" y="0"/>
                  </a:moveTo>
                  <a:cubicBezTo>
                    <a:pt x="241" y="0"/>
                    <a:pt x="234" y="7"/>
                    <a:pt x="234" y="20"/>
                  </a:cubicBezTo>
                  <a:cubicBezTo>
                    <a:pt x="247" y="7"/>
                    <a:pt x="247" y="0"/>
                    <a:pt x="244" y="0"/>
                  </a:cubicBezTo>
                  <a:close/>
                  <a:moveTo>
                    <a:pt x="234" y="20"/>
                  </a:moveTo>
                  <a:cubicBezTo>
                    <a:pt x="1" y="435"/>
                    <a:pt x="105" y="850"/>
                    <a:pt x="156" y="1317"/>
                  </a:cubicBezTo>
                  <a:cubicBezTo>
                    <a:pt x="260" y="2069"/>
                    <a:pt x="390" y="2847"/>
                    <a:pt x="571" y="3574"/>
                  </a:cubicBezTo>
                  <a:cubicBezTo>
                    <a:pt x="592" y="3615"/>
                    <a:pt x="625" y="3632"/>
                    <a:pt x="654" y="3632"/>
                  </a:cubicBezTo>
                  <a:cubicBezTo>
                    <a:pt x="698" y="3632"/>
                    <a:pt x="732" y="3595"/>
                    <a:pt x="701" y="3548"/>
                  </a:cubicBezTo>
                  <a:cubicBezTo>
                    <a:pt x="571" y="3003"/>
                    <a:pt x="494" y="2484"/>
                    <a:pt x="390" y="1940"/>
                  </a:cubicBezTo>
                  <a:cubicBezTo>
                    <a:pt x="260" y="1343"/>
                    <a:pt x="27" y="565"/>
                    <a:pt x="234" y="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2" name="Google Shape;452;p6"/>
            <p:cNvSpPr/>
            <p:nvPr/>
          </p:nvSpPr>
          <p:spPr>
            <a:xfrm>
              <a:off x="1933975" y="1701075"/>
              <a:ext cx="20125" cy="78275"/>
            </a:xfrm>
            <a:custGeom>
              <a:avLst/>
              <a:gdLst/>
              <a:ahLst/>
              <a:cxnLst/>
              <a:rect l="l" t="t" r="r" b="b"/>
              <a:pathLst>
                <a:path w="805" h="3131" extrusionOk="0">
                  <a:moveTo>
                    <a:pt x="754" y="1"/>
                  </a:moveTo>
                  <a:cubicBezTo>
                    <a:pt x="744" y="1"/>
                    <a:pt x="727" y="13"/>
                    <a:pt x="727" y="44"/>
                  </a:cubicBezTo>
                  <a:cubicBezTo>
                    <a:pt x="675" y="303"/>
                    <a:pt x="675" y="589"/>
                    <a:pt x="649" y="848"/>
                  </a:cubicBezTo>
                  <a:cubicBezTo>
                    <a:pt x="623" y="1211"/>
                    <a:pt x="467" y="1522"/>
                    <a:pt x="337" y="1860"/>
                  </a:cubicBezTo>
                  <a:cubicBezTo>
                    <a:pt x="156" y="2223"/>
                    <a:pt x="0" y="2638"/>
                    <a:pt x="0" y="3053"/>
                  </a:cubicBezTo>
                  <a:cubicBezTo>
                    <a:pt x="0" y="3105"/>
                    <a:pt x="39" y="3131"/>
                    <a:pt x="78" y="3131"/>
                  </a:cubicBezTo>
                  <a:cubicBezTo>
                    <a:pt x="117" y="3131"/>
                    <a:pt x="156" y="3105"/>
                    <a:pt x="156" y="3053"/>
                  </a:cubicBezTo>
                  <a:cubicBezTo>
                    <a:pt x="130" y="2456"/>
                    <a:pt x="415" y="2015"/>
                    <a:pt x="623" y="1497"/>
                  </a:cubicBezTo>
                  <a:cubicBezTo>
                    <a:pt x="804" y="1004"/>
                    <a:pt x="727" y="537"/>
                    <a:pt x="753" y="18"/>
                  </a:cubicBezTo>
                  <a:cubicBezTo>
                    <a:pt x="763" y="7"/>
                    <a:pt x="761" y="1"/>
                    <a:pt x="7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3" name="Google Shape;453;p6"/>
            <p:cNvSpPr/>
            <p:nvPr/>
          </p:nvSpPr>
          <p:spPr>
            <a:xfrm>
              <a:off x="1937850" y="1721950"/>
              <a:ext cx="24675" cy="78975"/>
            </a:xfrm>
            <a:custGeom>
              <a:avLst/>
              <a:gdLst/>
              <a:ahLst/>
              <a:cxnLst/>
              <a:rect l="l" t="t" r="r" b="b"/>
              <a:pathLst>
                <a:path w="987" h="3159" extrusionOk="0">
                  <a:moveTo>
                    <a:pt x="922" y="0"/>
                  </a:moveTo>
                  <a:cubicBezTo>
                    <a:pt x="902" y="0"/>
                    <a:pt x="883" y="13"/>
                    <a:pt x="883" y="39"/>
                  </a:cubicBezTo>
                  <a:cubicBezTo>
                    <a:pt x="831" y="1103"/>
                    <a:pt x="1" y="1985"/>
                    <a:pt x="53" y="3100"/>
                  </a:cubicBezTo>
                  <a:cubicBezTo>
                    <a:pt x="53" y="3139"/>
                    <a:pt x="92" y="3158"/>
                    <a:pt x="131" y="3158"/>
                  </a:cubicBezTo>
                  <a:cubicBezTo>
                    <a:pt x="169" y="3158"/>
                    <a:pt x="208" y="3139"/>
                    <a:pt x="208" y="3100"/>
                  </a:cubicBezTo>
                  <a:cubicBezTo>
                    <a:pt x="182" y="1985"/>
                    <a:pt x="987" y="1103"/>
                    <a:pt x="961" y="39"/>
                  </a:cubicBezTo>
                  <a:cubicBezTo>
                    <a:pt x="961" y="13"/>
                    <a:pt x="941" y="0"/>
                    <a:pt x="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4" name="Google Shape;454;p6"/>
            <p:cNvSpPr/>
            <p:nvPr/>
          </p:nvSpPr>
          <p:spPr>
            <a:xfrm>
              <a:off x="1947575" y="1745775"/>
              <a:ext cx="27925" cy="91750"/>
            </a:xfrm>
            <a:custGeom>
              <a:avLst/>
              <a:gdLst/>
              <a:ahLst/>
              <a:cxnLst/>
              <a:rect l="l" t="t" r="r" b="b"/>
              <a:pathLst>
                <a:path w="1117" h="3670" extrusionOk="0">
                  <a:moveTo>
                    <a:pt x="1013" y="0"/>
                  </a:moveTo>
                  <a:cubicBezTo>
                    <a:pt x="1000" y="0"/>
                    <a:pt x="987" y="7"/>
                    <a:pt x="987" y="20"/>
                  </a:cubicBezTo>
                  <a:cubicBezTo>
                    <a:pt x="909" y="1317"/>
                    <a:pt x="209" y="2329"/>
                    <a:pt x="1" y="3574"/>
                  </a:cubicBezTo>
                  <a:cubicBezTo>
                    <a:pt x="1" y="3621"/>
                    <a:pt x="50" y="3669"/>
                    <a:pt x="99" y="3669"/>
                  </a:cubicBezTo>
                  <a:cubicBezTo>
                    <a:pt x="131" y="3669"/>
                    <a:pt x="162" y="3650"/>
                    <a:pt x="183" y="3600"/>
                  </a:cubicBezTo>
                  <a:cubicBezTo>
                    <a:pt x="390" y="2329"/>
                    <a:pt x="1116" y="1317"/>
                    <a:pt x="1039" y="20"/>
                  </a:cubicBezTo>
                  <a:cubicBezTo>
                    <a:pt x="1039" y="7"/>
                    <a:pt x="1026" y="0"/>
                    <a:pt x="10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5" name="Google Shape;455;p6"/>
            <p:cNvSpPr/>
            <p:nvPr/>
          </p:nvSpPr>
          <p:spPr>
            <a:xfrm>
              <a:off x="1873500" y="1912750"/>
              <a:ext cx="334425" cy="271600"/>
            </a:xfrm>
            <a:custGeom>
              <a:avLst/>
              <a:gdLst/>
              <a:ahLst/>
              <a:cxnLst/>
              <a:rect l="l" t="t" r="r" b="b"/>
              <a:pathLst>
                <a:path w="13377" h="10864" extrusionOk="0">
                  <a:moveTo>
                    <a:pt x="13321" y="1"/>
                  </a:moveTo>
                  <a:cubicBezTo>
                    <a:pt x="13309" y="1"/>
                    <a:pt x="13296" y="10"/>
                    <a:pt x="13288" y="34"/>
                  </a:cubicBezTo>
                  <a:cubicBezTo>
                    <a:pt x="12277" y="1253"/>
                    <a:pt x="11135" y="2368"/>
                    <a:pt x="9838" y="3224"/>
                  </a:cubicBezTo>
                  <a:cubicBezTo>
                    <a:pt x="8619" y="4080"/>
                    <a:pt x="7296" y="4729"/>
                    <a:pt x="6025" y="5481"/>
                  </a:cubicBezTo>
                  <a:cubicBezTo>
                    <a:pt x="3820" y="6778"/>
                    <a:pt x="1382" y="8464"/>
                    <a:pt x="59" y="10695"/>
                  </a:cubicBezTo>
                  <a:cubicBezTo>
                    <a:pt x="1" y="10772"/>
                    <a:pt x="71" y="10863"/>
                    <a:pt x="143" y="10863"/>
                  </a:cubicBezTo>
                  <a:cubicBezTo>
                    <a:pt x="169" y="10863"/>
                    <a:pt x="194" y="10852"/>
                    <a:pt x="214" y="10825"/>
                  </a:cubicBezTo>
                  <a:cubicBezTo>
                    <a:pt x="1226" y="9761"/>
                    <a:pt x="2134" y="8646"/>
                    <a:pt x="3275" y="7738"/>
                  </a:cubicBezTo>
                  <a:cubicBezTo>
                    <a:pt x="4391" y="6830"/>
                    <a:pt x="5636" y="6026"/>
                    <a:pt x="6881" y="5300"/>
                  </a:cubicBezTo>
                  <a:cubicBezTo>
                    <a:pt x="9397" y="3873"/>
                    <a:pt x="11628" y="2446"/>
                    <a:pt x="13340" y="85"/>
                  </a:cubicBezTo>
                  <a:cubicBezTo>
                    <a:pt x="13376" y="49"/>
                    <a:pt x="13350" y="1"/>
                    <a:pt x="133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6" name="Google Shape;456;p6"/>
            <p:cNvSpPr/>
            <p:nvPr/>
          </p:nvSpPr>
          <p:spPr>
            <a:xfrm>
              <a:off x="2014500" y="1897600"/>
              <a:ext cx="208600" cy="179300"/>
            </a:xfrm>
            <a:custGeom>
              <a:avLst/>
              <a:gdLst/>
              <a:ahLst/>
              <a:cxnLst/>
              <a:rect l="l" t="t" r="r" b="b"/>
              <a:pathLst>
                <a:path w="8344" h="7172" extrusionOk="0">
                  <a:moveTo>
                    <a:pt x="8231" y="0"/>
                  </a:moveTo>
                  <a:cubicBezTo>
                    <a:pt x="8211" y="0"/>
                    <a:pt x="8190" y="6"/>
                    <a:pt x="8167" y="17"/>
                  </a:cubicBezTo>
                  <a:cubicBezTo>
                    <a:pt x="5495" y="1703"/>
                    <a:pt x="126" y="2092"/>
                    <a:pt x="152" y="6243"/>
                  </a:cubicBezTo>
                  <a:cubicBezTo>
                    <a:pt x="152" y="6282"/>
                    <a:pt x="177" y="6301"/>
                    <a:pt x="203" y="6301"/>
                  </a:cubicBezTo>
                  <a:cubicBezTo>
                    <a:pt x="229" y="6301"/>
                    <a:pt x="255" y="6282"/>
                    <a:pt x="255" y="6243"/>
                  </a:cubicBezTo>
                  <a:cubicBezTo>
                    <a:pt x="381" y="2346"/>
                    <a:pt x="5307" y="1933"/>
                    <a:pt x="8019" y="377"/>
                  </a:cubicBezTo>
                  <a:lnTo>
                    <a:pt x="8019" y="377"/>
                  </a:lnTo>
                  <a:cubicBezTo>
                    <a:pt x="7582" y="2092"/>
                    <a:pt x="6956" y="3747"/>
                    <a:pt x="5677" y="5075"/>
                  </a:cubicBezTo>
                  <a:cubicBezTo>
                    <a:pt x="4724" y="6047"/>
                    <a:pt x="3321" y="6943"/>
                    <a:pt x="1971" y="6943"/>
                  </a:cubicBezTo>
                  <a:cubicBezTo>
                    <a:pt x="1375" y="6943"/>
                    <a:pt x="788" y="6768"/>
                    <a:pt x="255" y="6347"/>
                  </a:cubicBezTo>
                  <a:cubicBezTo>
                    <a:pt x="225" y="6322"/>
                    <a:pt x="194" y="6312"/>
                    <a:pt x="165" y="6312"/>
                  </a:cubicBezTo>
                  <a:cubicBezTo>
                    <a:pt x="69" y="6312"/>
                    <a:pt x="0" y="6423"/>
                    <a:pt x="100" y="6502"/>
                  </a:cubicBezTo>
                  <a:cubicBezTo>
                    <a:pt x="698" y="6975"/>
                    <a:pt x="1340" y="7172"/>
                    <a:pt x="1986" y="7172"/>
                  </a:cubicBezTo>
                  <a:cubicBezTo>
                    <a:pt x="3076" y="7172"/>
                    <a:pt x="4178" y="6613"/>
                    <a:pt x="5106" y="5880"/>
                  </a:cubicBezTo>
                  <a:cubicBezTo>
                    <a:pt x="6974" y="4427"/>
                    <a:pt x="7778" y="2352"/>
                    <a:pt x="8323" y="147"/>
                  </a:cubicBezTo>
                  <a:cubicBezTo>
                    <a:pt x="8343" y="66"/>
                    <a:pt x="8300" y="0"/>
                    <a:pt x="82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7" name="Google Shape;457;p6"/>
            <p:cNvSpPr/>
            <p:nvPr/>
          </p:nvSpPr>
          <p:spPr>
            <a:xfrm>
              <a:off x="2037325" y="2040600"/>
              <a:ext cx="97700" cy="13675"/>
            </a:xfrm>
            <a:custGeom>
              <a:avLst/>
              <a:gdLst/>
              <a:ahLst/>
              <a:cxnLst/>
              <a:rect l="l" t="t" r="r" b="b"/>
              <a:pathLst>
                <a:path w="3908" h="547" extrusionOk="0">
                  <a:moveTo>
                    <a:pt x="94" y="1"/>
                  </a:moveTo>
                  <a:cubicBezTo>
                    <a:pt x="13" y="1"/>
                    <a:pt x="0" y="110"/>
                    <a:pt x="95" y="134"/>
                  </a:cubicBezTo>
                  <a:cubicBezTo>
                    <a:pt x="820" y="354"/>
                    <a:pt x="1632" y="547"/>
                    <a:pt x="2425" y="547"/>
                  </a:cubicBezTo>
                  <a:cubicBezTo>
                    <a:pt x="2937" y="547"/>
                    <a:pt x="3440" y="467"/>
                    <a:pt x="3908" y="263"/>
                  </a:cubicBezTo>
                  <a:lnTo>
                    <a:pt x="3882" y="237"/>
                  </a:lnTo>
                  <a:cubicBezTo>
                    <a:pt x="3404" y="322"/>
                    <a:pt x="2950" y="362"/>
                    <a:pt x="2503" y="362"/>
                  </a:cubicBezTo>
                  <a:cubicBezTo>
                    <a:pt x="1714" y="362"/>
                    <a:pt x="949" y="236"/>
                    <a:pt x="121" y="4"/>
                  </a:cubicBezTo>
                  <a:cubicBezTo>
                    <a:pt x="111" y="2"/>
                    <a:pt x="102" y="1"/>
                    <a:pt x="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8" name="Google Shape;458;p6"/>
            <p:cNvSpPr/>
            <p:nvPr/>
          </p:nvSpPr>
          <p:spPr>
            <a:xfrm>
              <a:off x="2053950" y="2032250"/>
              <a:ext cx="97300" cy="7175"/>
            </a:xfrm>
            <a:custGeom>
              <a:avLst/>
              <a:gdLst/>
              <a:ahLst/>
              <a:cxnLst/>
              <a:rect l="l" t="t" r="r" b="b"/>
              <a:pathLst>
                <a:path w="3892" h="287" extrusionOk="0">
                  <a:moveTo>
                    <a:pt x="3865" y="1"/>
                  </a:moveTo>
                  <a:cubicBezTo>
                    <a:pt x="3411" y="103"/>
                    <a:pt x="2963" y="132"/>
                    <a:pt x="2516" y="132"/>
                  </a:cubicBezTo>
                  <a:cubicBezTo>
                    <a:pt x="1923" y="132"/>
                    <a:pt x="1331" y="81"/>
                    <a:pt x="727" y="81"/>
                  </a:cubicBezTo>
                  <a:cubicBezTo>
                    <a:pt x="512" y="81"/>
                    <a:pt x="296" y="87"/>
                    <a:pt x="78" y="104"/>
                  </a:cubicBezTo>
                  <a:cubicBezTo>
                    <a:pt x="0" y="104"/>
                    <a:pt x="0" y="234"/>
                    <a:pt x="78" y="234"/>
                  </a:cubicBezTo>
                  <a:cubicBezTo>
                    <a:pt x="189" y="230"/>
                    <a:pt x="299" y="228"/>
                    <a:pt x="411" y="228"/>
                  </a:cubicBezTo>
                  <a:cubicBezTo>
                    <a:pt x="1024" y="228"/>
                    <a:pt x="1647" y="287"/>
                    <a:pt x="2269" y="287"/>
                  </a:cubicBezTo>
                  <a:cubicBezTo>
                    <a:pt x="2805" y="287"/>
                    <a:pt x="3340" y="243"/>
                    <a:pt x="3865" y="79"/>
                  </a:cubicBezTo>
                  <a:cubicBezTo>
                    <a:pt x="3891" y="79"/>
                    <a:pt x="3891" y="1"/>
                    <a:pt x="3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59" name="Google Shape;459;p6"/>
            <p:cNvSpPr/>
            <p:nvPr/>
          </p:nvSpPr>
          <p:spPr>
            <a:xfrm>
              <a:off x="2083775" y="2008900"/>
              <a:ext cx="90825" cy="11400"/>
            </a:xfrm>
            <a:custGeom>
              <a:avLst/>
              <a:gdLst/>
              <a:ahLst/>
              <a:cxnLst/>
              <a:rect l="l" t="t" r="r" b="b"/>
              <a:pathLst>
                <a:path w="3633" h="456" extrusionOk="0">
                  <a:moveTo>
                    <a:pt x="3632" y="1"/>
                  </a:moveTo>
                  <a:lnTo>
                    <a:pt x="3632" y="1"/>
                  </a:lnTo>
                  <a:cubicBezTo>
                    <a:pt x="3086" y="280"/>
                    <a:pt x="2510" y="354"/>
                    <a:pt x="1923" y="354"/>
                  </a:cubicBezTo>
                  <a:cubicBezTo>
                    <a:pt x="1311" y="354"/>
                    <a:pt x="688" y="274"/>
                    <a:pt x="78" y="260"/>
                  </a:cubicBezTo>
                  <a:cubicBezTo>
                    <a:pt x="1" y="260"/>
                    <a:pt x="1" y="364"/>
                    <a:pt x="78" y="364"/>
                  </a:cubicBezTo>
                  <a:cubicBezTo>
                    <a:pt x="653" y="377"/>
                    <a:pt x="1252" y="455"/>
                    <a:pt x="1837" y="455"/>
                  </a:cubicBezTo>
                  <a:cubicBezTo>
                    <a:pt x="2467" y="455"/>
                    <a:pt x="3081" y="364"/>
                    <a:pt x="36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0" name="Google Shape;460;p6"/>
            <p:cNvSpPr/>
            <p:nvPr/>
          </p:nvSpPr>
          <p:spPr>
            <a:xfrm>
              <a:off x="2096750" y="1994000"/>
              <a:ext cx="88875" cy="16875"/>
            </a:xfrm>
            <a:custGeom>
              <a:avLst/>
              <a:gdLst/>
              <a:ahLst/>
              <a:cxnLst/>
              <a:rect l="l" t="t" r="r" b="b"/>
              <a:pathLst>
                <a:path w="3555" h="675" extrusionOk="0">
                  <a:moveTo>
                    <a:pt x="3554" y="0"/>
                  </a:moveTo>
                  <a:lnTo>
                    <a:pt x="3554" y="0"/>
                  </a:lnTo>
                  <a:cubicBezTo>
                    <a:pt x="2568" y="649"/>
                    <a:pt x="1168" y="415"/>
                    <a:pt x="26" y="597"/>
                  </a:cubicBezTo>
                  <a:cubicBezTo>
                    <a:pt x="0" y="597"/>
                    <a:pt x="0" y="675"/>
                    <a:pt x="26" y="675"/>
                  </a:cubicBezTo>
                  <a:cubicBezTo>
                    <a:pt x="830" y="675"/>
                    <a:pt x="1609" y="571"/>
                    <a:pt x="2361" y="467"/>
                  </a:cubicBezTo>
                  <a:cubicBezTo>
                    <a:pt x="2802" y="415"/>
                    <a:pt x="3191" y="286"/>
                    <a:pt x="355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1" name="Google Shape;461;p6"/>
            <p:cNvSpPr/>
            <p:nvPr/>
          </p:nvSpPr>
          <p:spPr>
            <a:xfrm>
              <a:off x="2116200" y="1967400"/>
              <a:ext cx="82400" cy="27925"/>
            </a:xfrm>
            <a:custGeom>
              <a:avLst/>
              <a:gdLst/>
              <a:ahLst/>
              <a:cxnLst/>
              <a:rect l="l" t="t" r="r" b="b"/>
              <a:pathLst>
                <a:path w="3296" h="1117" extrusionOk="0">
                  <a:moveTo>
                    <a:pt x="3243" y="1"/>
                  </a:moveTo>
                  <a:cubicBezTo>
                    <a:pt x="2672" y="312"/>
                    <a:pt x="2128" y="468"/>
                    <a:pt x="1479" y="597"/>
                  </a:cubicBezTo>
                  <a:cubicBezTo>
                    <a:pt x="986" y="701"/>
                    <a:pt x="493" y="805"/>
                    <a:pt x="52" y="1038"/>
                  </a:cubicBezTo>
                  <a:cubicBezTo>
                    <a:pt x="1" y="1090"/>
                    <a:pt x="52" y="1116"/>
                    <a:pt x="78" y="1116"/>
                  </a:cubicBezTo>
                  <a:cubicBezTo>
                    <a:pt x="649" y="960"/>
                    <a:pt x="1246" y="779"/>
                    <a:pt x="1816" y="649"/>
                  </a:cubicBezTo>
                  <a:cubicBezTo>
                    <a:pt x="2335" y="571"/>
                    <a:pt x="2828" y="364"/>
                    <a:pt x="3243" y="53"/>
                  </a:cubicBezTo>
                  <a:cubicBezTo>
                    <a:pt x="3295" y="1"/>
                    <a:pt x="3243" y="1"/>
                    <a:pt x="32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2" name="Google Shape;462;p6"/>
            <p:cNvSpPr/>
            <p:nvPr/>
          </p:nvSpPr>
          <p:spPr>
            <a:xfrm>
              <a:off x="2151875" y="1945825"/>
              <a:ext cx="53850" cy="21600"/>
            </a:xfrm>
            <a:custGeom>
              <a:avLst/>
              <a:gdLst/>
              <a:ahLst/>
              <a:cxnLst/>
              <a:rect l="l" t="t" r="r" b="b"/>
              <a:pathLst>
                <a:path w="2154" h="864" extrusionOk="0">
                  <a:moveTo>
                    <a:pt x="2104" y="0"/>
                  </a:moveTo>
                  <a:cubicBezTo>
                    <a:pt x="2095" y="0"/>
                    <a:pt x="2086" y="2"/>
                    <a:pt x="2076" y="8"/>
                  </a:cubicBezTo>
                  <a:cubicBezTo>
                    <a:pt x="1686" y="163"/>
                    <a:pt x="1349" y="371"/>
                    <a:pt x="960" y="500"/>
                  </a:cubicBezTo>
                  <a:cubicBezTo>
                    <a:pt x="649" y="578"/>
                    <a:pt x="338" y="682"/>
                    <a:pt x="52" y="812"/>
                  </a:cubicBezTo>
                  <a:cubicBezTo>
                    <a:pt x="0" y="838"/>
                    <a:pt x="0" y="864"/>
                    <a:pt x="78" y="864"/>
                  </a:cubicBezTo>
                  <a:cubicBezTo>
                    <a:pt x="753" y="812"/>
                    <a:pt x="1557" y="423"/>
                    <a:pt x="2153" y="34"/>
                  </a:cubicBezTo>
                  <a:cubicBezTo>
                    <a:pt x="2153" y="34"/>
                    <a:pt x="2137" y="0"/>
                    <a:pt x="2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3" name="Google Shape;463;p6"/>
            <p:cNvSpPr/>
            <p:nvPr/>
          </p:nvSpPr>
          <p:spPr>
            <a:xfrm>
              <a:off x="2141500" y="1924600"/>
              <a:ext cx="25950" cy="54500"/>
            </a:xfrm>
            <a:custGeom>
              <a:avLst/>
              <a:gdLst/>
              <a:ahLst/>
              <a:cxnLst/>
              <a:rect l="l" t="t" r="r" b="b"/>
              <a:pathLst>
                <a:path w="1038" h="2180" extrusionOk="0">
                  <a:moveTo>
                    <a:pt x="1038" y="1"/>
                  </a:moveTo>
                  <a:lnTo>
                    <a:pt x="1038" y="1"/>
                  </a:lnTo>
                  <a:cubicBezTo>
                    <a:pt x="804" y="260"/>
                    <a:pt x="649" y="571"/>
                    <a:pt x="545" y="883"/>
                  </a:cubicBezTo>
                  <a:cubicBezTo>
                    <a:pt x="415" y="1298"/>
                    <a:pt x="234" y="1687"/>
                    <a:pt x="26" y="2102"/>
                  </a:cubicBezTo>
                  <a:cubicBezTo>
                    <a:pt x="0" y="2154"/>
                    <a:pt x="78" y="2180"/>
                    <a:pt x="104" y="2180"/>
                  </a:cubicBezTo>
                  <a:cubicBezTo>
                    <a:pt x="727" y="1661"/>
                    <a:pt x="623" y="623"/>
                    <a:pt x="103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4" name="Google Shape;464;p6"/>
            <p:cNvSpPr/>
            <p:nvPr/>
          </p:nvSpPr>
          <p:spPr>
            <a:xfrm>
              <a:off x="2112950" y="1938875"/>
              <a:ext cx="18200" cy="63925"/>
            </a:xfrm>
            <a:custGeom>
              <a:avLst/>
              <a:gdLst/>
              <a:ahLst/>
              <a:cxnLst/>
              <a:rect l="l" t="t" r="r" b="b"/>
              <a:pathLst>
                <a:path w="728" h="2557" extrusionOk="0">
                  <a:moveTo>
                    <a:pt x="727" y="0"/>
                  </a:moveTo>
                  <a:lnTo>
                    <a:pt x="727" y="0"/>
                  </a:lnTo>
                  <a:cubicBezTo>
                    <a:pt x="364" y="727"/>
                    <a:pt x="105" y="1635"/>
                    <a:pt x="1" y="2491"/>
                  </a:cubicBezTo>
                  <a:cubicBezTo>
                    <a:pt x="1" y="2523"/>
                    <a:pt x="42" y="2556"/>
                    <a:pt x="79" y="2556"/>
                  </a:cubicBezTo>
                  <a:cubicBezTo>
                    <a:pt x="101" y="2556"/>
                    <a:pt x="121" y="2545"/>
                    <a:pt x="131" y="2517"/>
                  </a:cubicBezTo>
                  <a:cubicBezTo>
                    <a:pt x="364" y="1686"/>
                    <a:pt x="572" y="830"/>
                    <a:pt x="7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5" name="Google Shape;465;p6"/>
            <p:cNvSpPr/>
            <p:nvPr/>
          </p:nvSpPr>
          <p:spPr>
            <a:xfrm>
              <a:off x="2092850" y="1952850"/>
              <a:ext cx="10400" cy="62925"/>
            </a:xfrm>
            <a:custGeom>
              <a:avLst/>
              <a:gdLst/>
              <a:ahLst/>
              <a:cxnLst/>
              <a:rect l="l" t="t" r="r" b="b"/>
              <a:pathLst>
                <a:path w="416" h="2517" extrusionOk="0">
                  <a:moveTo>
                    <a:pt x="370" y="0"/>
                  </a:moveTo>
                  <a:cubicBezTo>
                    <a:pt x="367" y="0"/>
                    <a:pt x="364" y="3"/>
                    <a:pt x="364" y="12"/>
                  </a:cubicBezTo>
                  <a:cubicBezTo>
                    <a:pt x="381" y="12"/>
                    <a:pt x="375" y="0"/>
                    <a:pt x="370" y="0"/>
                  </a:cubicBezTo>
                  <a:close/>
                  <a:moveTo>
                    <a:pt x="364" y="12"/>
                  </a:moveTo>
                  <a:cubicBezTo>
                    <a:pt x="156" y="790"/>
                    <a:pt x="79" y="1646"/>
                    <a:pt x="1" y="2450"/>
                  </a:cubicBezTo>
                  <a:cubicBezTo>
                    <a:pt x="1" y="2483"/>
                    <a:pt x="42" y="2516"/>
                    <a:pt x="79" y="2516"/>
                  </a:cubicBezTo>
                  <a:cubicBezTo>
                    <a:pt x="101" y="2516"/>
                    <a:pt x="121" y="2505"/>
                    <a:pt x="130" y="2476"/>
                  </a:cubicBezTo>
                  <a:cubicBezTo>
                    <a:pt x="286" y="1672"/>
                    <a:pt x="416" y="790"/>
                    <a:pt x="364"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6" name="Google Shape;466;p6"/>
            <p:cNvSpPr/>
            <p:nvPr/>
          </p:nvSpPr>
          <p:spPr>
            <a:xfrm>
              <a:off x="2052875" y="1964975"/>
              <a:ext cx="27025" cy="73475"/>
            </a:xfrm>
            <a:custGeom>
              <a:avLst/>
              <a:gdLst/>
              <a:ahLst/>
              <a:cxnLst/>
              <a:rect l="l" t="t" r="r" b="b"/>
              <a:pathLst>
                <a:path w="1081" h="2939" extrusionOk="0">
                  <a:moveTo>
                    <a:pt x="1071" y="0"/>
                  </a:moveTo>
                  <a:cubicBezTo>
                    <a:pt x="1061" y="0"/>
                    <a:pt x="1042" y="7"/>
                    <a:pt x="1029" y="20"/>
                  </a:cubicBezTo>
                  <a:cubicBezTo>
                    <a:pt x="406" y="850"/>
                    <a:pt x="458" y="1965"/>
                    <a:pt x="17" y="2873"/>
                  </a:cubicBezTo>
                  <a:cubicBezTo>
                    <a:pt x="1" y="2906"/>
                    <a:pt x="26" y="2939"/>
                    <a:pt x="47" y="2939"/>
                  </a:cubicBezTo>
                  <a:cubicBezTo>
                    <a:pt x="59" y="2939"/>
                    <a:pt x="69" y="2928"/>
                    <a:pt x="69" y="2899"/>
                  </a:cubicBezTo>
                  <a:cubicBezTo>
                    <a:pt x="562" y="1991"/>
                    <a:pt x="640" y="954"/>
                    <a:pt x="1055" y="20"/>
                  </a:cubicBezTo>
                  <a:cubicBezTo>
                    <a:pt x="1081" y="7"/>
                    <a:pt x="1081" y="0"/>
                    <a:pt x="10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7" name="Google Shape;467;p6"/>
            <p:cNvSpPr/>
            <p:nvPr/>
          </p:nvSpPr>
          <p:spPr>
            <a:xfrm>
              <a:off x="2044225" y="1982575"/>
              <a:ext cx="18825" cy="59350"/>
            </a:xfrm>
            <a:custGeom>
              <a:avLst/>
              <a:gdLst/>
              <a:ahLst/>
              <a:cxnLst/>
              <a:rect l="l" t="t" r="r" b="b"/>
              <a:pathLst>
                <a:path w="753" h="2374" extrusionOk="0">
                  <a:moveTo>
                    <a:pt x="698" y="1"/>
                  </a:moveTo>
                  <a:cubicBezTo>
                    <a:pt x="685" y="1"/>
                    <a:pt x="675" y="7"/>
                    <a:pt x="675" y="16"/>
                  </a:cubicBezTo>
                  <a:cubicBezTo>
                    <a:pt x="623" y="405"/>
                    <a:pt x="519" y="794"/>
                    <a:pt x="389" y="1184"/>
                  </a:cubicBezTo>
                  <a:cubicBezTo>
                    <a:pt x="260" y="1573"/>
                    <a:pt x="104" y="1936"/>
                    <a:pt x="0" y="2325"/>
                  </a:cubicBezTo>
                  <a:cubicBezTo>
                    <a:pt x="0" y="2343"/>
                    <a:pt x="12" y="2373"/>
                    <a:pt x="37" y="2373"/>
                  </a:cubicBezTo>
                  <a:cubicBezTo>
                    <a:pt x="48" y="2373"/>
                    <a:pt x="62" y="2367"/>
                    <a:pt x="78" y="2351"/>
                  </a:cubicBezTo>
                  <a:cubicBezTo>
                    <a:pt x="519" y="1754"/>
                    <a:pt x="675" y="794"/>
                    <a:pt x="752" y="68"/>
                  </a:cubicBezTo>
                  <a:cubicBezTo>
                    <a:pt x="752" y="19"/>
                    <a:pt x="721" y="1"/>
                    <a:pt x="6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8" name="Google Shape;468;p6"/>
            <p:cNvSpPr/>
            <p:nvPr/>
          </p:nvSpPr>
          <p:spPr>
            <a:xfrm>
              <a:off x="1810750" y="1738050"/>
              <a:ext cx="96650" cy="421525"/>
            </a:xfrm>
            <a:custGeom>
              <a:avLst/>
              <a:gdLst/>
              <a:ahLst/>
              <a:cxnLst/>
              <a:rect l="l" t="t" r="r" b="b"/>
              <a:pathLst>
                <a:path w="3866" h="16861" extrusionOk="0">
                  <a:moveTo>
                    <a:pt x="253" y="0"/>
                  </a:moveTo>
                  <a:cubicBezTo>
                    <a:pt x="243" y="0"/>
                    <a:pt x="234" y="7"/>
                    <a:pt x="234" y="18"/>
                  </a:cubicBezTo>
                  <a:cubicBezTo>
                    <a:pt x="0" y="2871"/>
                    <a:pt x="753" y="5361"/>
                    <a:pt x="1687" y="8033"/>
                  </a:cubicBezTo>
                  <a:cubicBezTo>
                    <a:pt x="2179" y="9356"/>
                    <a:pt x="2569" y="10705"/>
                    <a:pt x="2854" y="12106"/>
                  </a:cubicBezTo>
                  <a:cubicBezTo>
                    <a:pt x="3165" y="13662"/>
                    <a:pt x="3139" y="15141"/>
                    <a:pt x="3217" y="16749"/>
                  </a:cubicBezTo>
                  <a:cubicBezTo>
                    <a:pt x="3217" y="16821"/>
                    <a:pt x="3272" y="16861"/>
                    <a:pt x="3321" y="16861"/>
                  </a:cubicBezTo>
                  <a:cubicBezTo>
                    <a:pt x="3362" y="16861"/>
                    <a:pt x="3399" y="16834"/>
                    <a:pt x="3399" y="16775"/>
                  </a:cubicBezTo>
                  <a:cubicBezTo>
                    <a:pt x="3866" y="14129"/>
                    <a:pt x="3036" y="11146"/>
                    <a:pt x="2179" y="8682"/>
                  </a:cubicBezTo>
                  <a:cubicBezTo>
                    <a:pt x="1713" y="7385"/>
                    <a:pt x="1168" y="6088"/>
                    <a:pt x="805" y="4739"/>
                  </a:cubicBezTo>
                  <a:cubicBezTo>
                    <a:pt x="390" y="3234"/>
                    <a:pt x="260" y="1626"/>
                    <a:pt x="286" y="43"/>
                  </a:cubicBezTo>
                  <a:cubicBezTo>
                    <a:pt x="286" y="13"/>
                    <a:pt x="268" y="0"/>
                    <a:pt x="2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69" name="Google Shape;469;p6"/>
            <p:cNvSpPr/>
            <p:nvPr/>
          </p:nvSpPr>
          <p:spPr>
            <a:xfrm>
              <a:off x="1768600" y="1716725"/>
              <a:ext cx="167975" cy="255900"/>
            </a:xfrm>
            <a:custGeom>
              <a:avLst/>
              <a:gdLst/>
              <a:ahLst/>
              <a:cxnLst/>
              <a:rect l="l" t="t" r="r" b="b"/>
              <a:pathLst>
                <a:path w="6719" h="10236" extrusionOk="0">
                  <a:moveTo>
                    <a:pt x="1836" y="0"/>
                  </a:moveTo>
                  <a:cubicBezTo>
                    <a:pt x="1799" y="0"/>
                    <a:pt x="1761" y="21"/>
                    <a:pt x="1738" y="66"/>
                  </a:cubicBezTo>
                  <a:cubicBezTo>
                    <a:pt x="753" y="2090"/>
                    <a:pt x="0" y="4165"/>
                    <a:pt x="441" y="6474"/>
                  </a:cubicBezTo>
                  <a:cubicBezTo>
                    <a:pt x="804" y="8290"/>
                    <a:pt x="1790" y="10131"/>
                    <a:pt x="3865" y="10235"/>
                  </a:cubicBezTo>
                  <a:cubicBezTo>
                    <a:pt x="4021" y="10235"/>
                    <a:pt x="4021" y="10002"/>
                    <a:pt x="3865" y="10002"/>
                  </a:cubicBezTo>
                  <a:cubicBezTo>
                    <a:pt x="1609" y="9924"/>
                    <a:pt x="727" y="7537"/>
                    <a:pt x="545" y="5644"/>
                  </a:cubicBezTo>
                  <a:cubicBezTo>
                    <a:pt x="395" y="3774"/>
                    <a:pt x="1037" y="2047"/>
                    <a:pt x="1847" y="396"/>
                  </a:cubicBezTo>
                  <a:lnTo>
                    <a:pt x="1847" y="396"/>
                  </a:lnTo>
                  <a:cubicBezTo>
                    <a:pt x="2879" y="3333"/>
                    <a:pt x="6389" y="6899"/>
                    <a:pt x="3917" y="9950"/>
                  </a:cubicBezTo>
                  <a:cubicBezTo>
                    <a:pt x="3898" y="9969"/>
                    <a:pt x="3935" y="10030"/>
                    <a:pt x="3967" y="10030"/>
                  </a:cubicBezTo>
                  <a:cubicBezTo>
                    <a:pt x="3978" y="10030"/>
                    <a:pt x="3988" y="10022"/>
                    <a:pt x="3995" y="10002"/>
                  </a:cubicBezTo>
                  <a:cubicBezTo>
                    <a:pt x="6719" y="6863"/>
                    <a:pt x="2880" y="3076"/>
                    <a:pt x="1946" y="92"/>
                  </a:cubicBezTo>
                  <a:cubicBezTo>
                    <a:pt x="1931" y="34"/>
                    <a:pt x="1884" y="0"/>
                    <a:pt x="18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0" name="Google Shape;470;p6"/>
            <p:cNvSpPr/>
            <p:nvPr/>
          </p:nvSpPr>
          <p:spPr>
            <a:xfrm>
              <a:off x="1784800" y="1886975"/>
              <a:ext cx="77600" cy="59825"/>
            </a:xfrm>
            <a:custGeom>
              <a:avLst/>
              <a:gdLst/>
              <a:ahLst/>
              <a:cxnLst/>
              <a:rect l="l" t="t" r="r" b="b"/>
              <a:pathLst>
                <a:path w="3104" h="2393" extrusionOk="0">
                  <a:moveTo>
                    <a:pt x="1" y="1"/>
                  </a:moveTo>
                  <a:lnTo>
                    <a:pt x="1" y="1"/>
                  </a:lnTo>
                  <a:cubicBezTo>
                    <a:pt x="494" y="1168"/>
                    <a:pt x="1895" y="1869"/>
                    <a:pt x="2984" y="2388"/>
                  </a:cubicBezTo>
                  <a:cubicBezTo>
                    <a:pt x="2991" y="2391"/>
                    <a:pt x="2998" y="2393"/>
                    <a:pt x="3006" y="2393"/>
                  </a:cubicBezTo>
                  <a:cubicBezTo>
                    <a:pt x="3054" y="2393"/>
                    <a:pt x="3103" y="2325"/>
                    <a:pt x="3036" y="2258"/>
                  </a:cubicBezTo>
                  <a:cubicBezTo>
                    <a:pt x="2491" y="1998"/>
                    <a:pt x="1946" y="1713"/>
                    <a:pt x="1428" y="1350"/>
                  </a:cubicBezTo>
                  <a:cubicBezTo>
                    <a:pt x="883" y="961"/>
                    <a:pt x="442" y="468"/>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1" name="Google Shape;471;p6"/>
            <p:cNvSpPr/>
            <p:nvPr/>
          </p:nvSpPr>
          <p:spPr>
            <a:xfrm>
              <a:off x="1780925" y="1865325"/>
              <a:ext cx="71825" cy="66475"/>
            </a:xfrm>
            <a:custGeom>
              <a:avLst/>
              <a:gdLst/>
              <a:ahLst/>
              <a:cxnLst/>
              <a:rect l="l" t="t" r="r" b="b"/>
              <a:pathLst>
                <a:path w="2873" h="2659" extrusionOk="0">
                  <a:moveTo>
                    <a:pt x="30" y="0"/>
                  </a:moveTo>
                  <a:cubicBezTo>
                    <a:pt x="13" y="0"/>
                    <a:pt x="0" y="19"/>
                    <a:pt x="0" y="37"/>
                  </a:cubicBezTo>
                  <a:cubicBezTo>
                    <a:pt x="649" y="1152"/>
                    <a:pt x="1868" y="1775"/>
                    <a:pt x="2750" y="2631"/>
                  </a:cubicBezTo>
                  <a:cubicBezTo>
                    <a:pt x="2770" y="2651"/>
                    <a:pt x="2788" y="2659"/>
                    <a:pt x="2804" y="2659"/>
                  </a:cubicBezTo>
                  <a:cubicBezTo>
                    <a:pt x="2849" y="2659"/>
                    <a:pt x="2873" y="2592"/>
                    <a:pt x="2854" y="2553"/>
                  </a:cubicBezTo>
                  <a:cubicBezTo>
                    <a:pt x="1972" y="1645"/>
                    <a:pt x="830" y="1023"/>
                    <a:pt x="52" y="11"/>
                  </a:cubicBezTo>
                  <a:cubicBezTo>
                    <a:pt x="44" y="3"/>
                    <a:pt x="37"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2" name="Google Shape;472;p6"/>
            <p:cNvSpPr/>
            <p:nvPr/>
          </p:nvSpPr>
          <p:spPr>
            <a:xfrm>
              <a:off x="1778325" y="1831875"/>
              <a:ext cx="64775" cy="65000"/>
            </a:xfrm>
            <a:custGeom>
              <a:avLst/>
              <a:gdLst/>
              <a:ahLst/>
              <a:cxnLst/>
              <a:rect l="l" t="t" r="r" b="b"/>
              <a:pathLst>
                <a:path w="2591" h="2600" extrusionOk="0">
                  <a:moveTo>
                    <a:pt x="0" y="0"/>
                  </a:moveTo>
                  <a:cubicBezTo>
                    <a:pt x="390" y="1193"/>
                    <a:pt x="1583" y="1816"/>
                    <a:pt x="2491" y="2594"/>
                  </a:cubicBezTo>
                  <a:cubicBezTo>
                    <a:pt x="2494" y="2598"/>
                    <a:pt x="2499" y="2599"/>
                    <a:pt x="2504" y="2599"/>
                  </a:cubicBezTo>
                  <a:cubicBezTo>
                    <a:pt x="2536" y="2599"/>
                    <a:pt x="2591" y="2539"/>
                    <a:pt x="2569" y="2516"/>
                  </a:cubicBezTo>
                  <a:cubicBezTo>
                    <a:pt x="1661" y="1738"/>
                    <a:pt x="519" y="1167"/>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3" name="Google Shape;473;p6"/>
            <p:cNvSpPr/>
            <p:nvPr/>
          </p:nvSpPr>
          <p:spPr>
            <a:xfrm>
              <a:off x="1780925" y="1813050"/>
              <a:ext cx="58050" cy="70950"/>
            </a:xfrm>
            <a:custGeom>
              <a:avLst/>
              <a:gdLst/>
              <a:ahLst/>
              <a:cxnLst/>
              <a:rect l="l" t="t" r="r" b="b"/>
              <a:pathLst>
                <a:path w="2322" h="2838" extrusionOk="0">
                  <a:moveTo>
                    <a:pt x="0" y="1"/>
                  </a:moveTo>
                  <a:cubicBezTo>
                    <a:pt x="104" y="494"/>
                    <a:pt x="363" y="883"/>
                    <a:pt x="701" y="1272"/>
                  </a:cubicBezTo>
                  <a:cubicBezTo>
                    <a:pt x="1193" y="1791"/>
                    <a:pt x="1686" y="2361"/>
                    <a:pt x="2231" y="2828"/>
                  </a:cubicBezTo>
                  <a:cubicBezTo>
                    <a:pt x="2238" y="2835"/>
                    <a:pt x="2247" y="2838"/>
                    <a:pt x="2257" y="2838"/>
                  </a:cubicBezTo>
                  <a:cubicBezTo>
                    <a:pt x="2288" y="2838"/>
                    <a:pt x="2322" y="2809"/>
                    <a:pt x="2283" y="2750"/>
                  </a:cubicBezTo>
                  <a:cubicBezTo>
                    <a:pt x="1557" y="1843"/>
                    <a:pt x="311" y="114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4" name="Google Shape;474;p6"/>
            <p:cNvSpPr/>
            <p:nvPr/>
          </p:nvSpPr>
          <p:spPr>
            <a:xfrm>
              <a:off x="1788050" y="1784525"/>
              <a:ext cx="44775" cy="73550"/>
            </a:xfrm>
            <a:custGeom>
              <a:avLst/>
              <a:gdLst/>
              <a:ahLst/>
              <a:cxnLst/>
              <a:rect l="l" t="t" r="r" b="b"/>
              <a:pathLst>
                <a:path w="1791" h="2942" extrusionOk="0">
                  <a:moveTo>
                    <a:pt x="26" y="0"/>
                  </a:moveTo>
                  <a:cubicBezTo>
                    <a:pt x="26" y="0"/>
                    <a:pt x="1" y="0"/>
                    <a:pt x="1" y="26"/>
                  </a:cubicBezTo>
                  <a:cubicBezTo>
                    <a:pt x="104" y="545"/>
                    <a:pt x="364" y="986"/>
                    <a:pt x="649" y="1401"/>
                  </a:cubicBezTo>
                  <a:cubicBezTo>
                    <a:pt x="1038" y="1894"/>
                    <a:pt x="1349" y="2413"/>
                    <a:pt x="1713" y="2932"/>
                  </a:cubicBezTo>
                  <a:cubicBezTo>
                    <a:pt x="1727" y="2939"/>
                    <a:pt x="1739" y="2942"/>
                    <a:pt x="1749" y="2942"/>
                  </a:cubicBezTo>
                  <a:cubicBezTo>
                    <a:pt x="1777" y="2942"/>
                    <a:pt x="1790" y="2918"/>
                    <a:pt x="1790" y="2880"/>
                  </a:cubicBezTo>
                  <a:cubicBezTo>
                    <a:pt x="1609" y="2465"/>
                    <a:pt x="1349" y="2076"/>
                    <a:pt x="1064" y="1686"/>
                  </a:cubicBezTo>
                  <a:cubicBezTo>
                    <a:pt x="649" y="1142"/>
                    <a:pt x="286" y="649"/>
                    <a:pt x="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5" name="Google Shape;475;p6"/>
            <p:cNvSpPr/>
            <p:nvPr/>
          </p:nvSpPr>
          <p:spPr>
            <a:xfrm>
              <a:off x="1795825" y="1762475"/>
              <a:ext cx="29525" cy="51500"/>
            </a:xfrm>
            <a:custGeom>
              <a:avLst/>
              <a:gdLst/>
              <a:ahLst/>
              <a:cxnLst/>
              <a:rect l="l" t="t" r="r" b="b"/>
              <a:pathLst>
                <a:path w="1181" h="2060" extrusionOk="0">
                  <a:moveTo>
                    <a:pt x="105" y="0"/>
                  </a:moveTo>
                  <a:cubicBezTo>
                    <a:pt x="79" y="52"/>
                    <a:pt x="1" y="52"/>
                    <a:pt x="53" y="78"/>
                  </a:cubicBezTo>
                  <a:cubicBezTo>
                    <a:pt x="234" y="753"/>
                    <a:pt x="572" y="1557"/>
                    <a:pt x="1090" y="2050"/>
                  </a:cubicBezTo>
                  <a:cubicBezTo>
                    <a:pt x="1097" y="2057"/>
                    <a:pt x="1108" y="2060"/>
                    <a:pt x="1119" y="2060"/>
                  </a:cubicBezTo>
                  <a:cubicBezTo>
                    <a:pt x="1149" y="2060"/>
                    <a:pt x="1180" y="2036"/>
                    <a:pt x="1142" y="1998"/>
                  </a:cubicBezTo>
                  <a:cubicBezTo>
                    <a:pt x="987" y="1661"/>
                    <a:pt x="753" y="1349"/>
                    <a:pt x="597" y="1012"/>
                  </a:cubicBezTo>
                  <a:cubicBezTo>
                    <a:pt x="442" y="701"/>
                    <a:pt x="286" y="338"/>
                    <a:pt x="1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6" name="Google Shape;476;p6"/>
            <p:cNvSpPr/>
            <p:nvPr/>
          </p:nvSpPr>
          <p:spPr>
            <a:xfrm>
              <a:off x="1817875" y="1771550"/>
              <a:ext cx="22075" cy="56775"/>
            </a:xfrm>
            <a:custGeom>
              <a:avLst/>
              <a:gdLst/>
              <a:ahLst/>
              <a:cxnLst/>
              <a:rect l="l" t="t" r="r" b="b"/>
              <a:pathLst>
                <a:path w="883" h="2271" extrusionOk="0">
                  <a:moveTo>
                    <a:pt x="831" y="1"/>
                  </a:moveTo>
                  <a:lnTo>
                    <a:pt x="831" y="1"/>
                  </a:lnTo>
                  <a:cubicBezTo>
                    <a:pt x="753" y="779"/>
                    <a:pt x="1" y="1453"/>
                    <a:pt x="131" y="2231"/>
                  </a:cubicBezTo>
                  <a:cubicBezTo>
                    <a:pt x="131" y="2257"/>
                    <a:pt x="150" y="2270"/>
                    <a:pt x="169" y="2270"/>
                  </a:cubicBezTo>
                  <a:cubicBezTo>
                    <a:pt x="189" y="2270"/>
                    <a:pt x="208" y="2257"/>
                    <a:pt x="208" y="2231"/>
                  </a:cubicBezTo>
                  <a:cubicBezTo>
                    <a:pt x="312" y="1816"/>
                    <a:pt x="416" y="1453"/>
                    <a:pt x="597" y="1064"/>
                  </a:cubicBezTo>
                  <a:cubicBezTo>
                    <a:pt x="753" y="753"/>
                    <a:pt x="883" y="390"/>
                    <a:pt x="8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7" name="Google Shape;477;p6"/>
            <p:cNvSpPr/>
            <p:nvPr/>
          </p:nvSpPr>
          <p:spPr>
            <a:xfrm>
              <a:off x="1827150" y="1806575"/>
              <a:ext cx="29675" cy="58900"/>
            </a:xfrm>
            <a:custGeom>
              <a:avLst/>
              <a:gdLst/>
              <a:ahLst/>
              <a:cxnLst/>
              <a:rect l="l" t="t" r="r" b="b"/>
              <a:pathLst>
                <a:path w="1187" h="2356" extrusionOk="0">
                  <a:moveTo>
                    <a:pt x="1186" y="0"/>
                  </a:moveTo>
                  <a:lnTo>
                    <a:pt x="1186" y="0"/>
                  </a:lnTo>
                  <a:cubicBezTo>
                    <a:pt x="797" y="753"/>
                    <a:pt x="408" y="1531"/>
                    <a:pt x="19" y="2257"/>
                  </a:cubicBezTo>
                  <a:cubicBezTo>
                    <a:pt x="0" y="2313"/>
                    <a:pt x="49" y="2356"/>
                    <a:pt x="87" y="2356"/>
                  </a:cubicBezTo>
                  <a:cubicBezTo>
                    <a:pt x="102" y="2356"/>
                    <a:pt x="115" y="2349"/>
                    <a:pt x="123" y="2335"/>
                  </a:cubicBezTo>
                  <a:cubicBezTo>
                    <a:pt x="642" y="1661"/>
                    <a:pt x="1031" y="804"/>
                    <a:pt x="11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8" name="Google Shape;478;p6"/>
            <p:cNvSpPr/>
            <p:nvPr/>
          </p:nvSpPr>
          <p:spPr>
            <a:xfrm>
              <a:off x="1835575" y="1835750"/>
              <a:ext cx="35500" cy="52425"/>
            </a:xfrm>
            <a:custGeom>
              <a:avLst/>
              <a:gdLst/>
              <a:ahLst/>
              <a:cxnLst/>
              <a:rect l="l" t="t" r="r" b="b"/>
              <a:pathLst>
                <a:path w="1420" h="2097" extrusionOk="0">
                  <a:moveTo>
                    <a:pt x="1420" y="1"/>
                  </a:moveTo>
                  <a:lnTo>
                    <a:pt x="1420" y="1"/>
                  </a:lnTo>
                  <a:cubicBezTo>
                    <a:pt x="849" y="545"/>
                    <a:pt x="382" y="1298"/>
                    <a:pt x="19" y="1998"/>
                  </a:cubicBezTo>
                  <a:cubicBezTo>
                    <a:pt x="0" y="2054"/>
                    <a:pt x="36" y="2097"/>
                    <a:pt x="76" y="2097"/>
                  </a:cubicBezTo>
                  <a:cubicBezTo>
                    <a:pt x="92" y="2097"/>
                    <a:pt x="108" y="2090"/>
                    <a:pt x="123" y="2076"/>
                  </a:cubicBezTo>
                  <a:cubicBezTo>
                    <a:pt x="330" y="1765"/>
                    <a:pt x="538" y="1427"/>
                    <a:pt x="771" y="1090"/>
                  </a:cubicBezTo>
                  <a:cubicBezTo>
                    <a:pt x="979" y="779"/>
                    <a:pt x="1238" y="416"/>
                    <a:pt x="14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79" name="Google Shape;479;p6"/>
            <p:cNvSpPr/>
            <p:nvPr/>
          </p:nvSpPr>
          <p:spPr>
            <a:xfrm>
              <a:off x="1851600" y="1859350"/>
              <a:ext cx="29875" cy="72750"/>
            </a:xfrm>
            <a:custGeom>
              <a:avLst/>
              <a:gdLst/>
              <a:ahLst/>
              <a:cxnLst/>
              <a:rect l="l" t="t" r="r" b="b"/>
              <a:pathLst>
                <a:path w="1195" h="2910" extrusionOk="0">
                  <a:moveTo>
                    <a:pt x="1133" y="1"/>
                  </a:moveTo>
                  <a:cubicBezTo>
                    <a:pt x="1123" y="1"/>
                    <a:pt x="1116" y="7"/>
                    <a:pt x="1116" y="16"/>
                  </a:cubicBezTo>
                  <a:cubicBezTo>
                    <a:pt x="831" y="1002"/>
                    <a:pt x="182" y="1832"/>
                    <a:pt x="1" y="2844"/>
                  </a:cubicBezTo>
                  <a:cubicBezTo>
                    <a:pt x="1" y="2877"/>
                    <a:pt x="21" y="2910"/>
                    <a:pt x="43" y="2910"/>
                  </a:cubicBezTo>
                  <a:cubicBezTo>
                    <a:pt x="56" y="2910"/>
                    <a:pt x="69" y="2899"/>
                    <a:pt x="79" y="2870"/>
                  </a:cubicBezTo>
                  <a:cubicBezTo>
                    <a:pt x="312" y="1884"/>
                    <a:pt x="1090" y="1054"/>
                    <a:pt x="1194" y="68"/>
                  </a:cubicBezTo>
                  <a:cubicBezTo>
                    <a:pt x="1178" y="19"/>
                    <a:pt x="1151" y="1"/>
                    <a:pt x="11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480" name="Google Shape;480;p6"/>
            <p:cNvSpPr/>
            <p:nvPr/>
          </p:nvSpPr>
          <p:spPr>
            <a:xfrm>
              <a:off x="1856150" y="1884775"/>
              <a:ext cx="26425" cy="56625"/>
            </a:xfrm>
            <a:custGeom>
              <a:avLst/>
              <a:gdLst/>
              <a:ahLst/>
              <a:cxnLst/>
              <a:rect l="l" t="t" r="r" b="b"/>
              <a:pathLst>
                <a:path w="1057" h="2265" extrusionOk="0">
                  <a:moveTo>
                    <a:pt x="1011" y="1"/>
                  </a:moveTo>
                  <a:cubicBezTo>
                    <a:pt x="1002" y="1"/>
                    <a:pt x="993" y="4"/>
                    <a:pt x="986" y="11"/>
                  </a:cubicBezTo>
                  <a:cubicBezTo>
                    <a:pt x="545" y="634"/>
                    <a:pt x="52" y="1464"/>
                    <a:pt x="0" y="2216"/>
                  </a:cubicBezTo>
                  <a:cubicBezTo>
                    <a:pt x="0" y="2234"/>
                    <a:pt x="25" y="2264"/>
                    <a:pt x="40" y="2264"/>
                  </a:cubicBezTo>
                  <a:cubicBezTo>
                    <a:pt x="47" y="2264"/>
                    <a:pt x="52" y="2258"/>
                    <a:pt x="52" y="2242"/>
                  </a:cubicBezTo>
                  <a:cubicBezTo>
                    <a:pt x="234" y="1905"/>
                    <a:pt x="338" y="1516"/>
                    <a:pt x="493" y="1153"/>
                  </a:cubicBezTo>
                  <a:cubicBezTo>
                    <a:pt x="649" y="789"/>
                    <a:pt x="830" y="426"/>
                    <a:pt x="1038" y="63"/>
                  </a:cubicBezTo>
                  <a:cubicBezTo>
                    <a:pt x="1057" y="25"/>
                    <a:pt x="1034" y="1"/>
                    <a:pt x="10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grpSp>
      <p:grpSp>
        <p:nvGrpSpPr>
          <p:cNvPr id="481" name="Google Shape;481;p6"/>
          <p:cNvGrpSpPr/>
          <p:nvPr/>
        </p:nvGrpSpPr>
        <p:grpSpPr>
          <a:xfrm rot="-1135570">
            <a:off x="7724127" y="-1087023"/>
            <a:ext cx="2345322" cy="2081164"/>
            <a:chOff x="3892875" y="1467275"/>
            <a:chExt cx="293425" cy="250700"/>
          </a:xfrm>
        </p:grpSpPr>
        <p:sp>
          <p:nvSpPr>
            <p:cNvPr id="482" name="Google Shape;482;p6"/>
            <p:cNvSpPr/>
            <p:nvPr/>
          </p:nvSpPr>
          <p:spPr>
            <a:xfrm>
              <a:off x="3892875" y="1467275"/>
              <a:ext cx="293425" cy="250700"/>
            </a:xfrm>
            <a:custGeom>
              <a:avLst/>
              <a:gdLst/>
              <a:ahLst/>
              <a:cxnLst/>
              <a:rect l="l" t="t" r="r" b="b"/>
              <a:pathLst>
                <a:path w="11737" h="10028" extrusionOk="0">
                  <a:moveTo>
                    <a:pt x="7468" y="264"/>
                  </a:moveTo>
                  <a:cubicBezTo>
                    <a:pt x="7412" y="454"/>
                    <a:pt x="7336" y="653"/>
                    <a:pt x="7275" y="835"/>
                  </a:cubicBezTo>
                  <a:cubicBezTo>
                    <a:pt x="7252" y="882"/>
                    <a:pt x="7332" y="969"/>
                    <a:pt x="7386" y="969"/>
                  </a:cubicBezTo>
                  <a:cubicBezTo>
                    <a:pt x="7393" y="969"/>
                    <a:pt x="7399" y="968"/>
                    <a:pt x="7404" y="965"/>
                  </a:cubicBezTo>
                  <a:cubicBezTo>
                    <a:pt x="7970" y="730"/>
                    <a:pt x="8535" y="601"/>
                    <a:pt x="9120" y="502"/>
                  </a:cubicBezTo>
                  <a:lnTo>
                    <a:pt x="9120" y="502"/>
                  </a:lnTo>
                  <a:cubicBezTo>
                    <a:pt x="9065" y="606"/>
                    <a:pt x="8992" y="700"/>
                    <a:pt x="8909" y="783"/>
                  </a:cubicBezTo>
                  <a:cubicBezTo>
                    <a:pt x="8831" y="861"/>
                    <a:pt x="8935" y="965"/>
                    <a:pt x="9013" y="965"/>
                  </a:cubicBezTo>
                  <a:lnTo>
                    <a:pt x="10310" y="965"/>
                  </a:lnTo>
                  <a:cubicBezTo>
                    <a:pt x="10439" y="965"/>
                    <a:pt x="10601" y="954"/>
                    <a:pt x="10759" y="954"/>
                  </a:cubicBezTo>
                  <a:cubicBezTo>
                    <a:pt x="11076" y="954"/>
                    <a:pt x="11382" y="1000"/>
                    <a:pt x="11399" y="1276"/>
                  </a:cubicBezTo>
                  <a:cubicBezTo>
                    <a:pt x="11425" y="1640"/>
                    <a:pt x="11218" y="2158"/>
                    <a:pt x="11088" y="2470"/>
                  </a:cubicBezTo>
                  <a:cubicBezTo>
                    <a:pt x="10880" y="2988"/>
                    <a:pt x="10647" y="3481"/>
                    <a:pt x="10362" y="3948"/>
                  </a:cubicBezTo>
                  <a:cubicBezTo>
                    <a:pt x="10338" y="3996"/>
                    <a:pt x="10379" y="4107"/>
                    <a:pt x="10465" y="4107"/>
                  </a:cubicBezTo>
                  <a:cubicBezTo>
                    <a:pt x="10473" y="4107"/>
                    <a:pt x="10482" y="4106"/>
                    <a:pt x="10491" y="4104"/>
                  </a:cubicBezTo>
                  <a:cubicBezTo>
                    <a:pt x="10592" y="4066"/>
                    <a:pt x="10680" y="4035"/>
                    <a:pt x="10765" y="4003"/>
                  </a:cubicBezTo>
                  <a:lnTo>
                    <a:pt x="10765" y="4003"/>
                  </a:lnTo>
                  <a:cubicBezTo>
                    <a:pt x="10209" y="5025"/>
                    <a:pt x="9604" y="6005"/>
                    <a:pt x="8624" y="6698"/>
                  </a:cubicBezTo>
                  <a:cubicBezTo>
                    <a:pt x="8520" y="6750"/>
                    <a:pt x="8546" y="6880"/>
                    <a:pt x="8676" y="6880"/>
                  </a:cubicBezTo>
                  <a:lnTo>
                    <a:pt x="8897" y="6939"/>
                  </a:lnTo>
                  <a:lnTo>
                    <a:pt x="8897" y="6939"/>
                  </a:lnTo>
                  <a:cubicBezTo>
                    <a:pt x="8349" y="7570"/>
                    <a:pt x="7688" y="8045"/>
                    <a:pt x="6937" y="8384"/>
                  </a:cubicBezTo>
                  <a:cubicBezTo>
                    <a:pt x="6834" y="8410"/>
                    <a:pt x="6834" y="8540"/>
                    <a:pt x="6886" y="8566"/>
                  </a:cubicBezTo>
                  <a:cubicBezTo>
                    <a:pt x="7119" y="8747"/>
                    <a:pt x="7664" y="8955"/>
                    <a:pt x="7586" y="9266"/>
                  </a:cubicBezTo>
                  <a:cubicBezTo>
                    <a:pt x="7534" y="9422"/>
                    <a:pt x="6704" y="9577"/>
                    <a:pt x="6548" y="9603"/>
                  </a:cubicBezTo>
                  <a:cubicBezTo>
                    <a:pt x="6160" y="9697"/>
                    <a:pt x="5771" y="9749"/>
                    <a:pt x="5382" y="9749"/>
                  </a:cubicBezTo>
                  <a:cubicBezTo>
                    <a:pt x="5019" y="9749"/>
                    <a:pt x="4655" y="9704"/>
                    <a:pt x="4292" y="9603"/>
                  </a:cubicBezTo>
                  <a:cubicBezTo>
                    <a:pt x="3088" y="9328"/>
                    <a:pt x="1619" y="8349"/>
                    <a:pt x="1334" y="7067"/>
                  </a:cubicBezTo>
                  <a:lnTo>
                    <a:pt x="1334" y="7067"/>
                  </a:lnTo>
                  <a:cubicBezTo>
                    <a:pt x="1428" y="7043"/>
                    <a:pt x="1489" y="6916"/>
                    <a:pt x="1386" y="6854"/>
                  </a:cubicBezTo>
                  <a:cubicBezTo>
                    <a:pt x="193" y="6153"/>
                    <a:pt x="660" y="4156"/>
                    <a:pt x="1049" y="3092"/>
                  </a:cubicBezTo>
                  <a:cubicBezTo>
                    <a:pt x="1477" y="1927"/>
                    <a:pt x="2429" y="1110"/>
                    <a:pt x="3564" y="723"/>
                  </a:cubicBezTo>
                  <a:lnTo>
                    <a:pt x="3564" y="723"/>
                  </a:lnTo>
                  <a:cubicBezTo>
                    <a:pt x="3482" y="880"/>
                    <a:pt x="3433" y="1047"/>
                    <a:pt x="3384" y="1276"/>
                  </a:cubicBezTo>
                  <a:cubicBezTo>
                    <a:pt x="3362" y="1362"/>
                    <a:pt x="3430" y="1413"/>
                    <a:pt x="3498" y="1413"/>
                  </a:cubicBezTo>
                  <a:cubicBezTo>
                    <a:pt x="3512" y="1413"/>
                    <a:pt x="3526" y="1411"/>
                    <a:pt x="3539" y="1406"/>
                  </a:cubicBezTo>
                  <a:cubicBezTo>
                    <a:pt x="4785" y="858"/>
                    <a:pt x="6102" y="478"/>
                    <a:pt x="7468" y="264"/>
                  </a:cubicBezTo>
                  <a:close/>
                  <a:moveTo>
                    <a:pt x="7635" y="0"/>
                  </a:moveTo>
                  <a:cubicBezTo>
                    <a:pt x="7627" y="0"/>
                    <a:pt x="7619" y="2"/>
                    <a:pt x="7612" y="5"/>
                  </a:cubicBezTo>
                  <a:cubicBezTo>
                    <a:pt x="6255" y="203"/>
                    <a:pt x="4921" y="564"/>
                    <a:pt x="3656" y="1090"/>
                  </a:cubicBezTo>
                  <a:lnTo>
                    <a:pt x="3656" y="1090"/>
                  </a:lnTo>
                  <a:cubicBezTo>
                    <a:pt x="3706" y="906"/>
                    <a:pt x="3797" y="734"/>
                    <a:pt x="3928" y="602"/>
                  </a:cubicBezTo>
                  <a:cubicBezTo>
                    <a:pt x="3999" y="507"/>
                    <a:pt x="3941" y="391"/>
                    <a:pt x="3851" y="391"/>
                  </a:cubicBezTo>
                  <a:cubicBezTo>
                    <a:pt x="3843" y="391"/>
                    <a:pt x="3834" y="392"/>
                    <a:pt x="3825" y="394"/>
                  </a:cubicBezTo>
                  <a:cubicBezTo>
                    <a:pt x="2346" y="783"/>
                    <a:pt x="1179" y="1821"/>
                    <a:pt x="738" y="3300"/>
                  </a:cubicBezTo>
                  <a:cubicBezTo>
                    <a:pt x="382" y="4393"/>
                    <a:pt x="1" y="6235"/>
                    <a:pt x="1183" y="7016"/>
                  </a:cubicBezTo>
                  <a:lnTo>
                    <a:pt x="1183" y="7016"/>
                  </a:lnTo>
                  <a:cubicBezTo>
                    <a:pt x="1380" y="8272"/>
                    <a:pt x="2563" y="9270"/>
                    <a:pt x="3695" y="9707"/>
                  </a:cubicBezTo>
                  <a:cubicBezTo>
                    <a:pt x="4267" y="9925"/>
                    <a:pt x="4859" y="10027"/>
                    <a:pt x="5450" y="10027"/>
                  </a:cubicBezTo>
                  <a:cubicBezTo>
                    <a:pt x="6332" y="10027"/>
                    <a:pt x="7208" y="9800"/>
                    <a:pt x="8001" y="9396"/>
                  </a:cubicBezTo>
                  <a:cubicBezTo>
                    <a:pt x="8053" y="9344"/>
                    <a:pt x="8053" y="9266"/>
                    <a:pt x="8027" y="9188"/>
                  </a:cubicBezTo>
                  <a:cubicBezTo>
                    <a:pt x="7785" y="8947"/>
                    <a:pt x="7506" y="8742"/>
                    <a:pt x="7222" y="8528"/>
                  </a:cubicBezTo>
                  <a:lnTo>
                    <a:pt x="7222" y="8528"/>
                  </a:lnTo>
                  <a:cubicBezTo>
                    <a:pt x="8011" y="8163"/>
                    <a:pt x="8669" y="7628"/>
                    <a:pt x="9194" y="6983"/>
                  </a:cubicBezTo>
                  <a:cubicBezTo>
                    <a:pt x="9272" y="6931"/>
                    <a:pt x="9220" y="6828"/>
                    <a:pt x="9142" y="6802"/>
                  </a:cubicBezTo>
                  <a:cubicBezTo>
                    <a:pt x="9047" y="6764"/>
                    <a:pt x="8994" y="6743"/>
                    <a:pt x="8952" y="6731"/>
                  </a:cubicBezTo>
                  <a:lnTo>
                    <a:pt x="8952" y="6731"/>
                  </a:lnTo>
                  <a:cubicBezTo>
                    <a:pt x="9924" y="5966"/>
                    <a:pt x="10532" y="4939"/>
                    <a:pt x="11140" y="3845"/>
                  </a:cubicBezTo>
                  <a:cubicBezTo>
                    <a:pt x="11164" y="3774"/>
                    <a:pt x="11123" y="3660"/>
                    <a:pt x="11037" y="3660"/>
                  </a:cubicBezTo>
                  <a:cubicBezTo>
                    <a:pt x="11028" y="3660"/>
                    <a:pt x="11019" y="3661"/>
                    <a:pt x="11010" y="3663"/>
                  </a:cubicBezTo>
                  <a:cubicBezTo>
                    <a:pt x="10922" y="3701"/>
                    <a:pt x="10833" y="3733"/>
                    <a:pt x="10745" y="3764"/>
                  </a:cubicBezTo>
                  <a:lnTo>
                    <a:pt x="10745" y="3764"/>
                  </a:lnTo>
                  <a:cubicBezTo>
                    <a:pt x="11230" y="2878"/>
                    <a:pt x="11548" y="1928"/>
                    <a:pt x="11737" y="913"/>
                  </a:cubicBezTo>
                  <a:cubicBezTo>
                    <a:pt x="11737" y="861"/>
                    <a:pt x="11685" y="783"/>
                    <a:pt x="11633" y="783"/>
                  </a:cubicBezTo>
                  <a:cubicBezTo>
                    <a:pt x="11009" y="747"/>
                    <a:pt x="10411" y="710"/>
                    <a:pt x="9803" y="710"/>
                  </a:cubicBezTo>
                  <a:cubicBezTo>
                    <a:pt x="9628" y="710"/>
                    <a:pt x="9452" y="713"/>
                    <a:pt x="9275" y="720"/>
                  </a:cubicBezTo>
                  <a:lnTo>
                    <a:pt x="9275" y="720"/>
                  </a:lnTo>
                  <a:cubicBezTo>
                    <a:pt x="9334" y="627"/>
                    <a:pt x="9381" y="520"/>
                    <a:pt x="9428" y="394"/>
                  </a:cubicBezTo>
                  <a:cubicBezTo>
                    <a:pt x="9451" y="347"/>
                    <a:pt x="9432" y="235"/>
                    <a:pt x="9350" y="235"/>
                  </a:cubicBezTo>
                  <a:cubicBezTo>
                    <a:pt x="9342" y="235"/>
                    <a:pt x="9333" y="236"/>
                    <a:pt x="9324" y="239"/>
                  </a:cubicBezTo>
                  <a:cubicBezTo>
                    <a:pt x="8714" y="286"/>
                    <a:pt x="8146" y="439"/>
                    <a:pt x="7562" y="660"/>
                  </a:cubicBezTo>
                  <a:lnTo>
                    <a:pt x="7562" y="660"/>
                  </a:lnTo>
                  <a:cubicBezTo>
                    <a:pt x="7616" y="484"/>
                    <a:pt x="7686" y="303"/>
                    <a:pt x="7742" y="135"/>
                  </a:cubicBezTo>
                  <a:cubicBezTo>
                    <a:pt x="7764" y="68"/>
                    <a:pt x="7689" y="0"/>
                    <a:pt x="76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6"/>
            <p:cNvSpPr/>
            <p:nvPr/>
          </p:nvSpPr>
          <p:spPr>
            <a:xfrm>
              <a:off x="3918750" y="1524275"/>
              <a:ext cx="214250" cy="119125"/>
            </a:xfrm>
            <a:custGeom>
              <a:avLst/>
              <a:gdLst/>
              <a:ahLst/>
              <a:cxnLst/>
              <a:rect l="l" t="t" r="r" b="b"/>
              <a:pathLst>
                <a:path w="8570" h="4765" extrusionOk="0">
                  <a:moveTo>
                    <a:pt x="8514" y="1"/>
                  </a:moveTo>
                  <a:cubicBezTo>
                    <a:pt x="8507" y="1"/>
                    <a:pt x="8502" y="3"/>
                    <a:pt x="8497" y="8"/>
                  </a:cubicBezTo>
                  <a:cubicBezTo>
                    <a:pt x="5825" y="1824"/>
                    <a:pt x="2971" y="3225"/>
                    <a:pt x="92" y="4600"/>
                  </a:cubicBezTo>
                  <a:cubicBezTo>
                    <a:pt x="1" y="4622"/>
                    <a:pt x="69" y="4765"/>
                    <a:pt x="157" y="4765"/>
                  </a:cubicBezTo>
                  <a:cubicBezTo>
                    <a:pt x="170" y="4765"/>
                    <a:pt x="183" y="4762"/>
                    <a:pt x="196" y="4755"/>
                  </a:cubicBezTo>
                  <a:cubicBezTo>
                    <a:pt x="3049" y="3380"/>
                    <a:pt x="6058" y="2083"/>
                    <a:pt x="8548" y="60"/>
                  </a:cubicBezTo>
                  <a:cubicBezTo>
                    <a:pt x="8569" y="39"/>
                    <a:pt x="8539" y="1"/>
                    <a:pt x="85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6"/>
            <p:cNvSpPr/>
            <p:nvPr/>
          </p:nvSpPr>
          <p:spPr>
            <a:xfrm>
              <a:off x="3953175" y="1623975"/>
              <a:ext cx="116375" cy="24800"/>
            </a:xfrm>
            <a:custGeom>
              <a:avLst/>
              <a:gdLst/>
              <a:ahLst/>
              <a:cxnLst/>
              <a:rect l="l" t="t" r="r" b="b"/>
              <a:pathLst>
                <a:path w="4655" h="992" extrusionOk="0">
                  <a:moveTo>
                    <a:pt x="89" y="1"/>
                  </a:moveTo>
                  <a:cubicBezTo>
                    <a:pt x="23" y="1"/>
                    <a:pt x="0" y="81"/>
                    <a:pt x="64" y="145"/>
                  </a:cubicBezTo>
                  <a:cubicBezTo>
                    <a:pt x="1106" y="754"/>
                    <a:pt x="2311" y="991"/>
                    <a:pt x="3489" y="991"/>
                  </a:cubicBezTo>
                  <a:cubicBezTo>
                    <a:pt x="3865" y="991"/>
                    <a:pt x="4239" y="967"/>
                    <a:pt x="4603" y="923"/>
                  </a:cubicBezTo>
                  <a:cubicBezTo>
                    <a:pt x="4611" y="927"/>
                    <a:pt x="4617" y="928"/>
                    <a:pt x="4622" y="928"/>
                  </a:cubicBezTo>
                  <a:cubicBezTo>
                    <a:pt x="4654" y="928"/>
                    <a:pt x="4648" y="871"/>
                    <a:pt x="4603" y="871"/>
                  </a:cubicBezTo>
                  <a:cubicBezTo>
                    <a:pt x="4364" y="890"/>
                    <a:pt x="4129" y="900"/>
                    <a:pt x="3897" y="900"/>
                  </a:cubicBezTo>
                  <a:cubicBezTo>
                    <a:pt x="2576" y="900"/>
                    <a:pt x="1378" y="589"/>
                    <a:pt x="141" y="15"/>
                  </a:cubicBezTo>
                  <a:cubicBezTo>
                    <a:pt x="122" y="5"/>
                    <a:pt x="104" y="1"/>
                    <a:pt x="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6"/>
            <p:cNvSpPr/>
            <p:nvPr/>
          </p:nvSpPr>
          <p:spPr>
            <a:xfrm>
              <a:off x="3980225" y="1638075"/>
              <a:ext cx="60450" cy="58450"/>
            </a:xfrm>
            <a:custGeom>
              <a:avLst/>
              <a:gdLst/>
              <a:ahLst/>
              <a:cxnLst/>
              <a:rect l="l" t="t" r="r" b="b"/>
              <a:pathLst>
                <a:path w="2418" h="2338" extrusionOk="0">
                  <a:moveTo>
                    <a:pt x="85" y="0"/>
                  </a:moveTo>
                  <a:cubicBezTo>
                    <a:pt x="47" y="0"/>
                    <a:pt x="1" y="37"/>
                    <a:pt x="19" y="74"/>
                  </a:cubicBezTo>
                  <a:cubicBezTo>
                    <a:pt x="253" y="644"/>
                    <a:pt x="668" y="1111"/>
                    <a:pt x="1109" y="1552"/>
                  </a:cubicBezTo>
                  <a:cubicBezTo>
                    <a:pt x="1446" y="1889"/>
                    <a:pt x="1835" y="2304"/>
                    <a:pt x="2354" y="2330"/>
                  </a:cubicBezTo>
                  <a:cubicBezTo>
                    <a:pt x="2363" y="2335"/>
                    <a:pt x="2372" y="2337"/>
                    <a:pt x="2379" y="2337"/>
                  </a:cubicBezTo>
                  <a:cubicBezTo>
                    <a:pt x="2412" y="2337"/>
                    <a:pt x="2418" y="2295"/>
                    <a:pt x="2354" y="2253"/>
                  </a:cubicBezTo>
                  <a:cubicBezTo>
                    <a:pt x="1316" y="1941"/>
                    <a:pt x="746" y="826"/>
                    <a:pt x="123" y="22"/>
                  </a:cubicBezTo>
                  <a:cubicBezTo>
                    <a:pt x="115" y="6"/>
                    <a:pt x="101" y="0"/>
                    <a:pt x="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6"/>
            <p:cNvSpPr/>
            <p:nvPr/>
          </p:nvSpPr>
          <p:spPr>
            <a:xfrm>
              <a:off x="4021050" y="1580225"/>
              <a:ext cx="107525" cy="17650"/>
            </a:xfrm>
            <a:custGeom>
              <a:avLst/>
              <a:gdLst/>
              <a:ahLst/>
              <a:cxnLst/>
              <a:rect l="l" t="t" r="r" b="b"/>
              <a:pathLst>
                <a:path w="4301" h="706" extrusionOk="0">
                  <a:moveTo>
                    <a:pt x="4275" y="1"/>
                  </a:moveTo>
                  <a:cubicBezTo>
                    <a:pt x="3308" y="287"/>
                    <a:pt x="2378" y="524"/>
                    <a:pt x="1426" y="524"/>
                  </a:cubicBezTo>
                  <a:cubicBezTo>
                    <a:pt x="999" y="524"/>
                    <a:pt x="566" y="477"/>
                    <a:pt x="124" y="364"/>
                  </a:cubicBezTo>
                  <a:cubicBezTo>
                    <a:pt x="116" y="362"/>
                    <a:pt x="109" y="361"/>
                    <a:pt x="102" y="361"/>
                  </a:cubicBezTo>
                  <a:cubicBezTo>
                    <a:pt x="17" y="361"/>
                    <a:pt x="1" y="496"/>
                    <a:pt x="72" y="520"/>
                  </a:cubicBezTo>
                  <a:cubicBezTo>
                    <a:pt x="557" y="647"/>
                    <a:pt x="1031" y="705"/>
                    <a:pt x="1497" y="705"/>
                  </a:cubicBezTo>
                  <a:cubicBezTo>
                    <a:pt x="2453" y="705"/>
                    <a:pt x="3377" y="462"/>
                    <a:pt x="4301" y="79"/>
                  </a:cubicBezTo>
                  <a:cubicBezTo>
                    <a:pt x="4301" y="27"/>
                    <a:pt x="4301" y="1"/>
                    <a:pt x="42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6"/>
            <p:cNvSpPr/>
            <p:nvPr/>
          </p:nvSpPr>
          <p:spPr>
            <a:xfrm>
              <a:off x="4064200" y="1594800"/>
              <a:ext cx="51400" cy="16150"/>
            </a:xfrm>
            <a:custGeom>
              <a:avLst/>
              <a:gdLst/>
              <a:ahLst/>
              <a:cxnLst/>
              <a:rect l="l" t="t" r="r" b="b"/>
              <a:pathLst>
                <a:path w="2056" h="646" extrusionOk="0">
                  <a:moveTo>
                    <a:pt x="104" y="1"/>
                  </a:moveTo>
                  <a:cubicBezTo>
                    <a:pt x="53" y="1"/>
                    <a:pt x="0" y="81"/>
                    <a:pt x="84" y="144"/>
                  </a:cubicBezTo>
                  <a:cubicBezTo>
                    <a:pt x="531" y="421"/>
                    <a:pt x="1118" y="645"/>
                    <a:pt x="1672" y="645"/>
                  </a:cubicBezTo>
                  <a:cubicBezTo>
                    <a:pt x="1794" y="645"/>
                    <a:pt x="1914" y="635"/>
                    <a:pt x="2030" y="611"/>
                  </a:cubicBezTo>
                  <a:cubicBezTo>
                    <a:pt x="2056" y="611"/>
                    <a:pt x="2056" y="559"/>
                    <a:pt x="2030" y="559"/>
                  </a:cubicBezTo>
                  <a:cubicBezTo>
                    <a:pt x="1330" y="456"/>
                    <a:pt x="759" y="352"/>
                    <a:pt x="136" y="15"/>
                  </a:cubicBezTo>
                  <a:cubicBezTo>
                    <a:pt x="127" y="5"/>
                    <a:pt x="115" y="1"/>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6"/>
            <p:cNvSpPr/>
            <p:nvPr/>
          </p:nvSpPr>
          <p:spPr>
            <a:xfrm>
              <a:off x="4084900" y="1567925"/>
              <a:ext cx="34600" cy="25925"/>
            </a:xfrm>
            <a:custGeom>
              <a:avLst/>
              <a:gdLst/>
              <a:ahLst/>
              <a:cxnLst/>
              <a:rect l="l" t="t" r="r" b="b"/>
              <a:pathLst>
                <a:path w="1384" h="1037" extrusionOk="0">
                  <a:moveTo>
                    <a:pt x="1384" y="0"/>
                  </a:moveTo>
                  <a:lnTo>
                    <a:pt x="1384" y="0"/>
                  </a:lnTo>
                  <a:cubicBezTo>
                    <a:pt x="969" y="337"/>
                    <a:pt x="502" y="623"/>
                    <a:pt x="61" y="908"/>
                  </a:cubicBezTo>
                  <a:cubicBezTo>
                    <a:pt x="0" y="948"/>
                    <a:pt x="34" y="1036"/>
                    <a:pt x="76" y="1036"/>
                  </a:cubicBezTo>
                  <a:cubicBezTo>
                    <a:pt x="88" y="1036"/>
                    <a:pt x="101" y="1029"/>
                    <a:pt x="113" y="1012"/>
                  </a:cubicBezTo>
                  <a:cubicBezTo>
                    <a:pt x="554" y="752"/>
                    <a:pt x="969" y="389"/>
                    <a:pt x="13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6"/>
            <p:cNvSpPr/>
            <p:nvPr/>
          </p:nvSpPr>
          <p:spPr>
            <a:xfrm>
              <a:off x="4100025" y="1565975"/>
              <a:ext cx="13000" cy="14925"/>
            </a:xfrm>
            <a:custGeom>
              <a:avLst/>
              <a:gdLst/>
              <a:ahLst/>
              <a:cxnLst/>
              <a:rect l="l" t="t" r="r" b="b"/>
              <a:pathLst>
                <a:path w="520" h="597" extrusionOk="0">
                  <a:moveTo>
                    <a:pt x="519" y="0"/>
                  </a:moveTo>
                  <a:lnTo>
                    <a:pt x="519" y="0"/>
                  </a:lnTo>
                  <a:cubicBezTo>
                    <a:pt x="415" y="78"/>
                    <a:pt x="338" y="208"/>
                    <a:pt x="208" y="312"/>
                  </a:cubicBezTo>
                  <a:cubicBezTo>
                    <a:pt x="130" y="415"/>
                    <a:pt x="26" y="467"/>
                    <a:pt x="0" y="597"/>
                  </a:cubicBezTo>
                  <a:cubicBezTo>
                    <a:pt x="104" y="571"/>
                    <a:pt x="156" y="467"/>
                    <a:pt x="234" y="389"/>
                  </a:cubicBezTo>
                  <a:cubicBezTo>
                    <a:pt x="364" y="286"/>
                    <a:pt x="467" y="156"/>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6"/>
            <p:cNvSpPr/>
            <p:nvPr/>
          </p:nvSpPr>
          <p:spPr>
            <a:xfrm>
              <a:off x="4092900" y="1549750"/>
              <a:ext cx="53125" cy="4975"/>
            </a:xfrm>
            <a:custGeom>
              <a:avLst/>
              <a:gdLst/>
              <a:ahLst/>
              <a:cxnLst/>
              <a:rect l="l" t="t" r="r" b="b"/>
              <a:pathLst>
                <a:path w="2125" h="199" extrusionOk="0">
                  <a:moveTo>
                    <a:pt x="2101" y="53"/>
                  </a:moveTo>
                  <a:cubicBezTo>
                    <a:pt x="2110" y="61"/>
                    <a:pt x="2116" y="64"/>
                    <a:pt x="2119" y="64"/>
                  </a:cubicBezTo>
                  <a:cubicBezTo>
                    <a:pt x="2124" y="64"/>
                    <a:pt x="2119" y="53"/>
                    <a:pt x="2101" y="53"/>
                  </a:cubicBezTo>
                  <a:close/>
                  <a:moveTo>
                    <a:pt x="104" y="1"/>
                  </a:moveTo>
                  <a:cubicBezTo>
                    <a:pt x="0" y="1"/>
                    <a:pt x="0" y="130"/>
                    <a:pt x="104" y="130"/>
                  </a:cubicBezTo>
                  <a:cubicBezTo>
                    <a:pt x="442" y="158"/>
                    <a:pt x="802" y="199"/>
                    <a:pt x="1157" y="199"/>
                  </a:cubicBezTo>
                  <a:cubicBezTo>
                    <a:pt x="1482" y="199"/>
                    <a:pt x="1804" y="164"/>
                    <a:pt x="2101" y="53"/>
                  </a:cubicBezTo>
                  <a:lnTo>
                    <a:pt x="2101" y="53"/>
                  </a:lnTo>
                  <a:cubicBezTo>
                    <a:pt x="1921" y="81"/>
                    <a:pt x="1737" y="92"/>
                    <a:pt x="1550" y="92"/>
                  </a:cubicBezTo>
                  <a:cubicBezTo>
                    <a:pt x="1067" y="92"/>
                    <a:pt x="572" y="1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6"/>
            <p:cNvSpPr/>
            <p:nvPr/>
          </p:nvSpPr>
          <p:spPr>
            <a:xfrm>
              <a:off x="4109325" y="1537425"/>
              <a:ext cx="34825" cy="16975"/>
            </a:xfrm>
            <a:custGeom>
              <a:avLst/>
              <a:gdLst/>
              <a:ahLst/>
              <a:cxnLst/>
              <a:rect l="l" t="t" r="r" b="b"/>
              <a:pathLst>
                <a:path w="1393" h="679" extrusionOk="0">
                  <a:moveTo>
                    <a:pt x="1392" y="1"/>
                  </a:moveTo>
                  <a:cubicBezTo>
                    <a:pt x="951" y="234"/>
                    <a:pt x="536" y="390"/>
                    <a:pt x="95" y="546"/>
                  </a:cubicBezTo>
                  <a:cubicBezTo>
                    <a:pt x="1" y="569"/>
                    <a:pt x="14" y="679"/>
                    <a:pt x="95" y="679"/>
                  </a:cubicBezTo>
                  <a:cubicBezTo>
                    <a:pt x="103" y="679"/>
                    <a:pt x="112" y="678"/>
                    <a:pt x="121" y="675"/>
                  </a:cubicBezTo>
                  <a:cubicBezTo>
                    <a:pt x="614" y="546"/>
                    <a:pt x="1029" y="312"/>
                    <a:pt x="13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6"/>
            <p:cNvSpPr/>
            <p:nvPr/>
          </p:nvSpPr>
          <p:spPr>
            <a:xfrm>
              <a:off x="4006225" y="1625625"/>
              <a:ext cx="68525" cy="21525"/>
            </a:xfrm>
            <a:custGeom>
              <a:avLst/>
              <a:gdLst/>
              <a:ahLst/>
              <a:cxnLst/>
              <a:rect l="l" t="t" r="r" b="b"/>
              <a:pathLst>
                <a:path w="2741" h="861" extrusionOk="0">
                  <a:moveTo>
                    <a:pt x="2741" y="1"/>
                  </a:moveTo>
                  <a:lnTo>
                    <a:pt x="2741" y="1"/>
                  </a:lnTo>
                  <a:cubicBezTo>
                    <a:pt x="1833" y="131"/>
                    <a:pt x="977" y="468"/>
                    <a:pt x="95" y="701"/>
                  </a:cubicBezTo>
                  <a:cubicBezTo>
                    <a:pt x="0" y="748"/>
                    <a:pt x="13" y="860"/>
                    <a:pt x="95" y="860"/>
                  </a:cubicBezTo>
                  <a:cubicBezTo>
                    <a:pt x="103" y="860"/>
                    <a:pt x="111" y="859"/>
                    <a:pt x="121" y="857"/>
                  </a:cubicBezTo>
                  <a:cubicBezTo>
                    <a:pt x="1003" y="597"/>
                    <a:pt x="1885" y="260"/>
                    <a:pt x="27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6"/>
            <p:cNvSpPr/>
            <p:nvPr/>
          </p:nvSpPr>
          <p:spPr>
            <a:xfrm>
              <a:off x="4038000" y="1617850"/>
              <a:ext cx="23125" cy="17700"/>
            </a:xfrm>
            <a:custGeom>
              <a:avLst/>
              <a:gdLst/>
              <a:ahLst/>
              <a:cxnLst/>
              <a:rect l="l" t="t" r="r" b="b"/>
              <a:pathLst>
                <a:path w="925" h="708" extrusionOk="0">
                  <a:moveTo>
                    <a:pt x="925" y="1"/>
                  </a:moveTo>
                  <a:lnTo>
                    <a:pt x="925" y="1"/>
                  </a:lnTo>
                  <a:cubicBezTo>
                    <a:pt x="614" y="156"/>
                    <a:pt x="354" y="364"/>
                    <a:pt x="43" y="597"/>
                  </a:cubicBezTo>
                  <a:cubicBezTo>
                    <a:pt x="0" y="661"/>
                    <a:pt x="63" y="708"/>
                    <a:pt x="115" y="708"/>
                  </a:cubicBezTo>
                  <a:cubicBezTo>
                    <a:pt x="127" y="708"/>
                    <a:pt x="138" y="706"/>
                    <a:pt x="147" y="701"/>
                  </a:cubicBezTo>
                  <a:cubicBezTo>
                    <a:pt x="406" y="442"/>
                    <a:pt x="666" y="208"/>
                    <a:pt x="9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6"/>
            <p:cNvSpPr/>
            <p:nvPr/>
          </p:nvSpPr>
          <p:spPr>
            <a:xfrm>
              <a:off x="3996625" y="1661700"/>
              <a:ext cx="39225" cy="17775"/>
            </a:xfrm>
            <a:custGeom>
              <a:avLst/>
              <a:gdLst/>
              <a:ahLst/>
              <a:cxnLst/>
              <a:rect l="l" t="t" r="r" b="b"/>
              <a:pathLst>
                <a:path w="1569" h="711" extrusionOk="0">
                  <a:moveTo>
                    <a:pt x="109" y="0"/>
                  </a:moveTo>
                  <a:cubicBezTo>
                    <a:pt x="45" y="0"/>
                    <a:pt x="1" y="118"/>
                    <a:pt x="90" y="140"/>
                  </a:cubicBezTo>
                  <a:cubicBezTo>
                    <a:pt x="583" y="374"/>
                    <a:pt x="1049" y="581"/>
                    <a:pt x="1568" y="711"/>
                  </a:cubicBezTo>
                  <a:cubicBezTo>
                    <a:pt x="1049" y="529"/>
                    <a:pt x="608" y="322"/>
                    <a:pt x="142" y="11"/>
                  </a:cubicBezTo>
                  <a:cubicBezTo>
                    <a:pt x="131" y="3"/>
                    <a:pt x="120" y="0"/>
                    <a:pt x="1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6"/>
            <p:cNvSpPr/>
            <p:nvPr/>
          </p:nvSpPr>
          <p:spPr>
            <a:xfrm>
              <a:off x="3958000" y="1628675"/>
              <a:ext cx="19475" cy="59250"/>
            </a:xfrm>
            <a:custGeom>
              <a:avLst/>
              <a:gdLst/>
              <a:ahLst/>
              <a:cxnLst/>
              <a:rect l="l" t="t" r="r" b="b"/>
              <a:pathLst>
                <a:path w="779" h="2370" extrusionOk="0">
                  <a:moveTo>
                    <a:pt x="82" y="0"/>
                  </a:moveTo>
                  <a:cubicBezTo>
                    <a:pt x="45" y="0"/>
                    <a:pt x="0" y="26"/>
                    <a:pt x="0" y="86"/>
                  </a:cubicBezTo>
                  <a:cubicBezTo>
                    <a:pt x="104" y="865"/>
                    <a:pt x="338" y="1669"/>
                    <a:pt x="649" y="2369"/>
                  </a:cubicBezTo>
                  <a:cubicBezTo>
                    <a:pt x="727" y="2369"/>
                    <a:pt x="779" y="2343"/>
                    <a:pt x="753" y="2317"/>
                  </a:cubicBezTo>
                  <a:cubicBezTo>
                    <a:pt x="493" y="1565"/>
                    <a:pt x="338" y="787"/>
                    <a:pt x="130" y="34"/>
                  </a:cubicBezTo>
                  <a:cubicBezTo>
                    <a:pt x="130" y="13"/>
                    <a:pt x="108" y="0"/>
                    <a:pt x="8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6"/>
            <p:cNvSpPr/>
            <p:nvPr/>
          </p:nvSpPr>
          <p:spPr>
            <a:xfrm>
              <a:off x="3983525" y="1607250"/>
              <a:ext cx="51000" cy="5625"/>
            </a:xfrm>
            <a:custGeom>
              <a:avLst/>
              <a:gdLst/>
              <a:ahLst/>
              <a:cxnLst/>
              <a:rect l="l" t="t" r="r" b="b"/>
              <a:pathLst>
                <a:path w="2040" h="225" extrusionOk="0">
                  <a:moveTo>
                    <a:pt x="625" y="1"/>
                  </a:moveTo>
                  <a:cubicBezTo>
                    <a:pt x="446" y="1"/>
                    <a:pt x="268" y="18"/>
                    <a:pt x="95" y="61"/>
                  </a:cubicBezTo>
                  <a:cubicBezTo>
                    <a:pt x="0" y="85"/>
                    <a:pt x="13" y="194"/>
                    <a:pt x="95" y="194"/>
                  </a:cubicBezTo>
                  <a:cubicBezTo>
                    <a:pt x="103" y="194"/>
                    <a:pt x="111" y="193"/>
                    <a:pt x="121" y="191"/>
                  </a:cubicBezTo>
                  <a:cubicBezTo>
                    <a:pt x="314" y="141"/>
                    <a:pt x="516" y="123"/>
                    <a:pt x="720" y="123"/>
                  </a:cubicBezTo>
                  <a:cubicBezTo>
                    <a:pt x="1144" y="123"/>
                    <a:pt x="1577" y="199"/>
                    <a:pt x="1963" y="217"/>
                  </a:cubicBezTo>
                  <a:cubicBezTo>
                    <a:pt x="1978" y="222"/>
                    <a:pt x="1991" y="224"/>
                    <a:pt x="2000" y="224"/>
                  </a:cubicBezTo>
                  <a:cubicBezTo>
                    <a:pt x="2039" y="224"/>
                    <a:pt x="2035" y="191"/>
                    <a:pt x="2014" y="191"/>
                  </a:cubicBezTo>
                  <a:cubicBezTo>
                    <a:pt x="1565" y="116"/>
                    <a:pt x="1089" y="1"/>
                    <a:pt x="6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6"/>
            <p:cNvSpPr/>
            <p:nvPr/>
          </p:nvSpPr>
          <p:spPr>
            <a:xfrm>
              <a:off x="3975350" y="1532975"/>
              <a:ext cx="65250" cy="80400"/>
            </a:xfrm>
            <a:custGeom>
              <a:avLst/>
              <a:gdLst/>
              <a:ahLst/>
              <a:cxnLst/>
              <a:rect l="l" t="t" r="r" b="b"/>
              <a:pathLst>
                <a:path w="2610" h="3216" extrusionOk="0">
                  <a:moveTo>
                    <a:pt x="2590" y="0"/>
                  </a:moveTo>
                  <a:cubicBezTo>
                    <a:pt x="2581" y="0"/>
                    <a:pt x="2566" y="6"/>
                    <a:pt x="2549" y="23"/>
                  </a:cubicBezTo>
                  <a:cubicBezTo>
                    <a:pt x="2134" y="490"/>
                    <a:pt x="1745" y="957"/>
                    <a:pt x="1382" y="1476"/>
                  </a:cubicBezTo>
                  <a:cubicBezTo>
                    <a:pt x="993" y="2098"/>
                    <a:pt x="629" y="2643"/>
                    <a:pt x="59" y="3084"/>
                  </a:cubicBezTo>
                  <a:cubicBezTo>
                    <a:pt x="0" y="3143"/>
                    <a:pt x="44" y="3216"/>
                    <a:pt x="102" y="3216"/>
                  </a:cubicBezTo>
                  <a:cubicBezTo>
                    <a:pt x="122" y="3216"/>
                    <a:pt x="143" y="3207"/>
                    <a:pt x="162" y="3188"/>
                  </a:cubicBezTo>
                  <a:cubicBezTo>
                    <a:pt x="1226" y="2358"/>
                    <a:pt x="1771" y="1087"/>
                    <a:pt x="2575" y="23"/>
                  </a:cubicBezTo>
                  <a:cubicBezTo>
                    <a:pt x="2610" y="23"/>
                    <a:pt x="2610" y="0"/>
                    <a:pt x="25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6"/>
            <p:cNvSpPr/>
            <p:nvPr/>
          </p:nvSpPr>
          <p:spPr>
            <a:xfrm>
              <a:off x="3996700" y="1518350"/>
              <a:ext cx="24000" cy="72225"/>
            </a:xfrm>
            <a:custGeom>
              <a:avLst/>
              <a:gdLst/>
              <a:ahLst/>
              <a:cxnLst/>
              <a:rect l="l" t="t" r="r" b="b"/>
              <a:pathLst>
                <a:path w="960" h="2889" extrusionOk="0">
                  <a:moveTo>
                    <a:pt x="910" y="0"/>
                  </a:moveTo>
                  <a:cubicBezTo>
                    <a:pt x="899" y="0"/>
                    <a:pt x="891" y="3"/>
                    <a:pt x="891" y="12"/>
                  </a:cubicBezTo>
                  <a:cubicBezTo>
                    <a:pt x="398" y="894"/>
                    <a:pt x="605" y="1931"/>
                    <a:pt x="35" y="2761"/>
                  </a:cubicBezTo>
                  <a:cubicBezTo>
                    <a:pt x="0" y="2830"/>
                    <a:pt x="46" y="2888"/>
                    <a:pt x="96" y="2888"/>
                  </a:cubicBezTo>
                  <a:cubicBezTo>
                    <a:pt x="121" y="2888"/>
                    <a:pt x="147" y="2874"/>
                    <a:pt x="164" y="2839"/>
                  </a:cubicBezTo>
                  <a:cubicBezTo>
                    <a:pt x="787" y="2035"/>
                    <a:pt x="528" y="920"/>
                    <a:pt x="943" y="12"/>
                  </a:cubicBezTo>
                  <a:cubicBezTo>
                    <a:pt x="960" y="12"/>
                    <a:pt x="931" y="0"/>
                    <a:pt x="9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6"/>
            <p:cNvSpPr/>
            <p:nvPr/>
          </p:nvSpPr>
          <p:spPr>
            <a:xfrm>
              <a:off x="4005975" y="1521875"/>
              <a:ext cx="8875" cy="23700"/>
            </a:xfrm>
            <a:custGeom>
              <a:avLst/>
              <a:gdLst/>
              <a:ahLst/>
              <a:cxnLst/>
              <a:rect l="l" t="t" r="r" b="b"/>
              <a:pathLst>
                <a:path w="355" h="948" extrusionOk="0">
                  <a:moveTo>
                    <a:pt x="1" y="0"/>
                  </a:moveTo>
                  <a:lnTo>
                    <a:pt x="1" y="0"/>
                  </a:lnTo>
                  <a:cubicBezTo>
                    <a:pt x="105" y="286"/>
                    <a:pt x="131" y="597"/>
                    <a:pt x="234" y="908"/>
                  </a:cubicBezTo>
                  <a:cubicBezTo>
                    <a:pt x="244" y="937"/>
                    <a:pt x="264" y="948"/>
                    <a:pt x="284" y="948"/>
                  </a:cubicBezTo>
                  <a:cubicBezTo>
                    <a:pt x="319" y="948"/>
                    <a:pt x="355" y="915"/>
                    <a:pt x="338" y="882"/>
                  </a:cubicBezTo>
                  <a:cubicBezTo>
                    <a:pt x="260" y="597"/>
                    <a:pt x="157" y="28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6"/>
            <p:cNvSpPr/>
            <p:nvPr/>
          </p:nvSpPr>
          <p:spPr>
            <a:xfrm>
              <a:off x="4026700" y="1531325"/>
              <a:ext cx="43975" cy="56525"/>
            </a:xfrm>
            <a:custGeom>
              <a:avLst/>
              <a:gdLst/>
              <a:ahLst/>
              <a:cxnLst/>
              <a:rect l="l" t="t" r="r" b="b"/>
              <a:pathLst>
                <a:path w="1759" h="2261" extrusionOk="0">
                  <a:moveTo>
                    <a:pt x="1706" y="1"/>
                  </a:moveTo>
                  <a:cubicBezTo>
                    <a:pt x="1693" y="1"/>
                    <a:pt x="1678" y="4"/>
                    <a:pt x="1662" y="11"/>
                  </a:cubicBezTo>
                  <a:cubicBezTo>
                    <a:pt x="1066" y="686"/>
                    <a:pt x="547" y="1412"/>
                    <a:pt x="54" y="2164"/>
                  </a:cubicBezTo>
                  <a:cubicBezTo>
                    <a:pt x="0" y="2200"/>
                    <a:pt x="45" y="2261"/>
                    <a:pt x="104" y="2261"/>
                  </a:cubicBezTo>
                  <a:cubicBezTo>
                    <a:pt x="130" y="2261"/>
                    <a:pt x="160" y="2249"/>
                    <a:pt x="184" y="2216"/>
                  </a:cubicBezTo>
                  <a:cubicBezTo>
                    <a:pt x="677" y="1464"/>
                    <a:pt x="1221" y="764"/>
                    <a:pt x="1740" y="37"/>
                  </a:cubicBezTo>
                  <a:cubicBezTo>
                    <a:pt x="1758" y="19"/>
                    <a:pt x="1738" y="1"/>
                    <a:pt x="1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6"/>
            <p:cNvSpPr/>
            <p:nvPr/>
          </p:nvSpPr>
          <p:spPr>
            <a:xfrm>
              <a:off x="4055275" y="1511000"/>
              <a:ext cx="5225" cy="33750"/>
            </a:xfrm>
            <a:custGeom>
              <a:avLst/>
              <a:gdLst/>
              <a:ahLst/>
              <a:cxnLst/>
              <a:rect l="l" t="t" r="r" b="b"/>
              <a:pathLst>
                <a:path w="209" h="1350" extrusionOk="0">
                  <a:moveTo>
                    <a:pt x="39" y="1"/>
                  </a:moveTo>
                  <a:cubicBezTo>
                    <a:pt x="20" y="1"/>
                    <a:pt x="0" y="7"/>
                    <a:pt x="0" y="20"/>
                  </a:cubicBezTo>
                  <a:cubicBezTo>
                    <a:pt x="0" y="435"/>
                    <a:pt x="52" y="850"/>
                    <a:pt x="52" y="1291"/>
                  </a:cubicBezTo>
                  <a:cubicBezTo>
                    <a:pt x="52" y="1330"/>
                    <a:pt x="91" y="1350"/>
                    <a:pt x="130" y="1350"/>
                  </a:cubicBezTo>
                  <a:cubicBezTo>
                    <a:pt x="169" y="1350"/>
                    <a:pt x="208" y="1330"/>
                    <a:pt x="208" y="1291"/>
                  </a:cubicBezTo>
                  <a:cubicBezTo>
                    <a:pt x="182" y="850"/>
                    <a:pt x="130" y="435"/>
                    <a:pt x="78" y="20"/>
                  </a:cubicBezTo>
                  <a:cubicBezTo>
                    <a:pt x="78" y="7"/>
                    <a:pt x="59" y="1"/>
                    <a:pt x="3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6"/>
            <p:cNvSpPr/>
            <p:nvPr/>
          </p:nvSpPr>
          <p:spPr>
            <a:xfrm>
              <a:off x="4076675" y="1508250"/>
              <a:ext cx="35050" cy="55150"/>
            </a:xfrm>
            <a:custGeom>
              <a:avLst/>
              <a:gdLst/>
              <a:ahLst/>
              <a:cxnLst/>
              <a:rect l="l" t="t" r="r" b="b"/>
              <a:pathLst>
                <a:path w="1402" h="2206" extrusionOk="0">
                  <a:moveTo>
                    <a:pt x="1324" y="1"/>
                  </a:moveTo>
                  <a:cubicBezTo>
                    <a:pt x="1038" y="364"/>
                    <a:pt x="779" y="701"/>
                    <a:pt x="519" y="1090"/>
                  </a:cubicBezTo>
                  <a:cubicBezTo>
                    <a:pt x="312" y="1401"/>
                    <a:pt x="1" y="1790"/>
                    <a:pt x="26" y="2128"/>
                  </a:cubicBezTo>
                  <a:cubicBezTo>
                    <a:pt x="26" y="2180"/>
                    <a:pt x="59" y="2206"/>
                    <a:pt x="91" y="2206"/>
                  </a:cubicBezTo>
                  <a:cubicBezTo>
                    <a:pt x="124" y="2206"/>
                    <a:pt x="156" y="2180"/>
                    <a:pt x="156" y="2128"/>
                  </a:cubicBezTo>
                  <a:cubicBezTo>
                    <a:pt x="156" y="1739"/>
                    <a:pt x="545" y="1298"/>
                    <a:pt x="753" y="960"/>
                  </a:cubicBezTo>
                  <a:cubicBezTo>
                    <a:pt x="934" y="649"/>
                    <a:pt x="1168" y="364"/>
                    <a:pt x="1349" y="26"/>
                  </a:cubicBezTo>
                  <a:cubicBezTo>
                    <a:pt x="1401" y="26"/>
                    <a:pt x="1349" y="1"/>
                    <a:pt x="13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6"/>
            <p:cNvSpPr/>
            <p:nvPr/>
          </p:nvSpPr>
          <p:spPr>
            <a:xfrm>
              <a:off x="4092250" y="1498875"/>
              <a:ext cx="9300" cy="34375"/>
            </a:xfrm>
            <a:custGeom>
              <a:avLst/>
              <a:gdLst/>
              <a:ahLst/>
              <a:cxnLst/>
              <a:rect l="l" t="t" r="r" b="b"/>
              <a:pathLst>
                <a:path w="372" h="1375" extrusionOk="0">
                  <a:moveTo>
                    <a:pt x="330" y="1"/>
                  </a:moveTo>
                  <a:cubicBezTo>
                    <a:pt x="320" y="1"/>
                    <a:pt x="311" y="4"/>
                    <a:pt x="311" y="12"/>
                  </a:cubicBezTo>
                  <a:cubicBezTo>
                    <a:pt x="208" y="246"/>
                    <a:pt x="156" y="505"/>
                    <a:pt x="78" y="765"/>
                  </a:cubicBezTo>
                  <a:cubicBezTo>
                    <a:pt x="52" y="946"/>
                    <a:pt x="0" y="1180"/>
                    <a:pt x="52" y="1335"/>
                  </a:cubicBezTo>
                  <a:cubicBezTo>
                    <a:pt x="52" y="1361"/>
                    <a:pt x="58" y="1374"/>
                    <a:pt x="65" y="1374"/>
                  </a:cubicBezTo>
                  <a:cubicBezTo>
                    <a:pt x="71" y="1374"/>
                    <a:pt x="78" y="1361"/>
                    <a:pt x="78" y="1335"/>
                  </a:cubicBezTo>
                  <a:cubicBezTo>
                    <a:pt x="182" y="1154"/>
                    <a:pt x="156" y="920"/>
                    <a:pt x="182" y="739"/>
                  </a:cubicBezTo>
                  <a:cubicBezTo>
                    <a:pt x="208" y="505"/>
                    <a:pt x="285" y="272"/>
                    <a:pt x="337" y="12"/>
                  </a:cubicBezTo>
                  <a:cubicBezTo>
                    <a:pt x="372" y="12"/>
                    <a:pt x="349" y="1"/>
                    <a:pt x="3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6"/>
            <p:cNvSpPr/>
            <p:nvPr/>
          </p:nvSpPr>
          <p:spPr>
            <a:xfrm>
              <a:off x="4082625" y="1502775"/>
              <a:ext cx="55625" cy="43850"/>
            </a:xfrm>
            <a:custGeom>
              <a:avLst/>
              <a:gdLst/>
              <a:ahLst/>
              <a:cxnLst/>
              <a:rect l="l" t="t" r="r" b="b"/>
              <a:pathLst>
                <a:path w="2225" h="1754" extrusionOk="0">
                  <a:moveTo>
                    <a:pt x="2218" y="0"/>
                  </a:moveTo>
                  <a:cubicBezTo>
                    <a:pt x="2215" y="0"/>
                    <a:pt x="2210" y="3"/>
                    <a:pt x="2201" y="12"/>
                  </a:cubicBezTo>
                  <a:cubicBezTo>
                    <a:pt x="2218" y="12"/>
                    <a:pt x="2224" y="0"/>
                    <a:pt x="2218" y="0"/>
                  </a:cubicBezTo>
                  <a:close/>
                  <a:moveTo>
                    <a:pt x="2201" y="12"/>
                  </a:moveTo>
                  <a:lnTo>
                    <a:pt x="2201" y="12"/>
                  </a:lnTo>
                  <a:cubicBezTo>
                    <a:pt x="1501" y="609"/>
                    <a:pt x="800" y="1127"/>
                    <a:pt x="48" y="1620"/>
                  </a:cubicBezTo>
                  <a:cubicBezTo>
                    <a:pt x="1" y="1644"/>
                    <a:pt x="39" y="1753"/>
                    <a:pt x="105" y="1753"/>
                  </a:cubicBezTo>
                  <a:cubicBezTo>
                    <a:pt x="112" y="1753"/>
                    <a:pt x="119" y="1752"/>
                    <a:pt x="126" y="1750"/>
                  </a:cubicBezTo>
                  <a:cubicBezTo>
                    <a:pt x="904" y="1231"/>
                    <a:pt x="1578" y="661"/>
                    <a:pt x="2201" y="1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6"/>
            <p:cNvSpPr/>
            <p:nvPr/>
          </p:nvSpPr>
          <p:spPr>
            <a:xfrm>
              <a:off x="3928350" y="1505500"/>
              <a:ext cx="67175" cy="133950"/>
            </a:xfrm>
            <a:custGeom>
              <a:avLst/>
              <a:gdLst/>
              <a:ahLst/>
              <a:cxnLst/>
              <a:rect l="l" t="t" r="r" b="b"/>
              <a:pathLst>
                <a:path w="2687" h="5358" extrusionOk="0">
                  <a:moveTo>
                    <a:pt x="2605" y="0"/>
                  </a:moveTo>
                  <a:cubicBezTo>
                    <a:pt x="2598" y="0"/>
                    <a:pt x="2592" y="2"/>
                    <a:pt x="2587" y="7"/>
                  </a:cubicBezTo>
                  <a:cubicBezTo>
                    <a:pt x="1939" y="500"/>
                    <a:pt x="1550" y="1200"/>
                    <a:pt x="1290" y="1978"/>
                  </a:cubicBezTo>
                  <a:cubicBezTo>
                    <a:pt x="901" y="3120"/>
                    <a:pt x="668" y="4235"/>
                    <a:pt x="19" y="5273"/>
                  </a:cubicBezTo>
                  <a:cubicBezTo>
                    <a:pt x="1" y="5309"/>
                    <a:pt x="33" y="5358"/>
                    <a:pt x="72" y="5358"/>
                  </a:cubicBezTo>
                  <a:cubicBezTo>
                    <a:pt x="89" y="5358"/>
                    <a:pt x="107" y="5348"/>
                    <a:pt x="123" y="5325"/>
                  </a:cubicBezTo>
                  <a:cubicBezTo>
                    <a:pt x="1498" y="3846"/>
                    <a:pt x="1134" y="1537"/>
                    <a:pt x="2665" y="111"/>
                  </a:cubicBezTo>
                  <a:cubicBezTo>
                    <a:pt x="2686" y="47"/>
                    <a:pt x="2637" y="0"/>
                    <a:pt x="26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6"/>
            <p:cNvSpPr/>
            <p:nvPr/>
          </p:nvSpPr>
          <p:spPr>
            <a:xfrm>
              <a:off x="3944750" y="1552425"/>
              <a:ext cx="51750" cy="56725"/>
            </a:xfrm>
            <a:custGeom>
              <a:avLst/>
              <a:gdLst/>
              <a:ahLst/>
              <a:cxnLst/>
              <a:rect l="l" t="t" r="r" b="b"/>
              <a:pathLst>
                <a:path w="2070" h="2269" extrusionOk="0">
                  <a:moveTo>
                    <a:pt x="2058" y="0"/>
                  </a:moveTo>
                  <a:cubicBezTo>
                    <a:pt x="2052" y="0"/>
                    <a:pt x="2044" y="6"/>
                    <a:pt x="2035" y="23"/>
                  </a:cubicBezTo>
                  <a:cubicBezTo>
                    <a:pt x="2070" y="23"/>
                    <a:pt x="2070" y="0"/>
                    <a:pt x="2058" y="0"/>
                  </a:cubicBezTo>
                  <a:close/>
                  <a:moveTo>
                    <a:pt x="2035" y="23"/>
                  </a:moveTo>
                  <a:lnTo>
                    <a:pt x="2035" y="23"/>
                  </a:lnTo>
                  <a:cubicBezTo>
                    <a:pt x="1490" y="828"/>
                    <a:pt x="790" y="1528"/>
                    <a:pt x="63" y="2151"/>
                  </a:cubicBezTo>
                  <a:cubicBezTo>
                    <a:pt x="0" y="2193"/>
                    <a:pt x="56" y="2269"/>
                    <a:pt x="107" y="2269"/>
                  </a:cubicBezTo>
                  <a:cubicBezTo>
                    <a:pt x="120" y="2269"/>
                    <a:pt x="131" y="2264"/>
                    <a:pt x="141" y="2254"/>
                  </a:cubicBezTo>
                  <a:cubicBezTo>
                    <a:pt x="919" y="1632"/>
                    <a:pt x="1542" y="880"/>
                    <a:pt x="2035" y="2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6"/>
            <p:cNvSpPr/>
            <p:nvPr/>
          </p:nvSpPr>
          <p:spPr>
            <a:xfrm>
              <a:off x="3948925" y="1509950"/>
              <a:ext cx="11050" cy="72600"/>
            </a:xfrm>
            <a:custGeom>
              <a:avLst/>
              <a:gdLst/>
              <a:ahLst/>
              <a:cxnLst/>
              <a:rect l="l" t="t" r="r" b="b"/>
              <a:pathLst>
                <a:path w="442" h="2904" extrusionOk="0">
                  <a:moveTo>
                    <a:pt x="396" y="0"/>
                  </a:moveTo>
                  <a:cubicBezTo>
                    <a:pt x="379" y="0"/>
                    <a:pt x="363" y="13"/>
                    <a:pt x="363" y="36"/>
                  </a:cubicBezTo>
                  <a:cubicBezTo>
                    <a:pt x="78" y="970"/>
                    <a:pt x="0" y="1878"/>
                    <a:pt x="182" y="2838"/>
                  </a:cubicBezTo>
                  <a:cubicBezTo>
                    <a:pt x="182" y="2883"/>
                    <a:pt x="212" y="2904"/>
                    <a:pt x="245" y="2904"/>
                  </a:cubicBezTo>
                  <a:cubicBezTo>
                    <a:pt x="288" y="2904"/>
                    <a:pt x="337" y="2870"/>
                    <a:pt x="337" y="2812"/>
                  </a:cubicBezTo>
                  <a:cubicBezTo>
                    <a:pt x="208" y="1904"/>
                    <a:pt x="286" y="970"/>
                    <a:pt x="441" y="62"/>
                  </a:cubicBezTo>
                  <a:cubicBezTo>
                    <a:pt x="441" y="19"/>
                    <a:pt x="418" y="0"/>
                    <a:pt x="3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6"/>
            <p:cNvSpPr/>
            <p:nvPr/>
          </p:nvSpPr>
          <p:spPr>
            <a:xfrm>
              <a:off x="3939850" y="1527050"/>
              <a:ext cx="13625" cy="23375"/>
            </a:xfrm>
            <a:custGeom>
              <a:avLst/>
              <a:gdLst/>
              <a:ahLst/>
              <a:cxnLst/>
              <a:rect l="l" t="t" r="r" b="b"/>
              <a:pathLst>
                <a:path w="545" h="935" extrusionOk="0">
                  <a:moveTo>
                    <a:pt x="52" y="1"/>
                  </a:moveTo>
                  <a:cubicBezTo>
                    <a:pt x="26" y="1"/>
                    <a:pt x="0" y="27"/>
                    <a:pt x="0" y="27"/>
                  </a:cubicBezTo>
                  <a:cubicBezTo>
                    <a:pt x="78" y="338"/>
                    <a:pt x="208" y="701"/>
                    <a:pt x="519" y="935"/>
                  </a:cubicBezTo>
                  <a:cubicBezTo>
                    <a:pt x="519" y="935"/>
                    <a:pt x="545" y="935"/>
                    <a:pt x="545" y="909"/>
                  </a:cubicBezTo>
                  <a:cubicBezTo>
                    <a:pt x="441" y="572"/>
                    <a:pt x="259"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6"/>
            <p:cNvSpPr/>
            <p:nvPr/>
          </p:nvSpPr>
          <p:spPr>
            <a:xfrm>
              <a:off x="3925575" y="1569850"/>
              <a:ext cx="17525" cy="47700"/>
            </a:xfrm>
            <a:custGeom>
              <a:avLst/>
              <a:gdLst/>
              <a:ahLst/>
              <a:cxnLst/>
              <a:rect l="l" t="t" r="r" b="b"/>
              <a:pathLst>
                <a:path w="701" h="1908" extrusionOk="0">
                  <a:moveTo>
                    <a:pt x="52" y="1"/>
                  </a:moveTo>
                  <a:lnTo>
                    <a:pt x="0" y="27"/>
                  </a:lnTo>
                  <a:cubicBezTo>
                    <a:pt x="0" y="390"/>
                    <a:pt x="104" y="779"/>
                    <a:pt x="208" y="1090"/>
                  </a:cubicBezTo>
                  <a:cubicBezTo>
                    <a:pt x="260" y="1324"/>
                    <a:pt x="338" y="1713"/>
                    <a:pt x="519" y="1869"/>
                  </a:cubicBezTo>
                  <a:cubicBezTo>
                    <a:pt x="545" y="1895"/>
                    <a:pt x="565" y="1908"/>
                    <a:pt x="581" y="1908"/>
                  </a:cubicBezTo>
                  <a:cubicBezTo>
                    <a:pt x="597" y="1908"/>
                    <a:pt x="610" y="1895"/>
                    <a:pt x="623" y="1869"/>
                  </a:cubicBezTo>
                  <a:lnTo>
                    <a:pt x="649" y="1843"/>
                  </a:lnTo>
                  <a:cubicBezTo>
                    <a:pt x="701" y="1817"/>
                    <a:pt x="701" y="1791"/>
                    <a:pt x="649" y="1739"/>
                  </a:cubicBezTo>
                  <a:cubicBezTo>
                    <a:pt x="467" y="1661"/>
                    <a:pt x="338" y="1013"/>
                    <a:pt x="312" y="831"/>
                  </a:cubicBezTo>
                  <a:cubicBezTo>
                    <a:pt x="208" y="546"/>
                    <a:pt x="130" y="260"/>
                    <a:pt x="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0" name="Google Shape;510;p6"/>
          <p:cNvSpPr/>
          <p:nvPr/>
        </p:nvSpPr>
        <p:spPr>
          <a:xfrm>
            <a:off x="6998475" y="953600"/>
            <a:ext cx="248902"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6"/>
          <p:cNvSpPr/>
          <p:nvPr/>
        </p:nvSpPr>
        <p:spPr>
          <a:xfrm>
            <a:off x="8556688" y="39252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12"/>
        <p:cNvGrpSpPr/>
        <p:nvPr/>
      </p:nvGrpSpPr>
      <p:grpSpPr>
        <a:xfrm>
          <a:off x="0" y="0"/>
          <a:ext cx="0" cy="0"/>
          <a:chOff x="0" y="0"/>
          <a:chExt cx="0" cy="0"/>
        </a:xfrm>
      </p:grpSpPr>
      <p:sp>
        <p:nvSpPr>
          <p:cNvPr id="513" name="Google Shape;513;p7"/>
          <p:cNvSpPr txBox="1">
            <a:spLocks noGrp="1"/>
          </p:cNvSpPr>
          <p:nvPr>
            <p:ph type="title"/>
          </p:nvPr>
        </p:nvSpPr>
        <p:spPr>
          <a:xfrm>
            <a:off x="1527675" y="445025"/>
            <a:ext cx="60888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14" name="Google Shape;514;p7"/>
          <p:cNvSpPr txBox="1">
            <a:spLocks noGrp="1"/>
          </p:cNvSpPr>
          <p:nvPr>
            <p:ph type="body" idx="1"/>
          </p:nvPr>
        </p:nvSpPr>
        <p:spPr>
          <a:xfrm flipH="1">
            <a:off x="4185300" y="1571700"/>
            <a:ext cx="4467300" cy="26097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SzPts val="1400"/>
              <a:buChar char="●"/>
              <a:defRPr sz="1400"/>
            </a:lvl1pPr>
            <a:lvl2pPr marL="914400" lvl="1" indent="-317500" rtl="0">
              <a:lnSpc>
                <a:spcPct val="115000"/>
              </a:lnSpc>
              <a:spcBef>
                <a:spcPts val="0"/>
              </a:spcBef>
              <a:spcAft>
                <a:spcPts val="0"/>
              </a:spcAft>
              <a:buSzPts val="1400"/>
              <a:buChar char="○"/>
              <a:defRPr/>
            </a:lvl2pPr>
            <a:lvl3pPr marL="1371600" lvl="2" indent="-317500" rtl="0">
              <a:lnSpc>
                <a:spcPct val="115000"/>
              </a:lnSpc>
              <a:spcBef>
                <a:spcPts val="0"/>
              </a:spcBef>
              <a:spcAft>
                <a:spcPts val="0"/>
              </a:spcAft>
              <a:buSzPts val="1400"/>
              <a:buChar char="■"/>
              <a:defRPr/>
            </a:lvl3pPr>
            <a:lvl4pPr marL="1828800" lvl="3" indent="-317500" rtl="0">
              <a:lnSpc>
                <a:spcPct val="115000"/>
              </a:lnSpc>
              <a:spcBef>
                <a:spcPts val="0"/>
              </a:spcBef>
              <a:spcAft>
                <a:spcPts val="0"/>
              </a:spcAft>
              <a:buSzPts val="1400"/>
              <a:buChar char="●"/>
              <a:defRPr/>
            </a:lvl4pPr>
            <a:lvl5pPr marL="2286000" lvl="4" indent="-317500" rtl="0">
              <a:lnSpc>
                <a:spcPct val="115000"/>
              </a:lnSpc>
              <a:spcBef>
                <a:spcPts val="0"/>
              </a:spcBef>
              <a:spcAft>
                <a:spcPts val="0"/>
              </a:spcAft>
              <a:buSzPts val="1400"/>
              <a:buChar char="○"/>
              <a:defRPr/>
            </a:lvl5pPr>
            <a:lvl6pPr marL="2743200" lvl="5" indent="-317500" rtl="0">
              <a:lnSpc>
                <a:spcPct val="115000"/>
              </a:lnSpc>
              <a:spcBef>
                <a:spcPts val="0"/>
              </a:spcBef>
              <a:spcAft>
                <a:spcPts val="0"/>
              </a:spcAft>
              <a:buSzPts val="1400"/>
              <a:buChar char="■"/>
              <a:defRPr/>
            </a:lvl6pPr>
            <a:lvl7pPr marL="3200400" lvl="6" indent="-317500" rtl="0">
              <a:lnSpc>
                <a:spcPct val="115000"/>
              </a:lnSpc>
              <a:spcBef>
                <a:spcPts val="0"/>
              </a:spcBef>
              <a:spcAft>
                <a:spcPts val="0"/>
              </a:spcAft>
              <a:buSzPts val="1400"/>
              <a:buChar char="●"/>
              <a:defRPr/>
            </a:lvl7pPr>
            <a:lvl8pPr marL="3657600" lvl="7" indent="-317500" rtl="0">
              <a:lnSpc>
                <a:spcPct val="115000"/>
              </a:lnSpc>
              <a:spcBef>
                <a:spcPts val="0"/>
              </a:spcBef>
              <a:spcAft>
                <a:spcPts val="0"/>
              </a:spcAft>
              <a:buSzPts val="1400"/>
              <a:buChar char="○"/>
              <a:defRPr/>
            </a:lvl8pPr>
            <a:lvl9pPr marL="4114800" lvl="8" indent="-317500" rtl="0">
              <a:lnSpc>
                <a:spcPct val="115000"/>
              </a:lnSpc>
              <a:spcBef>
                <a:spcPts val="0"/>
              </a:spcBef>
              <a:spcAft>
                <a:spcPts val="0"/>
              </a:spcAft>
              <a:buSzPts val="1400"/>
              <a:buChar char="■"/>
              <a:defRPr/>
            </a:lvl9pPr>
          </a:lstStyle>
          <a:p>
            <a:endParaRPr/>
          </a:p>
        </p:txBody>
      </p:sp>
      <p:grpSp>
        <p:nvGrpSpPr>
          <p:cNvPr id="515" name="Google Shape;515;p7"/>
          <p:cNvGrpSpPr/>
          <p:nvPr/>
        </p:nvGrpSpPr>
        <p:grpSpPr>
          <a:xfrm>
            <a:off x="-614941" y="3025407"/>
            <a:ext cx="2826111" cy="2842841"/>
            <a:chOff x="5644150" y="1501350"/>
            <a:chExt cx="429350" cy="425575"/>
          </a:xfrm>
        </p:grpSpPr>
        <p:sp>
          <p:nvSpPr>
            <p:cNvPr id="516" name="Google Shape;516;p7"/>
            <p:cNvSpPr/>
            <p:nvPr/>
          </p:nvSpPr>
          <p:spPr>
            <a:xfrm>
              <a:off x="5805625" y="1655875"/>
              <a:ext cx="142175" cy="110725"/>
            </a:xfrm>
            <a:custGeom>
              <a:avLst/>
              <a:gdLst/>
              <a:ahLst/>
              <a:cxnLst/>
              <a:rect l="l" t="t" r="r" b="b"/>
              <a:pathLst>
                <a:path w="5687" h="4429" extrusionOk="0">
                  <a:moveTo>
                    <a:pt x="2531" y="342"/>
                  </a:moveTo>
                  <a:cubicBezTo>
                    <a:pt x="3086" y="342"/>
                    <a:pt x="3655" y="521"/>
                    <a:pt x="4090" y="845"/>
                  </a:cubicBezTo>
                  <a:lnTo>
                    <a:pt x="4090" y="845"/>
                  </a:lnTo>
                  <a:cubicBezTo>
                    <a:pt x="4098" y="861"/>
                    <a:pt x="4110" y="877"/>
                    <a:pt x="4125" y="892"/>
                  </a:cubicBezTo>
                  <a:cubicBezTo>
                    <a:pt x="5687" y="2490"/>
                    <a:pt x="3996" y="4127"/>
                    <a:pt x="2434" y="4127"/>
                  </a:cubicBezTo>
                  <a:cubicBezTo>
                    <a:pt x="1790" y="4127"/>
                    <a:pt x="1168" y="3849"/>
                    <a:pt x="805" y="3175"/>
                  </a:cubicBezTo>
                  <a:cubicBezTo>
                    <a:pt x="312" y="2267"/>
                    <a:pt x="779" y="840"/>
                    <a:pt x="1739" y="477"/>
                  </a:cubicBezTo>
                  <a:cubicBezTo>
                    <a:pt x="1988" y="386"/>
                    <a:pt x="2258" y="342"/>
                    <a:pt x="2531" y="342"/>
                  </a:cubicBezTo>
                  <a:close/>
                  <a:moveTo>
                    <a:pt x="2469" y="1"/>
                  </a:moveTo>
                  <a:cubicBezTo>
                    <a:pt x="2019" y="1"/>
                    <a:pt x="1576" y="115"/>
                    <a:pt x="1194" y="373"/>
                  </a:cubicBezTo>
                  <a:cubicBezTo>
                    <a:pt x="260" y="1022"/>
                    <a:pt x="1" y="2578"/>
                    <a:pt x="649" y="3538"/>
                  </a:cubicBezTo>
                  <a:cubicBezTo>
                    <a:pt x="1083" y="4152"/>
                    <a:pt x="1802" y="4428"/>
                    <a:pt x="2532" y="4428"/>
                  </a:cubicBezTo>
                  <a:cubicBezTo>
                    <a:pt x="3067" y="4428"/>
                    <a:pt x="3608" y="4279"/>
                    <a:pt x="4047" y="4005"/>
                  </a:cubicBezTo>
                  <a:cubicBezTo>
                    <a:pt x="5281" y="3234"/>
                    <a:pt x="5318" y="1700"/>
                    <a:pt x="4386" y="713"/>
                  </a:cubicBezTo>
                  <a:lnTo>
                    <a:pt x="4386" y="713"/>
                  </a:lnTo>
                  <a:cubicBezTo>
                    <a:pt x="4379" y="703"/>
                    <a:pt x="4370" y="694"/>
                    <a:pt x="4359" y="685"/>
                  </a:cubicBezTo>
                  <a:lnTo>
                    <a:pt x="4359" y="685"/>
                  </a:lnTo>
                  <a:cubicBezTo>
                    <a:pt x="4359" y="685"/>
                    <a:pt x="4359" y="685"/>
                    <a:pt x="4359" y="685"/>
                  </a:cubicBezTo>
                  <a:cubicBezTo>
                    <a:pt x="4343" y="669"/>
                    <a:pt x="4327" y="656"/>
                    <a:pt x="4310" y="646"/>
                  </a:cubicBezTo>
                  <a:lnTo>
                    <a:pt x="4310" y="646"/>
                  </a:lnTo>
                  <a:cubicBezTo>
                    <a:pt x="3800" y="247"/>
                    <a:pt x="3128" y="1"/>
                    <a:pt x="24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7"/>
            <p:cNvSpPr/>
            <p:nvPr/>
          </p:nvSpPr>
          <p:spPr>
            <a:xfrm>
              <a:off x="5825725" y="1673300"/>
              <a:ext cx="94400" cy="75425"/>
            </a:xfrm>
            <a:custGeom>
              <a:avLst/>
              <a:gdLst/>
              <a:ahLst/>
              <a:cxnLst/>
              <a:rect l="l" t="t" r="r" b="b"/>
              <a:pathLst>
                <a:path w="3776" h="3017" extrusionOk="0">
                  <a:moveTo>
                    <a:pt x="1768" y="294"/>
                  </a:moveTo>
                  <a:cubicBezTo>
                    <a:pt x="2105" y="294"/>
                    <a:pt x="2446" y="413"/>
                    <a:pt x="2724" y="621"/>
                  </a:cubicBezTo>
                  <a:lnTo>
                    <a:pt x="2724" y="621"/>
                  </a:lnTo>
                  <a:cubicBezTo>
                    <a:pt x="2735" y="644"/>
                    <a:pt x="2752" y="667"/>
                    <a:pt x="2776" y="688"/>
                  </a:cubicBezTo>
                  <a:cubicBezTo>
                    <a:pt x="3776" y="1705"/>
                    <a:pt x="2675" y="2736"/>
                    <a:pt x="1677" y="2736"/>
                  </a:cubicBezTo>
                  <a:cubicBezTo>
                    <a:pt x="1249" y="2736"/>
                    <a:pt x="841" y="2547"/>
                    <a:pt x="623" y="2089"/>
                  </a:cubicBezTo>
                  <a:cubicBezTo>
                    <a:pt x="338" y="1466"/>
                    <a:pt x="649" y="584"/>
                    <a:pt x="1298" y="377"/>
                  </a:cubicBezTo>
                  <a:cubicBezTo>
                    <a:pt x="1449" y="321"/>
                    <a:pt x="1608" y="294"/>
                    <a:pt x="1768" y="294"/>
                  </a:cubicBezTo>
                  <a:close/>
                  <a:moveTo>
                    <a:pt x="1702" y="1"/>
                  </a:moveTo>
                  <a:cubicBezTo>
                    <a:pt x="1383" y="1"/>
                    <a:pt x="1068" y="83"/>
                    <a:pt x="805" y="273"/>
                  </a:cubicBezTo>
                  <a:cubicBezTo>
                    <a:pt x="156" y="714"/>
                    <a:pt x="1" y="1881"/>
                    <a:pt x="520" y="2504"/>
                  </a:cubicBezTo>
                  <a:cubicBezTo>
                    <a:pt x="831" y="2856"/>
                    <a:pt x="1298" y="3017"/>
                    <a:pt x="1765" y="3017"/>
                  </a:cubicBezTo>
                  <a:cubicBezTo>
                    <a:pt x="2193" y="3017"/>
                    <a:pt x="2622" y="2882"/>
                    <a:pt x="2932" y="2633"/>
                  </a:cubicBezTo>
                  <a:cubicBezTo>
                    <a:pt x="3663" y="2104"/>
                    <a:pt x="3610" y="1158"/>
                    <a:pt x="3035" y="510"/>
                  </a:cubicBezTo>
                  <a:lnTo>
                    <a:pt x="3035" y="510"/>
                  </a:lnTo>
                  <a:cubicBezTo>
                    <a:pt x="3025" y="490"/>
                    <a:pt x="3008" y="472"/>
                    <a:pt x="2984" y="454"/>
                  </a:cubicBezTo>
                  <a:lnTo>
                    <a:pt x="2984" y="454"/>
                  </a:lnTo>
                  <a:cubicBezTo>
                    <a:pt x="2984" y="454"/>
                    <a:pt x="2984" y="454"/>
                    <a:pt x="2984" y="454"/>
                  </a:cubicBezTo>
                  <a:cubicBezTo>
                    <a:pt x="2973" y="443"/>
                    <a:pt x="2961" y="434"/>
                    <a:pt x="2949" y="426"/>
                  </a:cubicBezTo>
                  <a:lnTo>
                    <a:pt x="2949" y="426"/>
                  </a:lnTo>
                  <a:cubicBezTo>
                    <a:pt x="2612" y="165"/>
                    <a:pt x="2153" y="1"/>
                    <a:pt x="17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5660350" y="1575100"/>
              <a:ext cx="177325" cy="144025"/>
            </a:xfrm>
            <a:custGeom>
              <a:avLst/>
              <a:gdLst/>
              <a:ahLst/>
              <a:cxnLst/>
              <a:rect l="l" t="t" r="r" b="b"/>
              <a:pathLst>
                <a:path w="7093" h="5761" extrusionOk="0">
                  <a:moveTo>
                    <a:pt x="2551" y="1"/>
                  </a:moveTo>
                  <a:cubicBezTo>
                    <a:pt x="1850" y="1"/>
                    <a:pt x="1166" y="267"/>
                    <a:pt x="753" y="854"/>
                  </a:cubicBezTo>
                  <a:cubicBezTo>
                    <a:pt x="53" y="1866"/>
                    <a:pt x="701" y="3319"/>
                    <a:pt x="1428" y="4123"/>
                  </a:cubicBezTo>
                  <a:cubicBezTo>
                    <a:pt x="2595" y="5394"/>
                    <a:pt x="4592" y="5679"/>
                    <a:pt x="6201" y="5757"/>
                  </a:cubicBezTo>
                  <a:cubicBezTo>
                    <a:pt x="6207" y="5759"/>
                    <a:pt x="6212" y="5760"/>
                    <a:pt x="6218" y="5760"/>
                  </a:cubicBezTo>
                  <a:cubicBezTo>
                    <a:pt x="6282" y="5760"/>
                    <a:pt x="6297" y="5628"/>
                    <a:pt x="6201" y="5628"/>
                  </a:cubicBezTo>
                  <a:cubicBezTo>
                    <a:pt x="4826" y="5420"/>
                    <a:pt x="3347" y="5290"/>
                    <a:pt x="2154" y="4486"/>
                  </a:cubicBezTo>
                  <a:cubicBezTo>
                    <a:pt x="1142" y="3812"/>
                    <a:pt x="1" y="1970"/>
                    <a:pt x="1039" y="829"/>
                  </a:cubicBezTo>
                  <a:cubicBezTo>
                    <a:pt x="1507" y="326"/>
                    <a:pt x="2010" y="119"/>
                    <a:pt x="2519" y="119"/>
                  </a:cubicBezTo>
                  <a:cubicBezTo>
                    <a:pt x="4324" y="119"/>
                    <a:pt x="6202" y="2719"/>
                    <a:pt x="6849" y="3993"/>
                  </a:cubicBezTo>
                  <a:cubicBezTo>
                    <a:pt x="6873" y="4033"/>
                    <a:pt x="6907" y="4048"/>
                    <a:pt x="6940" y="4048"/>
                  </a:cubicBezTo>
                  <a:cubicBezTo>
                    <a:pt x="7016" y="4048"/>
                    <a:pt x="7093" y="3969"/>
                    <a:pt x="7057" y="3916"/>
                  </a:cubicBezTo>
                  <a:cubicBezTo>
                    <a:pt x="6330" y="2515"/>
                    <a:pt x="5267" y="1010"/>
                    <a:pt x="3840" y="310"/>
                  </a:cubicBezTo>
                  <a:cubicBezTo>
                    <a:pt x="3447" y="108"/>
                    <a:pt x="2996" y="1"/>
                    <a:pt x="25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7"/>
            <p:cNvSpPr/>
            <p:nvPr/>
          </p:nvSpPr>
          <p:spPr>
            <a:xfrm>
              <a:off x="5794600" y="1501350"/>
              <a:ext cx="126500" cy="174025"/>
            </a:xfrm>
            <a:custGeom>
              <a:avLst/>
              <a:gdLst/>
              <a:ahLst/>
              <a:cxnLst/>
              <a:rect l="l" t="t" r="r" b="b"/>
              <a:pathLst>
                <a:path w="5060" h="6961" extrusionOk="0">
                  <a:moveTo>
                    <a:pt x="2130" y="0"/>
                  </a:moveTo>
                  <a:cubicBezTo>
                    <a:pt x="1130" y="0"/>
                    <a:pt x="402" y="960"/>
                    <a:pt x="234" y="1989"/>
                  </a:cubicBezTo>
                  <a:cubicBezTo>
                    <a:pt x="1" y="3675"/>
                    <a:pt x="649" y="5620"/>
                    <a:pt x="1635" y="6943"/>
                  </a:cubicBezTo>
                  <a:cubicBezTo>
                    <a:pt x="1647" y="6956"/>
                    <a:pt x="1660" y="6961"/>
                    <a:pt x="1671" y="6961"/>
                  </a:cubicBezTo>
                  <a:cubicBezTo>
                    <a:pt x="1707" y="6961"/>
                    <a:pt x="1732" y="6911"/>
                    <a:pt x="1713" y="6891"/>
                  </a:cubicBezTo>
                  <a:cubicBezTo>
                    <a:pt x="986" y="5465"/>
                    <a:pt x="260" y="4142"/>
                    <a:pt x="338" y="2482"/>
                  </a:cubicBezTo>
                  <a:cubicBezTo>
                    <a:pt x="390" y="1574"/>
                    <a:pt x="727" y="536"/>
                    <a:pt x="1687" y="251"/>
                  </a:cubicBezTo>
                  <a:cubicBezTo>
                    <a:pt x="1832" y="204"/>
                    <a:pt x="1978" y="182"/>
                    <a:pt x="2123" y="182"/>
                  </a:cubicBezTo>
                  <a:cubicBezTo>
                    <a:pt x="2701" y="182"/>
                    <a:pt x="3248" y="531"/>
                    <a:pt x="3580" y="1029"/>
                  </a:cubicBezTo>
                  <a:cubicBezTo>
                    <a:pt x="4566" y="2482"/>
                    <a:pt x="4177" y="4868"/>
                    <a:pt x="3555" y="6425"/>
                  </a:cubicBezTo>
                  <a:cubicBezTo>
                    <a:pt x="3538" y="6507"/>
                    <a:pt x="3605" y="6558"/>
                    <a:pt x="3669" y="6558"/>
                  </a:cubicBezTo>
                  <a:cubicBezTo>
                    <a:pt x="3707" y="6558"/>
                    <a:pt x="3743" y="6540"/>
                    <a:pt x="3762" y="6502"/>
                  </a:cubicBezTo>
                  <a:cubicBezTo>
                    <a:pt x="4437" y="4764"/>
                    <a:pt x="5059" y="1133"/>
                    <a:pt x="2880" y="173"/>
                  </a:cubicBezTo>
                  <a:cubicBezTo>
                    <a:pt x="2617" y="54"/>
                    <a:pt x="2366" y="0"/>
                    <a:pt x="2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5887225" y="1544825"/>
              <a:ext cx="148000" cy="150000"/>
            </a:xfrm>
            <a:custGeom>
              <a:avLst/>
              <a:gdLst/>
              <a:ahLst/>
              <a:cxnLst/>
              <a:rect l="l" t="t" r="r" b="b"/>
              <a:pathLst>
                <a:path w="5920" h="6000" extrusionOk="0">
                  <a:moveTo>
                    <a:pt x="4281" y="1"/>
                  </a:moveTo>
                  <a:cubicBezTo>
                    <a:pt x="3649" y="1"/>
                    <a:pt x="2923" y="380"/>
                    <a:pt x="2470" y="717"/>
                  </a:cubicBezTo>
                  <a:cubicBezTo>
                    <a:pt x="1276" y="1650"/>
                    <a:pt x="576" y="3181"/>
                    <a:pt x="57" y="4556"/>
                  </a:cubicBezTo>
                  <a:cubicBezTo>
                    <a:pt x="1" y="4612"/>
                    <a:pt x="53" y="4655"/>
                    <a:pt x="96" y="4655"/>
                  </a:cubicBezTo>
                  <a:cubicBezTo>
                    <a:pt x="112" y="4655"/>
                    <a:pt x="128" y="4648"/>
                    <a:pt x="135" y="4634"/>
                  </a:cubicBezTo>
                  <a:cubicBezTo>
                    <a:pt x="602" y="3648"/>
                    <a:pt x="991" y="2688"/>
                    <a:pt x="1639" y="1832"/>
                  </a:cubicBezTo>
                  <a:cubicBezTo>
                    <a:pt x="2074" y="1253"/>
                    <a:pt x="3292" y="142"/>
                    <a:pt x="4227" y="142"/>
                  </a:cubicBezTo>
                  <a:cubicBezTo>
                    <a:pt x="4631" y="142"/>
                    <a:pt x="4982" y="350"/>
                    <a:pt x="5193" y="898"/>
                  </a:cubicBezTo>
                  <a:cubicBezTo>
                    <a:pt x="5634" y="1962"/>
                    <a:pt x="4726" y="3363"/>
                    <a:pt x="4000" y="4089"/>
                  </a:cubicBezTo>
                  <a:cubicBezTo>
                    <a:pt x="3274" y="4815"/>
                    <a:pt x="2392" y="5412"/>
                    <a:pt x="1432" y="5801"/>
                  </a:cubicBezTo>
                  <a:cubicBezTo>
                    <a:pt x="1322" y="5845"/>
                    <a:pt x="1361" y="6000"/>
                    <a:pt x="1454" y="6000"/>
                  </a:cubicBezTo>
                  <a:cubicBezTo>
                    <a:pt x="1471" y="6000"/>
                    <a:pt x="1490" y="5995"/>
                    <a:pt x="1510" y="5983"/>
                  </a:cubicBezTo>
                  <a:cubicBezTo>
                    <a:pt x="2677" y="5438"/>
                    <a:pt x="3818" y="4737"/>
                    <a:pt x="4623" y="3648"/>
                  </a:cubicBezTo>
                  <a:cubicBezTo>
                    <a:pt x="5245" y="2844"/>
                    <a:pt x="5920" y="1365"/>
                    <a:pt x="5167" y="405"/>
                  </a:cubicBezTo>
                  <a:cubicBezTo>
                    <a:pt x="4939" y="113"/>
                    <a:pt x="4624" y="1"/>
                    <a:pt x="42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7"/>
            <p:cNvSpPr/>
            <p:nvPr/>
          </p:nvSpPr>
          <p:spPr>
            <a:xfrm>
              <a:off x="5918575" y="1657325"/>
              <a:ext cx="154925" cy="94900"/>
            </a:xfrm>
            <a:custGeom>
              <a:avLst/>
              <a:gdLst/>
              <a:ahLst/>
              <a:cxnLst/>
              <a:rect l="l" t="t" r="r" b="b"/>
              <a:pathLst>
                <a:path w="6197" h="3796" extrusionOk="0">
                  <a:moveTo>
                    <a:pt x="4096" y="1"/>
                  </a:moveTo>
                  <a:cubicBezTo>
                    <a:pt x="2792" y="1"/>
                    <a:pt x="1302" y="633"/>
                    <a:pt x="308" y="1327"/>
                  </a:cubicBezTo>
                  <a:cubicBezTo>
                    <a:pt x="264" y="1327"/>
                    <a:pt x="275" y="1417"/>
                    <a:pt x="340" y="1417"/>
                  </a:cubicBezTo>
                  <a:cubicBezTo>
                    <a:pt x="353" y="1417"/>
                    <a:pt x="368" y="1413"/>
                    <a:pt x="385" y="1405"/>
                  </a:cubicBezTo>
                  <a:cubicBezTo>
                    <a:pt x="1397" y="834"/>
                    <a:pt x="2435" y="419"/>
                    <a:pt x="3550" y="263"/>
                  </a:cubicBezTo>
                  <a:cubicBezTo>
                    <a:pt x="3718" y="237"/>
                    <a:pt x="3891" y="222"/>
                    <a:pt x="4063" y="222"/>
                  </a:cubicBezTo>
                  <a:cubicBezTo>
                    <a:pt x="4900" y="222"/>
                    <a:pt x="5708" y="566"/>
                    <a:pt x="5729" y="1534"/>
                  </a:cubicBezTo>
                  <a:cubicBezTo>
                    <a:pt x="5755" y="2261"/>
                    <a:pt x="5210" y="2909"/>
                    <a:pt x="4562" y="3272"/>
                  </a:cubicBezTo>
                  <a:cubicBezTo>
                    <a:pt x="4099" y="3526"/>
                    <a:pt x="3589" y="3622"/>
                    <a:pt x="3062" y="3622"/>
                  </a:cubicBezTo>
                  <a:cubicBezTo>
                    <a:pt x="2083" y="3622"/>
                    <a:pt x="1046" y="3292"/>
                    <a:pt x="152" y="3039"/>
                  </a:cubicBezTo>
                  <a:cubicBezTo>
                    <a:pt x="144" y="3037"/>
                    <a:pt x="137" y="3037"/>
                    <a:pt x="130" y="3037"/>
                  </a:cubicBezTo>
                  <a:cubicBezTo>
                    <a:pt x="20" y="3037"/>
                    <a:pt x="1" y="3222"/>
                    <a:pt x="74" y="3247"/>
                  </a:cubicBezTo>
                  <a:cubicBezTo>
                    <a:pt x="927" y="3485"/>
                    <a:pt x="2076" y="3796"/>
                    <a:pt x="3139" y="3796"/>
                  </a:cubicBezTo>
                  <a:cubicBezTo>
                    <a:pt x="4275" y="3796"/>
                    <a:pt x="5312" y="3440"/>
                    <a:pt x="5781" y="2261"/>
                  </a:cubicBezTo>
                  <a:cubicBezTo>
                    <a:pt x="6196" y="1301"/>
                    <a:pt x="5625" y="186"/>
                    <a:pt x="4562" y="30"/>
                  </a:cubicBezTo>
                  <a:cubicBezTo>
                    <a:pt x="4410" y="10"/>
                    <a:pt x="4255" y="1"/>
                    <a:pt x="40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7"/>
            <p:cNvSpPr/>
            <p:nvPr/>
          </p:nvSpPr>
          <p:spPr>
            <a:xfrm>
              <a:off x="5644150" y="1715425"/>
              <a:ext cx="192750" cy="124575"/>
            </a:xfrm>
            <a:custGeom>
              <a:avLst/>
              <a:gdLst/>
              <a:ahLst/>
              <a:cxnLst/>
              <a:rect l="l" t="t" r="r" b="b"/>
              <a:pathLst>
                <a:path w="7710" h="4983" extrusionOk="0">
                  <a:moveTo>
                    <a:pt x="5971" y="0"/>
                  </a:moveTo>
                  <a:cubicBezTo>
                    <a:pt x="4639" y="0"/>
                    <a:pt x="3204" y="329"/>
                    <a:pt x="2128" y="1104"/>
                  </a:cubicBezTo>
                  <a:cubicBezTo>
                    <a:pt x="1168" y="1830"/>
                    <a:pt x="286" y="3128"/>
                    <a:pt x="1168" y="4217"/>
                  </a:cubicBezTo>
                  <a:cubicBezTo>
                    <a:pt x="1597" y="4764"/>
                    <a:pt x="2253" y="4983"/>
                    <a:pt x="2921" y="4983"/>
                  </a:cubicBezTo>
                  <a:cubicBezTo>
                    <a:pt x="3425" y="4983"/>
                    <a:pt x="3935" y="4859"/>
                    <a:pt x="4358" y="4658"/>
                  </a:cubicBezTo>
                  <a:cubicBezTo>
                    <a:pt x="5681" y="3958"/>
                    <a:pt x="6771" y="2661"/>
                    <a:pt x="7653" y="1493"/>
                  </a:cubicBezTo>
                  <a:cubicBezTo>
                    <a:pt x="7710" y="1455"/>
                    <a:pt x="7670" y="1376"/>
                    <a:pt x="7624" y="1376"/>
                  </a:cubicBezTo>
                  <a:cubicBezTo>
                    <a:pt x="7607" y="1376"/>
                    <a:pt x="7589" y="1387"/>
                    <a:pt x="7575" y="1415"/>
                  </a:cubicBezTo>
                  <a:cubicBezTo>
                    <a:pt x="6849" y="2090"/>
                    <a:pt x="6226" y="2894"/>
                    <a:pt x="5526" y="3543"/>
                  </a:cubicBezTo>
                  <a:cubicBezTo>
                    <a:pt x="4837" y="4193"/>
                    <a:pt x="3879" y="4816"/>
                    <a:pt x="2903" y="4816"/>
                  </a:cubicBezTo>
                  <a:cubicBezTo>
                    <a:pt x="2557" y="4816"/>
                    <a:pt x="2208" y="4738"/>
                    <a:pt x="1868" y="4554"/>
                  </a:cubicBezTo>
                  <a:cubicBezTo>
                    <a:pt x="0" y="3543"/>
                    <a:pt x="1635" y="1571"/>
                    <a:pt x="2854" y="923"/>
                  </a:cubicBezTo>
                  <a:cubicBezTo>
                    <a:pt x="4099" y="274"/>
                    <a:pt x="5422" y="274"/>
                    <a:pt x="6797" y="170"/>
                  </a:cubicBezTo>
                  <a:cubicBezTo>
                    <a:pt x="6875" y="144"/>
                    <a:pt x="6875" y="41"/>
                    <a:pt x="6771" y="41"/>
                  </a:cubicBezTo>
                  <a:cubicBezTo>
                    <a:pt x="6511" y="14"/>
                    <a:pt x="6243" y="0"/>
                    <a:pt x="59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7"/>
            <p:cNvSpPr/>
            <p:nvPr/>
          </p:nvSpPr>
          <p:spPr>
            <a:xfrm>
              <a:off x="5801100" y="1751575"/>
              <a:ext cx="115450" cy="175350"/>
            </a:xfrm>
            <a:custGeom>
              <a:avLst/>
              <a:gdLst/>
              <a:ahLst/>
              <a:cxnLst/>
              <a:rect l="l" t="t" r="r" b="b"/>
              <a:pathLst>
                <a:path w="4618" h="7014" extrusionOk="0">
                  <a:moveTo>
                    <a:pt x="1417" y="0"/>
                  </a:moveTo>
                  <a:cubicBezTo>
                    <a:pt x="1404" y="0"/>
                    <a:pt x="1389" y="7"/>
                    <a:pt x="1375" y="21"/>
                  </a:cubicBezTo>
                  <a:cubicBezTo>
                    <a:pt x="415" y="1059"/>
                    <a:pt x="0" y="2693"/>
                    <a:pt x="0" y="4068"/>
                  </a:cubicBezTo>
                  <a:cubicBezTo>
                    <a:pt x="0" y="5158"/>
                    <a:pt x="156" y="6792"/>
                    <a:pt x="1479" y="6999"/>
                  </a:cubicBezTo>
                  <a:cubicBezTo>
                    <a:pt x="1551" y="7009"/>
                    <a:pt x="1623" y="7014"/>
                    <a:pt x="1693" y="7014"/>
                  </a:cubicBezTo>
                  <a:cubicBezTo>
                    <a:pt x="2759" y="7014"/>
                    <a:pt x="3593" y="5949"/>
                    <a:pt x="3787" y="4976"/>
                  </a:cubicBezTo>
                  <a:cubicBezTo>
                    <a:pt x="3917" y="4276"/>
                    <a:pt x="3787" y="3420"/>
                    <a:pt x="3684" y="2745"/>
                  </a:cubicBezTo>
                  <a:cubicBezTo>
                    <a:pt x="3580" y="1993"/>
                    <a:pt x="3398" y="1266"/>
                    <a:pt x="3191" y="514"/>
                  </a:cubicBezTo>
                  <a:cubicBezTo>
                    <a:pt x="3179" y="478"/>
                    <a:pt x="3150" y="459"/>
                    <a:pt x="3123" y="459"/>
                  </a:cubicBezTo>
                  <a:cubicBezTo>
                    <a:pt x="3091" y="459"/>
                    <a:pt x="3061" y="484"/>
                    <a:pt x="3061" y="540"/>
                  </a:cubicBezTo>
                  <a:cubicBezTo>
                    <a:pt x="3269" y="2252"/>
                    <a:pt x="4618" y="6325"/>
                    <a:pt x="1972" y="6766"/>
                  </a:cubicBezTo>
                  <a:cubicBezTo>
                    <a:pt x="1874" y="6782"/>
                    <a:pt x="1782" y="6789"/>
                    <a:pt x="1695" y="6789"/>
                  </a:cubicBezTo>
                  <a:cubicBezTo>
                    <a:pt x="202" y="6789"/>
                    <a:pt x="161" y="4574"/>
                    <a:pt x="259" y="3471"/>
                  </a:cubicBezTo>
                  <a:cubicBezTo>
                    <a:pt x="389" y="2200"/>
                    <a:pt x="856" y="1163"/>
                    <a:pt x="1479" y="99"/>
                  </a:cubicBezTo>
                  <a:cubicBezTo>
                    <a:pt x="1479" y="43"/>
                    <a:pt x="1452" y="0"/>
                    <a:pt x="14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7"/>
            <p:cNvSpPr/>
            <p:nvPr/>
          </p:nvSpPr>
          <p:spPr>
            <a:xfrm>
              <a:off x="5876975" y="1734275"/>
              <a:ext cx="158900" cy="137675"/>
            </a:xfrm>
            <a:custGeom>
              <a:avLst/>
              <a:gdLst/>
              <a:ahLst/>
              <a:cxnLst/>
              <a:rect l="l" t="t" r="r" b="b"/>
              <a:pathLst>
                <a:path w="6356" h="5507" extrusionOk="0">
                  <a:moveTo>
                    <a:pt x="1746" y="1"/>
                  </a:moveTo>
                  <a:cubicBezTo>
                    <a:pt x="1681" y="1"/>
                    <a:pt x="1677" y="99"/>
                    <a:pt x="1764" y="143"/>
                  </a:cubicBezTo>
                  <a:cubicBezTo>
                    <a:pt x="2724" y="480"/>
                    <a:pt x="3710" y="817"/>
                    <a:pt x="4540" y="1388"/>
                  </a:cubicBezTo>
                  <a:cubicBezTo>
                    <a:pt x="5577" y="2088"/>
                    <a:pt x="6356" y="3515"/>
                    <a:pt x="5448" y="4604"/>
                  </a:cubicBezTo>
                  <a:cubicBezTo>
                    <a:pt x="5032" y="5095"/>
                    <a:pt x="4493" y="5296"/>
                    <a:pt x="3937" y="5296"/>
                  </a:cubicBezTo>
                  <a:cubicBezTo>
                    <a:pt x="3142" y="5296"/>
                    <a:pt x="2314" y="4884"/>
                    <a:pt x="1764" y="4319"/>
                  </a:cubicBezTo>
                  <a:cubicBezTo>
                    <a:pt x="934" y="3463"/>
                    <a:pt x="493" y="2348"/>
                    <a:pt x="130" y="1232"/>
                  </a:cubicBezTo>
                  <a:cubicBezTo>
                    <a:pt x="119" y="1191"/>
                    <a:pt x="97" y="1174"/>
                    <a:pt x="73" y="1174"/>
                  </a:cubicBezTo>
                  <a:cubicBezTo>
                    <a:pt x="37" y="1174"/>
                    <a:pt x="0" y="1211"/>
                    <a:pt x="0" y="1258"/>
                  </a:cubicBezTo>
                  <a:cubicBezTo>
                    <a:pt x="285" y="2607"/>
                    <a:pt x="1012" y="4086"/>
                    <a:pt x="2101" y="4890"/>
                  </a:cubicBezTo>
                  <a:cubicBezTo>
                    <a:pt x="2622" y="5277"/>
                    <a:pt x="3261" y="5506"/>
                    <a:pt x="3888" y="5506"/>
                  </a:cubicBezTo>
                  <a:cubicBezTo>
                    <a:pt x="4479" y="5506"/>
                    <a:pt x="5060" y="5303"/>
                    <a:pt x="5526" y="4838"/>
                  </a:cubicBezTo>
                  <a:cubicBezTo>
                    <a:pt x="6304" y="4034"/>
                    <a:pt x="6122" y="2685"/>
                    <a:pt x="5448" y="1855"/>
                  </a:cubicBezTo>
                  <a:cubicBezTo>
                    <a:pt x="4618" y="843"/>
                    <a:pt x="2983" y="272"/>
                    <a:pt x="1790" y="13"/>
                  </a:cubicBezTo>
                  <a:cubicBezTo>
                    <a:pt x="1773" y="5"/>
                    <a:pt x="1759" y="1"/>
                    <a:pt x="17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5757000" y="1686600"/>
              <a:ext cx="63975" cy="18900"/>
            </a:xfrm>
            <a:custGeom>
              <a:avLst/>
              <a:gdLst/>
              <a:ahLst/>
              <a:cxnLst/>
              <a:rect l="l" t="t" r="r" b="b"/>
              <a:pathLst>
                <a:path w="2559" h="756" extrusionOk="0">
                  <a:moveTo>
                    <a:pt x="104" y="0"/>
                  </a:moveTo>
                  <a:cubicBezTo>
                    <a:pt x="26" y="0"/>
                    <a:pt x="0" y="104"/>
                    <a:pt x="78" y="104"/>
                  </a:cubicBezTo>
                  <a:cubicBezTo>
                    <a:pt x="856" y="363"/>
                    <a:pt x="1608" y="545"/>
                    <a:pt x="2439" y="753"/>
                  </a:cubicBezTo>
                  <a:cubicBezTo>
                    <a:pt x="2443" y="755"/>
                    <a:pt x="2448" y="756"/>
                    <a:pt x="2453" y="756"/>
                  </a:cubicBezTo>
                  <a:cubicBezTo>
                    <a:pt x="2503" y="756"/>
                    <a:pt x="2559" y="646"/>
                    <a:pt x="2464" y="623"/>
                  </a:cubicBezTo>
                  <a:cubicBezTo>
                    <a:pt x="1686" y="415"/>
                    <a:pt x="882" y="234"/>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5752450" y="1632775"/>
              <a:ext cx="72550" cy="54575"/>
            </a:xfrm>
            <a:custGeom>
              <a:avLst/>
              <a:gdLst/>
              <a:ahLst/>
              <a:cxnLst/>
              <a:rect l="l" t="t" r="r" b="b"/>
              <a:pathLst>
                <a:path w="2902" h="2183" extrusionOk="0">
                  <a:moveTo>
                    <a:pt x="78" y="0"/>
                  </a:moveTo>
                  <a:cubicBezTo>
                    <a:pt x="26" y="0"/>
                    <a:pt x="1" y="78"/>
                    <a:pt x="52" y="78"/>
                  </a:cubicBezTo>
                  <a:cubicBezTo>
                    <a:pt x="1038" y="701"/>
                    <a:pt x="1687" y="1764"/>
                    <a:pt x="2776" y="2179"/>
                  </a:cubicBezTo>
                  <a:cubicBezTo>
                    <a:pt x="2783" y="2182"/>
                    <a:pt x="2790" y="2183"/>
                    <a:pt x="2797" y="2183"/>
                  </a:cubicBezTo>
                  <a:cubicBezTo>
                    <a:pt x="2862" y="2183"/>
                    <a:pt x="2901" y="2073"/>
                    <a:pt x="2854" y="2050"/>
                  </a:cubicBezTo>
                  <a:cubicBezTo>
                    <a:pt x="1764" y="1557"/>
                    <a:pt x="1090" y="571"/>
                    <a:pt x="7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5794800" y="1644825"/>
              <a:ext cx="33425" cy="35025"/>
            </a:xfrm>
            <a:custGeom>
              <a:avLst/>
              <a:gdLst/>
              <a:ahLst/>
              <a:cxnLst/>
              <a:rect l="l" t="t" r="r" b="b"/>
              <a:pathLst>
                <a:path w="1337" h="1401" extrusionOk="0">
                  <a:moveTo>
                    <a:pt x="32" y="0"/>
                  </a:moveTo>
                  <a:cubicBezTo>
                    <a:pt x="8" y="0"/>
                    <a:pt x="0" y="19"/>
                    <a:pt x="19" y="37"/>
                  </a:cubicBezTo>
                  <a:cubicBezTo>
                    <a:pt x="408" y="504"/>
                    <a:pt x="797" y="945"/>
                    <a:pt x="1212" y="1386"/>
                  </a:cubicBezTo>
                  <a:cubicBezTo>
                    <a:pt x="1227" y="1396"/>
                    <a:pt x="1241" y="1400"/>
                    <a:pt x="1253" y="1400"/>
                  </a:cubicBezTo>
                  <a:cubicBezTo>
                    <a:pt x="1307" y="1400"/>
                    <a:pt x="1337" y="1324"/>
                    <a:pt x="1316" y="1282"/>
                  </a:cubicBezTo>
                  <a:cubicBezTo>
                    <a:pt x="927" y="815"/>
                    <a:pt x="511" y="426"/>
                    <a:pt x="70" y="11"/>
                  </a:cubicBezTo>
                  <a:cubicBezTo>
                    <a:pt x="55" y="3"/>
                    <a:pt x="42" y="0"/>
                    <a:pt x="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5829625" y="1613625"/>
              <a:ext cx="24125" cy="50175"/>
            </a:xfrm>
            <a:custGeom>
              <a:avLst/>
              <a:gdLst/>
              <a:ahLst/>
              <a:cxnLst/>
              <a:rect l="l" t="t" r="r" b="b"/>
              <a:pathLst>
                <a:path w="965" h="2007" extrusionOk="0">
                  <a:moveTo>
                    <a:pt x="26" y="1"/>
                  </a:moveTo>
                  <a:cubicBezTo>
                    <a:pt x="13" y="1"/>
                    <a:pt x="0" y="14"/>
                    <a:pt x="0" y="40"/>
                  </a:cubicBezTo>
                  <a:cubicBezTo>
                    <a:pt x="208" y="714"/>
                    <a:pt x="467" y="1363"/>
                    <a:pt x="831" y="1985"/>
                  </a:cubicBezTo>
                  <a:cubicBezTo>
                    <a:pt x="838" y="2000"/>
                    <a:pt x="853" y="2006"/>
                    <a:pt x="870" y="2006"/>
                  </a:cubicBezTo>
                  <a:cubicBezTo>
                    <a:pt x="913" y="2006"/>
                    <a:pt x="964" y="1964"/>
                    <a:pt x="908" y="1908"/>
                  </a:cubicBezTo>
                  <a:cubicBezTo>
                    <a:pt x="597" y="1285"/>
                    <a:pt x="312" y="688"/>
                    <a:pt x="52" y="40"/>
                  </a:cubicBezTo>
                  <a:cubicBezTo>
                    <a:pt x="52" y="14"/>
                    <a:pt x="39" y="1"/>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5851025" y="1586875"/>
              <a:ext cx="15200" cy="73050"/>
            </a:xfrm>
            <a:custGeom>
              <a:avLst/>
              <a:gdLst/>
              <a:ahLst/>
              <a:cxnLst/>
              <a:rect l="l" t="t" r="r" b="b"/>
              <a:pathLst>
                <a:path w="608" h="2922" extrusionOk="0">
                  <a:moveTo>
                    <a:pt x="20" y="1"/>
                  </a:moveTo>
                  <a:cubicBezTo>
                    <a:pt x="7" y="1"/>
                    <a:pt x="1" y="7"/>
                    <a:pt x="1" y="20"/>
                  </a:cubicBezTo>
                  <a:cubicBezTo>
                    <a:pt x="78" y="591"/>
                    <a:pt x="130" y="1162"/>
                    <a:pt x="234" y="1706"/>
                  </a:cubicBezTo>
                  <a:cubicBezTo>
                    <a:pt x="260" y="2018"/>
                    <a:pt x="234" y="2718"/>
                    <a:pt x="493" y="2900"/>
                  </a:cubicBezTo>
                  <a:cubicBezTo>
                    <a:pt x="509" y="2915"/>
                    <a:pt x="526" y="2921"/>
                    <a:pt x="542" y="2921"/>
                  </a:cubicBezTo>
                  <a:cubicBezTo>
                    <a:pt x="580" y="2921"/>
                    <a:pt x="608" y="2885"/>
                    <a:pt x="571" y="2848"/>
                  </a:cubicBezTo>
                  <a:cubicBezTo>
                    <a:pt x="390" y="2563"/>
                    <a:pt x="390" y="1836"/>
                    <a:pt x="338" y="1499"/>
                  </a:cubicBezTo>
                  <a:cubicBezTo>
                    <a:pt x="260" y="1006"/>
                    <a:pt x="156" y="513"/>
                    <a:pt x="78" y="20"/>
                  </a:cubicBezTo>
                  <a:cubicBezTo>
                    <a:pt x="52" y="7"/>
                    <a:pt x="33" y="1"/>
                    <a:pt x="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5872425" y="1602500"/>
              <a:ext cx="5850" cy="59075"/>
            </a:xfrm>
            <a:custGeom>
              <a:avLst/>
              <a:gdLst/>
              <a:ahLst/>
              <a:cxnLst/>
              <a:rect l="l" t="t" r="r" b="b"/>
              <a:pathLst>
                <a:path w="234" h="2363" extrusionOk="0">
                  <a:moveTo>
                    <a:pt x="176" y="1"/>
                  </a:moveTo>
                  <a:cubicBezTo>
                    <a:pt x="165" y="1"/>
                    <a:pt x="156" y="7"/>
                    <a:pt x="156" y="18"/>
                  </a:cubicBezTo>
                  <a:cubicBezTo>
                    <a:pt x="156" y="770"/>
                    <a:pt x="130" y="1548"/>
                    <a:pt x="1" y="2301"/>
                  </a:cubicBezTo>
                  <a:cubicBezTo>
                    <a:pt x="1" y="2344"/>
                    <a:pt x="24" y="2363"/>
                    <a:pt x="54" y="2363"/>
                  </a:cubicBezTo>
                  <a:cubicBezTo>
                    <a:pt x="78" y="2363"/>
                    <a:pt x="107" y="2350"/>
                    <a:pt x="130" y="2327"/>
                  </a:cubicBezTo>
                  <a:cubicBezTo>
                    <a:pt x="208" y="1574"/>
                    <a:pt x="234" y="796"/>
                    <a:pt x="208" y="44"/>
                  </a:cubicBezTo>
                  <a:cubicBezTo>
                    <a:pt x="208" y="13"/>
                    <a:pt x="190" y="1"/>
                    <a:pt x="1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5899500" y="1620550"/>
              <a:ext cx="30925" cy="49325"/>
            </a:xfrm>
            <a:custGeom>
              <a:avLst/>
              <a:gdLst/>
              <a:ahLst/>
              <a:cxnLst/>
              <a:rect l="l" t="t" r="r" b="b"/>
              <a:pathLst>
                <a:path w="1237" h="1973" extrusionOk="0">
                  <a:moveTo>
                    <a:pt x="1191" y="0"/>
                  </a:moveTo>
                  <a:cubicBezTo>
                    <a:pt x="1182" y="0"/>
                    <a:pt x="1174" y="6"/>
                    <a:pt x="1174" y="22"/>
                  </a:cubicBezTo>
                  <a:cubicBezTo>
                    <a:pt x="759" y="593"/>
                    <a:pt x="422" y="1241"/>
                    <a:pt x="33" y="1864"/>
                  </a:cubicBezTo>
                  <a:cubicBezTo>
                    <a:pt x="1" y="1928"/>
                    <a:pt x="48" y="1972"/>
                    <a:pt x="95" y="1972"/>
                  </a:cubicBezTo>
                  <a:cubicBezTo>
                    <a:pt x="124" y="1972"/>
                    <a:pt x="153" y="1956"/>
                    <a:pt x="163" y="1916"/>
                  </a:cubicBezTo>
                  <a:cubicBezTo>
                    <a:pt x="526" y="1293"/>
                    <a:pt x="915" y="697"/>
                    <a:pt x="1200" y="48"/>
                  </a:cubicBezTo>
                  <a:cubicBezTo>
                    <a:pt x="1236" y="30"/>
                    <a:pt x="1210" y="0"/>
                    <a:pt x="11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5906575" y="1635125"/>
              <a:ext cx="42250" cy="43025"/>
            </a:xfrm>
            <a:custGeom>
              <a:avLst/>
              <a:gdLst/>
              <a:ahLst/>
              <a:cxnLst/>
              <a:rect l="l" t="t" r="r" b="b"/>
              <a:pathLst>
                <a:path w="1690" h="1721" extrusionOk="0">
                  <a:moveTo>
                    <a:pt x="1662" y="0"/>
                  </a:moveTo>
                  <a:cubicBezTo>
                    <a:pt x="1657" y="0"/>
                    <a:pt x="1650" y="3"/>
                    <a:pt x="1644" y="10"/>
                  </a:cubicBezTo>
                  <a:cubicBezTo>
                    <a:pt x="1073" y="529"/>
                    <a:pt x="580" y="1048"/>
                    <a:pt x="61" y="1566"/>
                  </a:cubicBezTo>
                  <a:cubicBezTo>
                    <a:pt x="0" y="1627"/>
                    <a:pt x="51" y="1720"/>
                    <a:pt x="100" y="1720"/>
                  </a:cubicBezTo>
                  <a:cubicBezTo>
                    <a:pt x="114" y="1720"/>
                    <a:pt x="128" y="1713"/>
                    <a:pt x="139" y="1696"/>
                  </a:cubicBezTo>
                  <a:lnTo>
                    <a:pt x="191" y="1670"/>
                  </a:lnTo>
                  <a:cubicBezTo>
                    <a:pt x="213" y="1659"/>
                    <a:pt x="221" y="1638"/>
                    <a:pt x="217" y="1618"/>
                  </a:cubicBezTo>
                  <a:lnTo>
                    <a:pt x="217" y="1618"/>
                  </a:lnTo>
                  <a:cubicBezTo>
                    <a:pt x="710" y="1123"/>
                    <a:pt x="1201" y="605"/>
                    <a:pt x="1670" y="88"/>
                  </a:cubicBezTo>
                  <a:cubicBezTo>
                    <a:pt x="1689" y="29"/>
                    <a:pt x="1679" y="0"/>
                    <a:pt x="16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a:off x="5914800" y="1654575"/>
              <a:ext cx="34175" cy="26375"/>
            </a:xfrm>
            <a:custGeom>
              <a:avLst/>
              <a:gdLst/>
              <a:ahLst/>
              <a:cxnLst/>
              <a:rect l="l" t="t" r="r" b="b"/>
              <a:pathLst>
                <a:path w="1367" h="1055" extrusionOk="0">
                  <a:moveTo>
                    <a:pt x="1323" y="0"/>
                  </a:moveTo>
                  <a:cubicBezTo>
                    <a:pt x="1318" y="0"/>
                    <a:pt x="1315" y="4"/>
                    <a:pt x="1315" y="10"/>
                  </a:cubicBezTo>
                  <a:cubicBezTo>
                    <a:pt x="1185" y="244"/>
                    <a:pt x="848" y="373"/>
                    <a:pt x="640" y="529"/>
                  </a:cubicBezTo>
                  <a:cubicBezTo>
                    <a:pt x="433" y="659"/>
                    <a:pt x="199" y="788"/>
                    <a:pt x="44" y="944"/>
                  </a:cubicBezTo>
                  <a:cubicBezTo>
                    <a:pt x="1" y="1008"/>
                    <a:pt x="28" y="1055"/>
                    <a:pt x="97" y="1055"/>
                  </a:cubicBezTo>
                  <a:cubicBezTo>
                    <a:pt x="112" y="1055"/>
                    <a:pt x="129" y="1052"/>
                    <a:pt x="147" y="1048"/>
                  </a:cubicBezTo>
                  <a:cubicBezTo>
                    <a:pt x="407" y="918"/>
                    <a:pt x="640" y="737"/>
                    <a:pt x="848" y="555"/>
                  </a:cubicBezTo>
                  <a:cubicBezTo>
                    <a:pt x="1055" y="425"/>
                    <a:pt x="1289" y="270"/>
                    <a:pt x="1367" y="88"/>
                  </a:cubicBezTo>
                  <a:cubicBezTo>
                    <a:pt x="1367" y="30"/>
                    <a:pt x="1337" y="0"/>
                    <a:pt x="13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5926250" y="1685950"/>
              <a:ext cx="38950" cy="15525"/>
            </a:xfrm>
            <a:custGeom>
              <a:avLst/>
              <a:gdLst/>
              <a:ahLst/>
              <a:cxnLst/>
              <a:rect l="l" t="t" r="r" b="b"/>
              <a:pathLst>
                <a:path w="1558" h="621" extrusionOk="0">
                  <a:moveTo>
                    <a:pt x="1531" y="0"/>
                  </a:moveTo>
                  <a:cubicBezTo>
                    <a:pt x="1246" y="52"/>
                    <a:pt x="1012" y="182"/>
                    <a:pt x="753" y="286"/>
                  </a:cubicBezTo>
                  <a:cubicBezTo>
                    <a:pt x="519" y="389"/>
                    <a:pt x="260" y="415"/>
                    <a:pt x="53" y="519"/>
                  </a:cubicBezTo>
                  <a:cubicBezTo>
                    <a:pt x="1" y="545"/>
                    <a:pt x="1" y="571"/>
                    <a:pt x="53" y="597"/>
                  </a:cubicBezTo>
                  <a:cubicBezTo>
                    <a:pt x="102" y="614"/>
                    <a:pt x="154" y="621"/>
                    <a:pt x="208" y="621"/>
                  </a:cubicBezTo>
                  <a:cubicBezTo>
                    <a:pt x="404" y="621"/>
                    <a:pt x="616" y="523"/>
                    <a:pt x="779" y="441"/>
                  </a:cubicBezTo>
                  <a:cubicBezTo>
                    <a:pt x="1038" y="338"/>
                    <a:pt x="1350" y="208"/>
                    <a:pt x="1557" y="52"/>
                  </a:cubicBezTo>
                  <a:cubicBezTo>
                    <a:pt x="1557" y="26"/>
                    <a:pt x="1557" y="0"/>
                    <a:pt x="15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5926250" y="1703450"/>
              <a:ext cx="53850" cy="9100"/>
            </a:xfrm>
            <a:custGeom>
              <a:avLst/>
              <a:gdLst/>
              <a:ahLst/>
              <a:cxnLst/>
              <a:rect l="l" t="t" r="r" b="b"/>
              <a:pathLst>
                <a:path w="2154" h="364" extrusionOk="0">
                  <a:moveTo>
                    <a:pt x="2076" y="1"/>
                  </a:moveTo>
                  <a:cubicBezTo>
                    <a:pt x="1427" y="79"/>
                    <a:pt x="779" y="130"/>
                    <a:pt x="104" y="208"/>
                  </a:cubicBezTo>
                  <a:cubicBezTo>
                    <a:pt x="1" y="208"/>
                    <a:pt x="1" y="364"/>
                    <a:pt x="104" y="364"/>
                  </a:cubicBezTo>
                  <a:cubicBezTo>
                    <a:pt x="753" y="338"/>
                    <a:pt x="1427" y="260"/>
                    <a:pt x="2076" y="104"/>
                  </a:cubicBezTo>
                  <a:cubicBezTo>
                    <a:pt x="2154" y="104"/>
                    <a:pt x="2128" y="1"/>
                    <a:pt x="20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p:nvPr/>
          </p:nvSpPr>
          <p:spPr>
            <a:xfrm>
              <a:off x="5926250" y="1722900"/>
              <a:ext cx="53150" cy="6700"/>
            </a:xfrm>
            <a:custGeom>
              <a:avLst/>
              <a:gdLst/>
              <a:ahLst/>
              <a:cxnLst/>
              <a:rect l="l" t="t" r="r" b="b"/>
              <a:pathLst>
                <a:path w="2126" h="268" extrusionOk="0">
                  <a:moveTo>
                    <a:pt x="104" y="1"/>
                  </a:moveTo>
                  <a:cubicBezTo>
                    <a:pt x="1" y="1"/>
                    <a:pt x="1" y="131"/>
                    <a:pt x="104" y="131"/>
                  </a:cubicBezTo>
                  <a:cubicBezTo>
                    <a:pt x="753" y="208"/>
                    <a:pt x="1401" y="234"/>
                    <a:pt x="2076" y="260"/>
                  </a:cubicBezTo>
                  <a:cubicBezTo>
                    <a:pt x="2086" y="266"/>
                    <a:pt x="2095" y="268"/>
                    <a:pt x="2101" y="268"/>
                  </a:cubicBezTo>
                  <a:cubicBezTo>
                    <a:pt x="2126" y="268"/>
                    <a:pt x="2117" y="234"/>
                    <a:pt x="2076" y="234"/>
                  </a:cubicBezTo>
                  <a:cubicBezTo>
                    <a:pt x="1427" y="157"/>
                    <a:pt x="779" y="7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5913275" y="1745900"/>
              <a:ext cx="41475" cy="20425"/>
            </a:xfrm>
            <a:custGeom>
              <a:avLst/>
              <a:gdLst/>
              <a:ahLst/>
              <a:cxnLst/>
              <a:rect l="l" t="t" r="r" b="b"/>
              <a:pathLst>
                <a:path w="1659" h="817" extrusionOk="0">
                  <a:moveTo>
                    <a:pt x="126" y="0"/>
                  </a:moveTo>
                  <a:cubicBezTo>
                    <a:pt x="100" y="0"/>
                    <a:pt x="76" y="5"/>
                    <a:pt x="53" y="15"/>
                  </a:cubicBezTo>
                  <a:cubicBezTo>
                    <a:pt x="1" y="67"/>
                    <a:pt x="1" y="93"/>
                    <a:pt x="53" y="119"/>
                  </a:cubicBezTo>
                  <a:cubicBezTo>
                    <a:pt x="338" y="145"/>
                    <a:pt x="701" y="456"/>
                    <a:pt x="909" y="586"/>
                  </a:cubicBezTo>
                  <a:cubicBezTo>
                    <a:pt x="1168" y="637"/>
                    <a:pt x="1402" y="741"/>
                    <a:pt x="1635" y="793"/>
                  </a:cubicBezTo>
                  <a:cubicBezTo>
                    <a:pt x="1298" y="637"/>
                    <a:pt x="1013" y="456"/>
                    <a:pt x="701" y="274"/>
                  </a:cubicBezTo>
                  <a:cubicBezTo>
                    <a:pt x="520" y="206"/>
                    <a:pt x="300" y="0"/>
                    <a:pt x="126" y="0"/>
                  </a:cubicBezTo>
                  <a:close/>
                  <a:moveTo>
                    <a:pt x="1635" y="793"/>
                  </a:moveTo>
                  <a:cubicBezTo>
                    <a:pt x="1644" y="810"/>
                    <a:pt x="1649" y="816"/>
                    <a:pt x="1652" y="816"/>
                  </a:cubicBezTo>
                  <a:cubicBezTo>
                    <a:pt x="1658" y="816"/>
                    <a:pt x="1652" y="793"/>
                    <a:pt x="1635" y="79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5902250" y="1750800"/>
              <a:ext cx="46575" cy="52800"/>
            </a:xfrm>
            <a:custGeom>
              <a:avLst/>
              <a:gdLst/>
              <a:ahLst/>
              <a:cxnLst/>
              <a:rect l="l" t="t" r="r" b="b"/>
              <a:pathLst>
                <a:path w="1863" h="2112" extrusionOk="0">
                  <a:moveTo>
                    <a:pt x="53" y="0"/>
                  </a:moveTo>
                  <a:cubicBezTo>
                    <a:pt x="27" y="0"/>
                    <a:pt x="1" y="26"/>
                    <a:pt x="27" y="52"/>
                  </a:cubicBezTo>
                  <a:cubicBezTo>
                    <a:pt x="312" y="338"/>
                    <a:pt x="572" y="701"/>
                    <a:pt x="883" y="1038"/>
                  </a:cubicBezTo>
                  <a:cubicBezTo>
                    <a:pt x="1194" y="1349"/>
                    <a:pt x="1557" y="1687"/>
                    <a:pt x="1791" y="2102"/>
                  </a:cubicBezTo>
                  <a:cubicBezTo>
                    <a:pt x="1797" y="2108"/>
                    <a:pt x="1805" y="2111"/>
                    <a:pt x="1813" y="2111"/>
                  </a:cubicBezTo>
                  <a:cubicBezTo>
                    <a:pt x="1838" y="2111"/>
                    <a:pt x="1862" y="2082"/>
                    <a:pt x="1843" y="2024"/>
                  </a:cubicBezTo>
                  <a:cubicBezTo>
                    <a:pt x="1609" y="1609"/>
                    <a:pt x="1272" y="1297"/>
                    <a:pt x="935" y="960"/>
                  </a:cubicBezTo>
                  <a:cubicBezTo>
                    <a:pt x="753" y="727"/>
                    <a:pt x="546" y="467"/>
                    <a:pt x="364" y="260"/>
                  </a:cubicBezTo>
                  <a:cubicBezTo>
                    <a:pt x="260" y="130"/>
                    <a:pt x="234" y="26"/>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p:nvPr/>
          </p:nvSpPr>
          <p:spPr>
            <a:xfrm>
              <a:off x="5888900" y="1760750"/>
              <a:ext cx="27450" cy="44450"/>
            </a:xfrm>
            <a:custGeom>
              <a:avLst/>
              <a:gdLst/>
              <a:ahLst/>
              <a:cxnLst/>
              <a:rect l="l" t="t" r="r" b="b"/>
              <a:pathLst>
                <a:path w="1098" h="1778" extrusionOk="0">
                  <a:moveTo>
                    <a:pt x="30" y="0"/>
                  </a:moveTo>
                  <a:cubicBezTo>
                    <a:pt x="12" y="0"/>
                    <a:pt x="1" y="13"/>
                    <a:pt x="16" y="43"/>
                  </a:cubicBezTo>
                  <a:cubicBezTo>
                    <a:pt x="198" y="666"/>
                    <a:pt x="665" y="1237"/>
                    <a:pt x="1028" y="1755"/>
                  </a:cubicBezTo>
                  <a:cubicBezTo>
                    <a:pt x="1036" y="1772"/>
                    <a:pt x="1046" y="1778"/>
                    <a:pt x="1056" y="1778"/>
                  </a:cubicBezTo>
                  <a:cubicBezTo>
                    <a:pt x="1078" y="1778"/>
                    <a:pt x="1097" y="1747"/>
                    <a:pt x="1080" y="1730"/>
                  </a:cubicBezTo>
                  <a:cubicBezTo>
                    <a:pt x="898" y="1444"/>
                    <a:pt x="716" y="1185"/>
                    <a:pt x="561" y="899"/>
                  </a:cubicBezTo>
                  <a:cubicBezTo>
                    <a:pt x="405" y="588"/>
                    <a:pt x="275" y="277"/>
                    <a:pt x="68" y="17"/>
                  </a:cubicBezTo>
                  <a:cubicBezTo>
                    <a:pt x="57" y="7"/>
                    <a:pt x="42"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7"/>
            <p:cNvSpPr/>
            <p:nvPr/>
          </p:nvSpPr>
          <p:spPr>
            <a:xfrm>
              <a:off x="5830925" y="1757600"/>
              <a:ext cx="9750" cy="42500"/>
            </a:xfrm>
            <a:custGeom>
              <a:avLst/>
              <a:gdLst/>
              <a:ahLst/>
              <a:cxnLst/>
              <a:rect l="l" t="t" r="r" b="b"/>
              <a:pathLst>
                <a:path w="390" h="1700" extrusionOk="0">
                  <a:moveTo>
                    <a:pt x="311" y="0"/>
                  </a:moveTo>
                  <a:cubicBezTo>
                    <a:pt x="289" y="0"/>
                    <a:pt x="269" y="11"/>
                    <a:pt x="260" y="40"/>
                  </a:cubicBezTo>
                  <a:cubicBezTo>
                    <a:pt x="156" y="559"/>
                    <a:pt x="52" y="1103"/>
                    <a:pt x="0" y="1700"/>
                  </a:cubicBezTo>
                  <a:cubicBezTo>
                    <a:pt x="130" y="1155"/>
                    <a:pt x="286" y="610"/>
                    <a:pt x="389" y="66"/>
                  </a:cubicBezTo>
                  <a:cubicBezTo>
                    <a:pt x="389" y="33"/>
                    <a:pt x="348" y="0"/>
                    <a:pt x="3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5843900" y="1762800"/>
              <a:ext cx="7150" cy="59650"/>
            </a:xfrm>
            <a:custGeom>
              <a:avLst/>
              <a:gdLst/>
              <a:ahLst/>
              <a:cxnLst/>
              <a:rect l="l" t="t" r="r" b="b"/>
              <a:pathLst>
                <a:path w="286" h="2386" extrusionOk="0">
                  <a:moveTo>
                    <a:pt x="191" y="0"/>
                  </a:moveTo>
                  <a:cubicBezTo>
                    <a:pt x="182" y="0"/>
                    <a:pt x="169" y="13"/>
                    <a:pt x="156" y="39"/>
                  </a:cubicBezTo>
                  <a:cubicBezTo>
                    <a:pt x="0" y="817"/>
                    <a:pt x="182" y="1596"/>
                    <a:pt x="26" y="2374"/>
                  </a:cubicBezTo>
                  <a:cubicBezTo>
                    <a:pt x="9" y="2374"/>
                    <a:pt x="26" y="2385"/>
                    <a:pt x="47" y="2385"/>
                  </a:cubicBezTo>
                  <a:cubicBezTo>
                    <a:pt x="58" y="2385"/>
                    <a:pt x="69" y="2383"/>
                    <a:pt x="78" y="2374"/>
                  </a:cubicBezTo>
                  <a:cubicBezTo>
                    <a:pt x="182" y="1985"/>
                    <a:pt x="182" y="1622"/>
                    <a:pt x="208" y="1233"/>
                  </a:cubicBezTo>
                  <a:cubicBezTo>
                    <a:pt x="208" y="843"/>
                    <a:pt x="286" y="428"/>
                    <a:pt x="208" y="39"/>
                  </a:cubicBezTo>
                  <a:cubicBezTo>
                    <a:pt x="208" y="13"/>
                    <a:pt x="201" y="0"/>
                    <a:pt x="1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p:nvPr/>
          </p:nvSpPr>
          <p:spPr>
            <a:xfrm>
              <a:off x="5861400" y="1764575"/>
              <a:ext cx="6500" cy="40625"/>
            </a:xfrm>
            <a:custGeom>
              <a:avLst/>
              <a:gdLst/>
              <a:ahLst/>
              <a:cxnLst/>
              <a:rect l="l" t="t" r="r" b="b"/>
              <a:pathLst>
                <a:path w="260" h="1625" extrusionOk="0">
                  <a:moveTo>
                    <a:pt x="65" y="1"/>
                  </a:moveTo>
                  <a:cubicBezTo>
                    <a:pt x="46" y="1"/>
                    <a:pt x="26" y="7"/>
                    <a:pt x="26" y="20"/>
                  </a:cubicBezTo>
                  <a:cubicBezTo>
                    <a:pt x="26" y="565"/>
                    <a:pt x="1" y="1058"/>
                    <a:pt x="156" y="1602"/>
                  </a:cubicBezTo>
                  <a:cubicBezTo>
                    <a:pt x="172" y="1619"/>
                    <a:pt x="188" y="1625"/>
                    <a:pt x="203" y="1625"/>
                  </a:cubicBezTo>
                  <a:cubicBezTo>
                    <a:pt x="235" y="1625"/>
                    <a:pt x="260" y="1594"/>
                    <a:pt x="260" y="1577"/>
                  </a:cubicBezTo>
                  <a:cubicBezTo>
                    <a:pt x="208" y="1058"/>
                    <a:pt x="104" y="539"/>
                    <a:pt x="104" y="20"/>
                  </a:cubicBezTo>
                  <a:cubicBezTo>
                    <a:pt x="104" y="7"/>
                    <a:pt x="8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7"/>
            <p:cNvSpPr/>
            <p:nvPr/>
          </p:nvSpPr>
          <p:spPr>
            <a:xfrm>
              <a:off x="5779050" y="1747125"/>
              <a:ext cx="46550" cy="34350"/>
            </a:xfrm>
            <a:custGeom>
              <a:avLst/>
              <a:gdLst/>
              <a:ahLst/>
              <a:cxnLst/>
              <a:rect l="l" t="t" r="r" b="b"/>
              <a:pathLst>
                <a:path w="1862" h="1374" extrusionOk="0">
                  <a:moveTo>
                    <a:pt x="1811" y="0"/>
                  </a:moveTo>
                  <a:cubicBezTo>
                    <a:pt x="1798" y="0"/>
                    <a:pt x="1783" y="5"/>
                    <a:pt x="1764" y="18"/>
                  </a:cubicBezTo>
                  <a:cubicBezTo>
                    <a:pt x="1453" y="225"/>
                    <a:pt x="1167" y="459"/>
                    <a:pt x="830" y="692"/>
                  </a:cubicBezTo>
                  <a:cubicBezTo>
                    <a:pt x="545" y="874"/>
                    <a:pt x="259" y="1081"/>
                    <a:pt x="0" y="1315"/>
                  </a:cubicBezTo>
                  <a:cubicBezTo>
                    <a:pt x="0" y="1336"/>
                    <a:pt x="34" y="1374"/>
                    <a:pt x="61" y="1374"/>
                  </a:cubicBezTo>
                  <a:cubicBezTo>
                    <a:pt x="67" y="1374"/>
                    <a:pt x="73" y="1372"/>
                    <a:pt x="78" y="1367"/>
                  </a:cubicBezTo>
                  <a:cubicBezTo>
                    <a:pt x="415" y="1133"/>
                    <a:pt x="726" y="926"/>
                    <a:pt x="1038" y="718"/>
                  </a:cubicBezTo>
                  <a:cubicBezTo>
                    <a:pt x="1323" y="537"/>
                    <a:pt x="1634" y="329"/>
                    <a:pt x="1842" y="70"/>
                  </a:cubicBezTo>
                  <a:cubicBezTo>
                    <a:pt x="1862" y="50"/>
                    <a:pt x="1851" y="0"/>
                    <a:pt x="18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7"/>
            <p:cNvSpPr/>
            <p:nvPr/>
          </p:nvSpPr>
          <p:spPr>
            <a:xfrm>
              <a:off x="5753100" y="1739775"/>
              <a:ext cx="68775" cy="28550"/>
            </a:xfrm>
            <a:custGeom>
              <a:avLst/>
              <a:gdLst/>
              <a:ahLst/>
              <a:cxnLst/>
              <a:rect l="l" t="t" r="r" b="b"/>
              <a:pathLst>
                <a:path w="2751" h="1142" extrusionOk="0">
                  <a:moveTo>
                    <a:pt x="2646" y="0"/>
                  </a:moveTo>
                  <a:cubicBezTo>
                    <a:pt x="1738" y="234"/>
                    <a:pt x="831" y="649"/>
                    <a:pt x="0" y="1090"/>
                  </a:cubicBezTo>
                  <a:cubicBezTo>
                    <a:pt x="0" y="1116"/>
                    <a:pt x="26" y="1142"/>
                    <a:pt x="26" y="1142"/>
                  </a:cubicBezTo>
                  <a:cubicBezTo>
                    <a:pt x="908" y="753"/>
                    <a:pt x="1816" y="467"/>
                    <a:pt x="2698" y="104"/>
                  </a:cubicBezTo>
                  <a:cubicBezTo>
                    <a:pt x="2750" y="78"/>
                    <a:pt x="2724" y="0"/>
                    <a:pt x="26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7"/>
            <p:cNvSpPr/>
            <p:nvPr/>
          </p:nvSpPr>
          <p:spPr>
            <a:xfrm>
              <a:off x="5773275" y="1728675"/>
              <a:ext cx="45150" cy="12425"/>
            </a:xfrm>
            <a:custGeom>
              <a:avLst/>
              <a:gdLst/>
              <a:ahLst/>
              <a:cxnLst/>
              <a:rect l="l" t="t" r="r" b="b"/>
              <a:pathLst>
                <a:path w="1806" h="497" extrusionOk="0">
                  <a:moveTo>
                    <a:pt x="6" y="473"/>
                  </a:moveTo>
                  <a:cubicBezTo>
                    <a:pt x="0" y="473"/>
                    <a:pt x="6" y="496"/>
                    <a:pt x="24" y="496"/>
                  </a:cubicBezTo>
                  <a:cubicBezTo>
                    <a:pt x="15" y="479"/>
                    <a:pt x="9" y="473"/>
                    <a:pt x="6" y="473"/>
                  </a:cubicBezTo>
                  <a:close/>
                  <a:moveTo>
                    <a:pt x="1706" y="1"/>
                  </a:moveTo>
                  <a:cubicBezTo>
                    <a:pt x="1699" y="1"/>
                    <a:pt x="1692" y="1"/>
                    <a:pt x="1684" y="3"/>
                  </a:cubicBezTo>
                  <a:cubicBezTo>
                    <a:pt x="1139" y="133"/>
                    <a:pt x="542" y="263"/>
                    <a:pt x="24" y="496"/>
                  </a:cubicBezTo>
                  <a:cubicBezTo>
                    <a:pt x="594" y="315"/>
                    <a:pt x="1139" y="185"/>
                    <a:pt x="1710" y="133"/>
                  </a:cubicBezTo>
                  <a:cubicBezTo>
                    <a:pt x="1805" y="133"/>
                    <a:pt x="1791" y="1"/>
                    <a:pt x="1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6" name="Google Shape;546;p7"/>
          <p:cNvGrpSpPr/>
          <p:nvPr/>
        </p:nvGrpSpPr>
        <p:grpSpPr>
          <a:xfrm>
            <a:off x="3199114" y="4314766"/>
            <a:ext cx="738715" cy="533470"/>
            <a:chOff x="6084425" y="3496625"/>
            <a:chExt cx="264450" cy="190975"/>
          </a:xfrm>
        </p:grpSpPr>
        <p:sp>
          <p:nvSpPr>
            <p:cNvPr id="547" name="Google Shape;547;p7"/>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7"/>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7"/>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0" name="Google Shape;550;p7"/>
          <p:cNvGrpSpPr/>
          <p:nvPr/>
        </p:nvGrpSpPr>
        <p:grpSpPr>
          <a:xfrm>
            <a:off x="634454" y="534486"/>
            <a:ext cx="600791" cy="820491"/>
            <a:chOff x="5763200" y="3696675"/>
            <a:chExt cx="215075" cy="293725"/>
          </a:xfrm>
        </p:grpSpPr>
        <p:sp>
          <p:nvSpPr>
            <p:cNvPr id="551" name="Google Shape;551;p7"/>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7"/>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3" name="Google Shape;553;p7"/>
          <p:cNvGrpSpPr/>
          <p:nvPr/>
        </p:nvGrpSpPr>
        <p:grpSpPr>
          <a:xfrm rot="9479049">
            <a:off x="7466740" y="-868263"/>
            <a:ext cx="3133056" cy="2815524"/>
            <a:chOff x="3912975" y="4332900"/>
            <a:chExt cx="659850" cy="592975"/>
          </a:xfrm>
        </p:grpSpPr>
        <p:sp>
          <p:nvSpPr>
            <p:cNvPr id="554" name="Google Shape;554;p7"/>
            <p:cNvSpPr/>
            <p:nvPr/>
          </p:nvSpPr>
          <p:spPr>
            <a:xfrm>
              <a:off x="3912975" y="4343325"/>
              <a:ext cx="454450" cy="385525"/>
            </a:xfrm>
            <a:custGeom>
              <a:avLst/>
              <a:gdLst/>
              <a:ahLst/>
              <a:cxnLst/>
              <a:rect l="l" t="t" r="r" b="b"/>
              <a:pathLst>
                <a:path w="18178" h="15421" extrusionOk="0">
                  <a:moveTo>
                    <a:pt x="142" y="0"/>
                  </a:moveTo>
                  <a:cubicBezTo>
                    <a:pt x="45" y="0"/>
                    <a:pt x="0" y="122"/>
                    <a:pt x="89" y="166"/>
                  </a:cubicBezTo>
                  <a:cubicBezTo>
                    <a:pt x="1801" y="1282"/>
                    <a:pt x="3591" y="2216"/>
                    <a:pt x="5277" y="3357"/>
                  </a:cubicBezTo>
                  <a:cubicBezTo>
                    <a:pt x="6990" y="4499"/>
                    <a:pt x="8650" y="5718"/>
                    <a:pt x="10232" y="7015"/>
                  </a:cubicBezTo>
                  <a:cubicBezTo>
                    <a:pt x="13189" y="9453"/>
                    <a:pt x="15861" y="12281"/>
                    <a:pt x="18066" y="15394"/>
                  </a:cubicBezTo>
                  <a:cubicBezTo>
                    <a:pt x="18075" y="15412"/>
                    <a:pt x="18094" y="15421"/>
                    <a:pt x="18113" y="15421"/>
                  </a:cubicBezTo>
                  <a:cubicBezTo>
                    <a:pt x="18146" y="15421"/>
                    <a:pt x="18178" y="15392"/>
                    <a:pt x="18144" y="15342"/>
                  </a:cubicBezTo>
                  <a:cubicBezTo>
                    <a:pt x="16017" y="12151"/>
                    <a:pt x="13345" y="9324"/>
                    <a:pt x="10440" y="6859"/>
                  </a:cubicBezTo>
                  <a:cubicBezTo>
                    <a:pt x="8935" y="5614"/>
                    <a:pt x="7431" y="4447"/>
                    <a:pt x="5796" y="3383"/>
                  </a:cubicBezTo>
                  <a:cubicBezTo>
                    <a:pt x="4006" y="2190"/>
                    <a:pt x="2139" y="945"/>
                    <a:pt x="193" y="11"/>
                  </a:cubicBezTo>
                  <a:cubicBezTo>
                    <a:pt x="175" y="4"/>
                    <a:pt x="158" y="0"/>
                    <a:pt x="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7"/>
            <p:cNvSpPr/>
            <p:nvPr/>
          </p:nvSpPr>
          <p:spPr>
            <a:xfrm>
              <a:off x="4032575" y="4368700"/>
              <a:ext cx="254525" cy="53000"/>
            </a:xfrm>
            <a:custGeom>
              <a:avLst/>
              <a:gdLst/>
              <a:ahLst/>
              <a:cxnLst/>
              <a:rect l="l" t="t" r="r" b="b"/>
              <a:pathLst>
                <a:path w="10181" h="2120" extrusionOk="0">
                  <a:moveTo>
                    <a:pt x="10110" y="1"/>
                  </a:moveTo>
                  <a:cubicBezTo>
                    <a:pt x="10103" y="1"/>
                    <a:pt x="10096" y="3"/>
                    <a:pt x="10092" y="8"/>
                  </a:cubicBezTo>
                  <a:cubicBezTo>
                    <a:pt x="7407" y="1183"/>
                    <a:pt x="4571" y="1885"/>
                    <a:pt x="1664" y="1885"/>
                  </a:cubicBezTo>
                  <a:cubicBezTo>
                    <a:pt x="1172" y="1885"/>
                    <a:pt x="678" y="1865"/>
                    <a:pt x="182" y="1823"/>
                  </a:cubicBezTo>
                  <a:cubicBezTo>
                    <a:pt x="1" y="1823"/>
                    <a:pt x="1" y="2057"/>
                    <a:pt x="182" y="2057"/>
                  </a:cubicBezTo>
                  <a:cubicBezTo>
                    <a:pt x="686" y="2099"/>
                    <a:pt x="1189" y="2119"/>
                    <a:pt x="1691" y="2119"/>
                  </a:cubicBezTo>
                  <a:cubicBezTo>
                    <a:pt x="4619" y="2119"/>
                    <a:pt x="7482" y="1414"/>
                    <a:pt x="10117" y="85"/>
                  </a:cubicBezTo>
                  <a:cubicBezTo>
                    <a:pt x="10181" y="43"/>
                    <a:pt x="10141" y="1"/>
                    <a:pt x="101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7"/>
            <p:cNvSpPr/>
            <p:nvPr/>
          </p:nvSpPr>
          <p:spPr>
            <a:xfrm>
              <a:off x="4134400" y="4332900"/>
              <a:ext cx="204950" cy="92100"/>
            </a:xfrm>
            <a:custGeom>
              <a:avLst/>
              <a:gdLst/>
              <a:ahLst/>
              <a:cxnLst/>
              <a:rect l="l" t="t" r="r" b="b"/>
              <a:pathLst>
                <a:path w="8198" h="3684" extrusionOk="0">
                  <a:moveTo>
                    <a:pt x="5548" y="183"/>
                  </a:moveTo>
                  <a:cubicBezTo>
                    <a:pt x="6012" y="183"/>
                    <a:pt x="6495" y="323"/>
                    <a:pt x="7004" y="661"/>
                  </a:cubicBezTo>
                  <a:cubicBezTo>
                    <a:pt x="7705" y="1154"/>
                    <a:pt x="7653" y="1855"/>
                    <a:pt x="7056" y="2451"/>
                  </a:cubicBezTo>
                  <a:cubicBezTo>
                    <a:pt x="6537" y="2970"/>
                    <a:pt x="5785" y="3152"/>
                    <a:pt x="5085" y="3281"/>
                  </a:cubicBezTo>
                  <a:cubicBezTo>
                    <a:pt x="4582" y="3360"/>
                    <a:pt x="4087" y="3391"/>
                    <a:pt x="3595" y="3391"/>
                  </a:cubicBezTo>
                  <a:cubicBezTo>
                    <a:pt x="2574" y="3391"/>
                    <a:pt x="1567" y="3257"/>
                    <a:pt x="544" y="3138"/>
                  </a:cubicBezTo>
                  <a:lnTo>
                    <a:pt x="544" y="3138"/>
                  </a:lnTo>
                  <a:cubicBezTo>
                    <a:pt x="2217" y="2328"/>
                    <a:pt x="3735" y="183"/>
                    <a:pt x="5548" y="183"/>
                  </a:cubicBezTo>
                  <a:close/>
                  <a:moveTo>
                    <a:pt x="5372" y="0"/>
                  </a:moveTo>
                  <a:cubicBezTo>
                    <a:pt x="5206" y="0"/>
                    <a:pt x="5048" y="13"/>
                    <a:pt x="4903" y="39"/>
                  </a:cubicBezTo>
                  <a:cubicBezTo>
                    <a:pt x="4073" y="194"/>
                    <a:pt x="3347" y="739"/>
                    <a:pt x="2698" y="1258"/>
                  </a:cubicBezTo>
                  <a:cubicBezTo>
                    <a:pt x="1910" y="1903"/>
                    <a:pt x="1121" y="2592"/>
                    <a:pt x="231" y="3102"/>
                  </a:cubicBezTo>
                  <a:lnTo>
                    <a:pt x="231" y="3102"/>
                  </a:lnTo>
                  <a:cubicBezTo>
                    <a:pt x="223" y="3101"/>
                    <a:pt x="216" y="3101"/>
                    <a:pt x="208" y="3100"/>
                  </a:cubicBezTo>
                  <a:cubicBezTo>
                    <a:pt x="163" y="3100"/>
                    <a:pt x="132" y="3129"/>
                    <a:pt x="121" y="3164"/>
                  </a:cubicBezTo>
                  <a:lnTo>
                    <a:pt x="121" y="3164"/>
                  </a:lnTo>
                  <a:cubicBezTo>
                    <a:pt x="81" y="3187"/>
                    <a:pt x="41" y="3208"/>
                    <a:pt x="0" y="3229"/>
                  </a:cubicBezTo>
                  <a:cubicBezTo>
                    <a:pt x="0" y="3253"/>
                    <a:pt x="21" y="3337"/>
                    <a:pt x="44" y="3337"/>
                  </a:cubicBezTo>
                  <a:cubicBezTo>
                    <a:pt x="46" y="3337"/>
                    <a:pt x="49" y="3336"/>
                    <a:pt x="52" y="3333"/>
                  </a:cubicBezTo>
                  <a:cubicBezTo>
                    <a:pt x="101" y="3318"/>
                    <a:pt x="149" y="3302"/>
                    <a:pt x="198" y="3285"/>
                  </a:cubicBezTo>
                  <a:lnTo>
                    <a:pt x="198" y="3285"/>
                  </a:lnTo>
                  <a:cubicBezTo>
                    <a:pt x="1217" y="3517"/>
                    <a:pt x="2349" y="3683"/>
                    <a:pt x="3458" y="3683"/>
                  </a:cubicBezTo>
                  <a:cubicBezTo>
                    <a:pt x="4322" y="3683"/>
                    <a:pt x="5171" y="3582"/>
                    <a:pt x="5941" y="3333"/>
                  </a:cubicBezTo>
                  <a:cubicBezTo>
                    <a:pt x="6823" y="3022"/>
                    <a:pt x="8198" y="2114"/>
                    <a:pt x="7601" y="1050"/>
                  </a:cubicBezTo>
                  <a:cubicBezTo>
                    <a:pt x="7232" y="335"/>
                    <a:pt x="6212" y="0"/>
                    <a:pt x="5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p:nvPr/>
          </p:nvSpPr>
          <p:spPr>
            <a:xfrm>
              <a:off x="4163775" y="4497925"/>
              <a:ext cx="259225" cy="29200"/>
            </a:xfrm>
            <a:custGeom>
              <a:avLst/>
              <a:gdLst/>
              <a:ahLst/>
              <a:cxnLst/>
              <a:rect l="l" t="t" r="r" b="b"/>
              <a:pathLst>
                <a:path w="10369" h="1168" extrusionOk="0">
                  <a:moveTo>
                    <a:pt x="10265" y="1"/>
                  </a:moveTo>
                  <a:cubicBezTo>
                    <a:pt x="8208" y="600"/>
                    <a:pt x="6110" y="957"/>
                    <a:pt x="4003" y="957"/>
                  </a:cubicBezTo>
                  <a:cubicBezTo>
                    <a:pt x="2736" y="957"/>
                    <a:pt x="1466" y="828"/>
                    <a:pt x="200" y="546"/>
                  </a:cubicBezTo>
                  <a:cubicBezTo>
                    <a:pt x="192" y="544"/>
                    <a:pt x="184" y="544"/>
                    <a:pt x="177" y="544"/>
                  </a:cubicBezTo>
                  <a:cubicBezTo>
                    <a:pt x="40" y="544"/>
                    <a:pt x="1" y="754"/>
                    <a:pt x="148" y="779"/>
                  </a:cubicBezTo>
                  <a:cubicBezTo>
                    <a:pt x="1414" y="1040"/>
                    <a:pt x="2690" y="1168"/>
                    <a:pt x="3962" y="1168"/>
                  </a:cubicBezTo>
                  <a:cubicBezTo>
                    <a:pt x="6106" y="1168"/>
                    <a:pt x="8240" y="805"/>
                    <a:pt x="10291" y="105"/>
                  </a:cubicBezTo>
                  <a:cubicBezTo>
                    <a:pt x="10369" y="79"/>
                    <a:pt x="10317" y="1"/>
                    <a:pt x="102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7"/>
            <p:cNvSpPr/>
            <p:nvPr/>
          </p:nvSpPr>
          <p:spPr>
            <a:xfrm>
              <a:off x="4264750" y="4459325"/>
              <a:ext cx="208850" cy="87325"/>
            </a:xfrm>
            <a:custGeom>
              <a:avLst/>
              <a:gdLst/>
              <a:ahLst/>
              <a:cxnLst/>
              <a:rect l="l" t="t" r="r" b="b"/>
              <a:pathLst>
                <a:path w="8354" h="3493" extrusionOk="0">
                  <a:moveTo>
                    <a:pt x="5616" y="265"/>
                  </a:moveTo>
                  <a:cubicBezTo>
                    <a:pt x="6158" y="265"/>
                    <a:pt x="6706" y="443"/>
                    <a:pt x="7264" y="896"/>
                  </a:cubicBezTo>
                  <a:cubicBezTo>
                    <a:pt x="7964" y="1467"/>
                    <a:pt x="7834" y="2271"/>
                    <a:pt x="7056" y="2764"/>
                  </a:cubicBezTo>
                  <a:cubicBezTo>
                    <a:pt x="6460" y="3179"/>
                    <a:pt x="5681" y="3283"/>
                    <a:pt x="4929" y="3283"/>
                  </a:cubicBezTo>
                  <a:cubicBezTo>
                    <a:pt x="4841" y="3286"/>
                    <a:pt x="4752" y="3287"/>
                    <a:pt x="4665" y="3287"/>
                  </a:cubicBezTo>
                  <a:cubicBezTo>
                    <a:pt x="3259" y="3287"/>
                    <a:pt x="1963" y="2936"/>
                    <a:pt x="639" y="2575"/>
                  </a:cubicBezTo>
                  <a:lnTo>
                    <a:pt x="639" y="2575"/>
                  </a:lnTo>
                  <a:cubicBezTo>
                    <a:pt x="2288" y="2012"/>
                    <a:pt x="3920" y="265"/>
                    <a:pt x="5616" y="265"/>
                  </a:cubicBezTo>
                  <a:close/>
                  <a:moveTo>
                    <a:pt x="5475" y="0"/>
                  </a:moveTo>
                  <a:cubicBezTo>
                    <a:pt x="5385" y="0"/>
                    <a:pt x="5298" y="5"/>
                    <a:pt x="5214" y="14"/>
                  </a:cubicBezTo>
                  <a:cubicBezTo>
                    <a:pt x="4410" y="92"/>
                    <a:pt x="3658" y="507"/>
                    <a:pt x="3009" y="922"/>
                  </a:cubicBezTo>
                  <a:cubicBezTo>
                    <a:pt x="2024" y="1545"/>
                    <a:pt x="1116" y="2141"/>
                    <a:pt x="52" y="2531"/>
                  </a:cubicBezTo>
                  <a:cubicBezTo>
                    <a:pt x="0" y="2608"/>
                    <a:pt x="26" y="2712"/>
                    <a:pt x="104" y="2712"/>
                  </a:cubicBezTo>
                  <a:cubicBezTo>
                    <a:pt x="177" y="2700"/>
                    <a:pt x="250" y="2685"/>
                    <a:pt x="323" y="2668"/>
                  </a:cubicBezTo>
                  <a:lnTo>
                    <a:pt x="323" y="2668"/>
                  </a:lnTo>
                  <a:cubicBezTo>
                    <a:pt x="1616" y="3148"/>
                    <a:pt x="3108" y="3492"/>
                    <a:pt x="4547" y="3492"/>
                  </a:cubicBezTo>
                  <a:cubicBezTo>
                    <a:pt x="4993" y="3492"/>
                    <a:pt x="5434" y="3459"/>
                    <a:pt x="5863" y="3387"/>
                  </a:cubicBezTo>
                  <a:cubicBezTo>
                    <a:pt x="6771" y="3231"/>
                    <a:pt x="8353" y="2479"/>
                    <a:pt x="7860" y="1311"/>
                  </a:cubicBezTo>
                  <a:cubicBezTo>
                    <a:pt x="7554" y="463"/>
                    <a:pt x="6370" y="0"/>
                    <a:pt x="54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7"/>
            <p:cNvSpPr/>
            <p:nvPr/>
          </p:nvSpPr>
          <p:spPr>
            <a:xfrm>
              <a:off x="4265900" y="4607100"/>
              <a:ext cx="217425" cy="44850"/>
            </a:xfrm>
            <a:custGeom>
              <a:avLst/>
              <a:gdLst/>
              <a:ahLst/>
              <a:cxnLst/>
              <a:rect l="l" t="t" r="r" b="b"/>
              <a:pathLst>
                <a:path w="8697" h="1794" extrusionOk="0">
                  <a:moveTo>
                    <a:pt x="180" y="0"/>
                  </a:moveTo>
                  <a:cubicBezTo>
                    <a:pt x="76" y="0"/>
                    <a:pt x="0" y="155"/>
                    <a:pt x="110" y="199"/>
                  </a:cubicBezTo>
                  <a:cubicBezTo>
                    <a:pt x="2111" y="1346"/>
                    <a:pt x="4214" y="1793"/>
                    <a:pt x="6408" y="1793"/>
                  </a:cubicBezTo>
                  <a:cubicBezTo>
                    <a:pt x="7144" y="1793"/>
                    <a:pt x="7889" y="1743"/>
                    <a:pt x="8645" y="1652"/>
                  </a:cubicBezTo>
                  <a:cubicBezTo>
                    <a:pt x="8696" y="1652"/>
                    <a:pt x="8696" y="1548"/>
                    <a:pt x="8645" y="1548"/>
                  </a:cubicBezTo>
                  <a:cubicBezTo>
                    <a:pt x="8058" y="1589"/>
                    <a:pt x="7477" y="1613"/>
                    <a:pt x="6901" y="1613"/>
                  </a:cubicBezTo>
                  <a:cubicBezTo>
                    <a:pt x="4574" y="1613"/>
                    <a:pt x="2340" y="1224"/>
                    <a:pt x="240" y="18"/>
                  </a:cubicBezTo>
                  <a:cubicBezTo>
                    <a:pt x="220" y="6"/>
                    <a:pt x="200" y="0"/>
                    <a:pt x="1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7"/>
            <p:cNvSpPr/>
            <p:nvPr/>
          </p:nvSpPr>
          <p:spPr>
            <a:xfrm>
              <a:off x="4339325" y="4607250"/>
              <a:ext cx="184625" cy="78925"/>
            </a:xfrm>
            <a:custGeom>
              <a:avLst/>
              <a:gdLst/>
              <a:ahLst/>
              <a:cxnLst/>
              <a:rect l="l" t="t" r="r" b="b"/>
              <a:pathLst>
                <a:path w="7385" h="3157" extrusionOk="0">
                  <a:moveTo>
                    <a:pt x="4889" y="253"/>
                  </a:moveTo>
                  <a:cubicBezTo>
                    <a:pt x="5590" y="253"/>
                    <a:pt x="6236" y="502"/>
                    <a:pt x="6771" y="1231"/>
                  </a:cubicBezTo>
                  <a:cubicBezTo>
                    <a:pt x="7316" y="2009"/>
                    <a:pt x="6745" y="2658"/>
                    <a:pt x="5941" y="2891"/>
                  </a:cubicBezTo>
                  <a:cubicBezTo>
                    <a:pt x="5724" y="2945"/>
                    <a:pt x="5501" y="2968"/>
                    <a:pt x="5275" y="2968"/>
                  </a:cubicBezTo>
                  <a:cubicBezTo>
                    <a:pt x="4854" y="2968"/>
                    <a:pt x="4427" y="2889"/>
                    <a:pt x="4021" y="2787"/>
                  </a:cubicBezTo>
                  <a:cubicBezTo>
                    <a:pt x="2793" y="2522"/>
                    <a:pt x="1699" y="1944"/>
                    <a:pt x="573" y="1365"/>
                  </a:cubicBezTo>
                  <a:lnTo>
                    <a:pt x="573" y="1365"/>
                  </a:lnTo>
                  <a:cubicBezTo>
                    <a:pt x="1944" y="1198"/>
                    <a:pt x="3522" y="253"/>
                    <a:pt x="4889" y="253"/>
                  </a:cubicBezTo>
                  <a:close/>
                  <a:moveTo>
                    <a:pt x="4852" y="1"/>
                  </a:moveTo>
                  <a:cubicBezTo>
                    <a:pt x="4210" y="1"/>
                    <a:pt x="3547" y="192"/>
                    <a:pt x="2984" y="401"/>
                  </a:cubicBezTo>
                  <a:cubicBezTo>
                    <a:pt x="1998" y="738"/>
                    <a:pt x="1090" y="1101"/>
                    <a:pt x="52" y="1257"/>
                  </a:cubicBezTo>
                  <a:cubicBezTo>
                    <a:pt x="1" y="1309"/>
                    <a:pt x="1" y="1387"/>
                    <a:pt x="52" y="1387"/>
                  </a:cubicBezTo>
                  <a:cubicBezTo>
                    <a:pt x="95" y="1389"/>
                    <a:pt x="138" y="1390"/>
                    <a:pt x="181" y="1390"/>
                  </a:cubicBezTo>
                  <a:cubicBezTo>
                    <a:pt x="200" y="1390"/>
                    <a:pt x="219" y="1389"/>
                    <a:pt x="238" y="1389"/>
                  </a:cubicBezTo>
                  <a:lnTo>
                    <a:pt x="238" y="1389"/>
                  </a:lnTo>
                  <a:cubicBezTo>
                    <a:pt x="1586" y="2270"/>
                    <a:pt x="3297" y="3021"/>
                    <a:pt x="4929" y="3151"/>
                  </a:cubicBezTo>
                  <a:cubicBezTo>
                    <a:pt x="4989" y="3154"/>
                    <a:pt x="5054" y="3156"/>
                    <a:pt x="5121" y="3156"/>
                  </a:cubicBezTo>
                  <a:cubicBezTo>
                    <a:pt x="5987" y="3156"/>
                    <a:pt x="7384" y="2831"/>
                    <a:pt x="7264" y="1724"/>
                  </a:cubicBezTo>
                  <a:cubicBezTo>
                    <a:pt x="7160" y="842"/>
                    <a:pt x="6097" y="193"/>
                    <a:pt x="5318" y="38"/>
                  </a:cubicBezTo>
                  <a:cubicBezTo>
                    <a:pt x="5165" y="12"/>
                    <a:pt x="5010" y="1"/>
                    <a:pt x="48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7"/>
            <p:cNvSpPr/>
            <p:nvPr/>
          </p:nvSpPr>
          <p:spPr>
            <a:xfrm>
              <a:off x="4013325" y="4401825"/>
              <a:ext cx="38725" cy="256650"/>
            </a:xfrm>
            <a:custGeom>
              <a:avLst/>
              <a:gdLst/>
              <a:ahLst/>
              <a:cxnLst/>
              <a:rect l="l" t="t" r="r" b="b"/>
              <a:pathLst>
                <a:path w="1549" h="10266" extrusionOk="0">
                  <a:moveTo>
                    <a:pt x="123" y="0"/>
                  </a:moveTo>
                  <a:cubicBezTo>
                    <a:pt x="56" y="0"/>
                    <a:pt x="0" y="47"/>
                    <a:pt x="44" y="135"/>
                  </a:cubicBezTo>
                  <a:cubicBezTo>
                    <a:pt x="1160" y="3378"/>
                    <a:pt x="1289" y="6828"/>
                    <a:pt x="745" y="10200"/>
                  </a:cubicBezTo>
                  <a:cubicBezTo>
                    <a:pt x="745" y="10233"/>
                    <a:pt x="776" y="10266"/>
                    <a:pt x="805" y="10266"/>
                  </a:cubicBezTo>
                  <a:cubicBezTo>
                    <a:pt x="822" y="10266"/>
                    <a:pt x="839" y="10255"/>
                    <a:pt x="848" y="10226"/>
                  </a:cubicBezTo>
                  <a:cubicBezTo>
                    <a:pt x="1549" y="6854"/>
                    <a:pt x="1393" y="3352"/>
                    <a:pt x="252" y="83"/>
                  </a:cubicBezTo>
                  <a:cubicBezTo>
                    <a:pt x="229" y="27"/>
                    <a:pt x="173" y="0"/>
                    <a:pt x="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7"/>
            <p:cNvSpPr/>
            <p:nvPr/>
          </p:nvSpPr>
          <p:spPr>
            <a:xfrm>
              <a:off x="3961800" y="4499400"/>
              <a:ext cx="116200" cy="199925"/>
            </a:xfrm>
            <a:custGeom>
              <a:avLst/>
              <a:gdLst/>
              <a:ahLst/>
              <a:cxnLst/>
              <a:rect l="l" t="t" r="r" b="b"/>
              <a:pathLst>
                <a:path w="4648" h="7997" extrusionOk="0">
                  <a:moveTo>
                    <a:pt x="3108" y="502"/>
                  </a:moveTo>
                  <a:cubicBezTo>
                    <a:pt x="3600" y="1780"/>
                    <a:pt x="4117" y="2963"/>
                    <a:pt x="4336" y="4352"/>
                  </a:cubicBezTo>
                  <a:cubicBezTo>
                    <a:pt x="4440" y="5052"/>
                    <a:pt x="4492" y="5830"/>
                    <a:pt x="4310" y="6557"/>
                  </a:cubicBezTo>
                  <a:cubicBezTo>
                    <a:pt x="4097" y="7157"/>
                    <a:pt x="3653" y="7742"/>
                    <a:pt x="3086" y="7742"/>
                  </a:cubicBezTo>
                  <a:cubicBezTo>
                    <a:pt x="2893" y="7742"/>
                    <a:pt x="2686" y="7675"/>
                    <a:pt x="2468" y="7516"/>
                  </a:cubicBezTo>
                  <a:cubicBezTo>
                    <a:pt x="0" y="5678"/>
                    <a:pt x="2655" y="2778"/>
                    <a:pt x="3108" y="502"/>
                  </a:cubicBezTo>
                  <a:close/>
                  <a:moveTo>
                    <a:pt x="3104" y="0"/>
                  </a:moveTo>
                  <a:cubicBezTo>
                    <a:pt x="3078" y="0"/>
                    <a:pt x="3052" y="7"/>
                    <a:pt x="3039" y="20"/>
                  </a:cubicBezTo>
                  <a:cubicBezTo>
                    <a:pt x="2780" y="1161"/>
                    <a:pt x="2261" y="2173"/>
                    <a:pt x="1794" y="3210"/>
                  </a:cubicBezTo>
                  <a:cubicBezTo>
                    <a:pt x="1483" y="3963"/>
                    <a:pt x="1145" y="4793"/>
                    <a:pt x="1223" y="5597"/>
                  </a:cubicBezTo>
                  <a:cubicBezTo>
                    <a:pt x="1275" y="6505"/>
                    <a:pt x="1976" y="7802"/>
                    <a:pt x="2935" y="7983"/>
                  </a:cubicBezTo>
                  <a:cubicBezTo>
                    <a:pt x="2998" y="7993"/>
                    <a:pt x="3059" y="7997"/>
                    <a:pt x="3117" y="7997"/>
                  </a:cubicBezTo>
                  <a:cubicBezTo>
                    <a:pt x="4221" y="7997"/>
                    <a:pt x="4597" y="6433"/>
                    <a:pt x="4621" y="5571"/>
                  </a:cubicBezTo>
                  <a:cubicBezTo>
                    <a:pt x="4647" y="3755"/>
                    <a:pt x="3999" y="1809"/>
                    <a:pt x="3169" y="201"/>
                  </a:cubicBezTo>
                  <a:cubicBezTo>
                    <a:pt x="3165" y="194"/>
                    <a:pt x="3161" y="188"/>
                    <a:pt x="3157" y="182"/>
                  </a:cubicBezTo>
                  <a:lnTo>
                    <a:pt x="3157" y="182"/>
                  </a:lnTo>
                  <a:cubicBezTo>
                    <a:pt x="3162" y="127"/>
                    <a:pt x="3166" y="73"/>
                    <a:pt x="3169" y="20"/>
                  </a:cubicBezTo>
                  <a:cubicBezTo>
                    <a:pt x="3156" y="7"/>
                    <a:pt x="3130" y="0"/>
                    <a:pt x="3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7"/>
            <p:cNvSpPr/>
            <p:nvPr/>
          </p:nvSpPr>
          <p:spPr>
            <a:xfrm>
              <a:off x="4159525" y="4530325"/>
              <a:ext cx="47525" cy="256925"/>
            </a:xfrm>
            <a:custGeom>
              <a:avLst/>
              <a:gdLst/>
              <a:ahLst/>
              <a:cxnLst/>
              <a:rect l="l" t="t" r="r" b="b"/>
              <a:pathLst>
                <a:path w="1901" h="10277" extrusionOk="0">
                  <a:moveTo>
                    <a:pt x="1278" y="1"/>
                  </a:moveTo>
                  <a:cubicBezTo>
                    <a:pt x="1208" y="1"/>
                    <a:pt x="1133" y="65"/>
                    <a:pt x="1148" y="157"/>
                  </a:cubicBezTo>
                  <a:cubicBezTo>
                    <a:pt x="1641" y="3556"/>
                    <a:pt x="1200" y="7006"/>
                    <a:pt x="33" y="10222"/>
                  </a:cubicBezTo>
                  <a:cubicBezTo>
                    <a:pt x="1" y="10255"/>
                    <a:pt x="28" y="10277"/>
                    <a:pt x="60" y="10277"/>
                  </a:cubicBezTo>
                  <a:cubicBezTo>
                    <a:pt x="80" y="10277"/>
                    <a:pt x="101" y="10268"/>
                    <a:pt x="111" y="10248"/>
                  </a:cubicBezTo>
                  <a:cubicBezTo>
                    <a:pt x="1460" y="7032"/>
                    <a:pt x="1901" y="3530"/>
                    <a:pt x="1382" y="106"/>
                  </a:cubicBezTo>
                  <a:cubicBezTo>
                    <a:pt x="1371" y="31"/>
                    <a:pt x="1326" y="1"/>
                    <a:pt x="12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7"/>
            <p:cNvSpPr/>
            <p:nvPr/>
          </p:nvSpPr>
          <p:spPr>
            <a:xfrm>
              <a:off x="4100250" y="4633150"/>
              <a:ext cx="118475" cy="197925"/>
            </a:xfrm>
            <a:custGeom>
              <a:avLst/>
              <a:gdLst/>
              <a:ahLst/>
              <a:cxnLst/>
              <a:rect l="l" t="t" r="r" b="b"/>
              <a:pathLst>
                <a:path w="4739" h="7917" extrusionOk="0">
                  <a:moveTo>
                    <a:pt x="3768" y="549"/>
                  </a:moveTo>
                  <a:cubicBezTo>
                    <a:pt x="4041" y="2029"/>
                    <a:pt x="4319" y="3488"/>
                    <a:pt x="4220" y="4994"/>
                  </a:cubicBezTo>
                  <a:cubicBezTo>
                    <a:pt x="4142" y="5772"/>
                    <a:pt x="3986" y="6654"/>
                    <a:pt x="3442" y="7225"/>
                  </a:cubicBezTo>
                  <a:cubicBezTo>
                    <a:pt x="3153" y="7525"/>
                    <a:pt x="2843" y="7675"/>
                    <a:pt x="2546" y="7675"/>
                  </a:cubicBezTo>
                  <a:cubicBezTo>
                    <a:pt x="2202" y="7675"/>
                    <a:pt x="1876" y="7473"/>
                    <a:pt x="1626" y="7069"/>
                  </a:cubicBezTo>
                  <a:cubicBezTo>
                    <a:pt x="0" y="4619"/>
                    <a:pt x="2936" y="2735"/>
                    <a:pt x="3768" y="549"/>
                  </a:cubicBezTo>
                  <a:close/>
                  <a:moveTo>
                    <a:pt x="3864" y="1"/>
                  </a:moveTo>
                  <a:cubicBezTo>
                    <a:pt x="3852" y="1"/>
                    <a:pt x="3840" y="12"/>
                    <a:pt x="3831" y="39"/>
                  </a:cubicBezTo>
                  <a:cubicBezTo>
                    <a:pt x="3803" y="99"/>
                    <a:pt x="3775" y="158"/>
                    <a:pt x="3746" y="217"/>
                  </a:cubicBezTo>
                  <a:lnTo>
                    <a:pt x="3746" y="217"/>
                  </a:lnTo>
                  <a:cubicBezTo>
                    <a:pt x="3730" y="231"/>
                    <a:pt x="3719" y="250"/>
                    <a:pt x="3718" y="275"/>
                  </a:cubicBezTo>
                  <a:lnTo>
                    <a:pt x="3718" y="275"/>
                  </a:lnTo>
                  <a:cubicBezTo>
                    <a:pt x="3290" y="1133"/>
                    <a:pt x="2741" y="1876"/>
                    <a:pt x="2170" y="2685"/>
                  </a:cubicBezTo>
                  <a:cubicBezTo>
                    <a:pt x="1652" y="3386"/>
                    <a:pt x="1133" y="4164"/>
                    <a:pt x="977" y="5020"/>
                  </a:cubicBezTo>
                  <a:cubicBezTo>
                    <a:pt x="796" y="5928"/>
                    <a:pt x="1159" y="7329"/>
                    <a:pt x="2041" y="7796"/>
                  </a:cubicBezTo>
                  <a:cubicBezTo>
                    <a:pt x="2208" y="7879"/>
                    <a:pt x="2370" y="7916"/>
                    <a:pt x="2525" y="7916"/>
                  </a:cubicBezTo>
                  <a:cubicBezTo>
                    <a:pt x="3385" y="7916"/>
                    <a:pt x="4048" y="6779"/>
                    <a:pt x="4246" y="6032"/>
                  </a:cubicBezTo>
                  <a:cubicBezTo>
                    <a:pt x="4739" y="4216"/>
                    <a:pt x="4427" y="2037"/>
                    <a:pt x="3883" y="273"/>
                  </a:cubicBezTo>
                  <a:cubicBezTo>
                    <a:pt x="3880" y="260"/>
                    <a:pt x="3876" y="249"/>
                    <a:pt x="3871" y="240"/>
                  </a:cubicBezTo>
                  <a:lnTo>
                    <a:pt x="3871" y="240"/>
                  </a:lnTo>
                  <a:cubicBezTo>
                    <a:pt x="3885" y="190"/>
                    <a:pt x="3897" y="141"/>
                    <a:pt x="3908" y="91"/>
                  </a:cubicBezTo>
                  <a:cubicBezTo>
                    <a:pt x="3908" y="41"/>
                    <a:pt x="3886" y="1"/>
                    <a:pt x="38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7"/>
            <p:cNvSpPr/>
            <p:nvPr/>
          </p:nvSpPr>
          <p:spPr>
            <a:xfrm>
              <a:off x="4279025" y="4625975"/>
              <a:ext cx="30500" cy="237625"/>
            </a:xfrm>
            <a:custGeom>
              <a:avLst/>
              <a:gdLst/>
              <a:ahLst/>
              <a:cxnLst/>
              <a:rect l="l" t="t" r="r" b="b"/>
              <a:pathLst>
                <a:path w="1220" h="9505" extrusionOk="0">
                  <a:moveTo>
                    <a:pt x="364" y="1"/>
                  </a:moveTo>
                  <a:cubicBezTo>
                    <a:pt x="294" y="1"/>
                    <a:pt x="218" y="63"/>
                    <a:pt x="234" y="171"/>
                  </a:cubicBezTo>
                  <a:cubicBezTo>
                    <a:pt x="986" y="3284"/>
                    <a:pt x="752" y="6345"/>
                    <a:pt x="0" y="9432"/>
                  </a:cubicBezTo>
                  <a:cubicBezTo>
                    <a:pt x="0" y="9477"/>
                    <a:pt x="35" y="9504"/>
                    <a:pt x="64" y="9504"/>
                  </a:cubicBezTo>
                  <a:cubicBezTo>
                    <a:pt x="86" y="9504"/>
                    <a:pt x="104" y="9490"/>
                    <a:pt x="104" y="9457"/>
                  </a:cubicBezTo>
                  <a:cubicBezTo>
                    <a:pt x="1012" y="6396"/>
                    <a:pt x="1219" y="3232"/>
                    <a:pt x="467" y="93"/>
                  </a:cubicBezTo>
                  <a:cubicBezTo>
                    <a:pt x="456" y="30"/>
                    <a:pt x="412" y="1"/>
                    <a:pt x="3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7"/>
            <p:cNvSpPr/>
            <p:nvPr/>
          </p:nvSpPr>
          <p:spPr>
            <a:xfrm>
              <a:off x="4211225" y="4706075"/>
              <a:ext cx="119050" cy="199625"/>
            </a:xfrm>
            <a:custGeom>
              <a:avLst/>
              <a:gdLst/>
              <a:ahLst/>
              <a:cxnLst/>
              <a:rect l="l" t="t" r="r" b="b"/>
              <a:pathLst>
                <a:path w="4762" h="7985" extrusionOk="0">
                  <a:moveTo>
                    <a:pt x="3486" y="501"/>
                  </a:moveTo>
                  <a:lnTo>
                    <a:pt x="3486" y="501"/>
                  </a:lnTo>
                  <a:cubicBezTo>
                    <a:pt x="3906" y="1866"/>
                    <a:pt x="4349" y="3174"/>
                    <a:pt x="4398" y="4645"/>
                  </a:cubicBezTo>
                  <a:cubicBezTo>
                    <a:pt x="4450" y="5320"/>
                    <a:pt x="4450" y="5994"/>
                    <a:pt x="4191" y="6643"/>
                  </a:cubicBezTo>
                  <a:cubicBezTo>
                    <a:pt x="3956" y="7238"/>
                    <a:pt x="3482" y="7746"/>
                    <a:pt x="2954" y="7746"/>
                  </a:cubicBezTo>
                  <a:cubicBezTo>
                    <a:pt x="2723" y="7746"/>
                    <a:pt x="2482" y="7649"/>
                    <a:pt x="2245" y="7421"/>
                  </a:cubicBezTo>
                  <a:cubicBezTo>
                    <a:pt x="1" y="5298"/>
                    <a:pt x="2896" y="2740"/>
                    <a:pt x="3486" y="501"/>
                  </a:cubicBezTo>
                  <a:close/>
                  <a:moveTo>
                    <a:pt x="3494" y="1"/>
                  </a:moveTo>
                  <a:cubicBezTo>
                    <a:pt x="3477" y="1"/>
                    <a:pt x="3464" y="9"/>
                    <a:pt x="3464" y="28"/>
                  </a:cubicBezTo>
                  <a:cubicBezTo>
                    <a:pt x="3101" y="1169"/>
                    <a:pt x="2530" y="2077"/>
                    <a:pt x="1986" y="3115"/>
                  </a:cubicBezTo>
                  <a:cubicBezTo>
                    <a:pt x="1597" y="3841"/>
                    <a:pt x="1207" y="4645"/>
                    <a:pt x="1207" y="5475"/>
                  </a:cubicBezTo>
                  <a:cubicBezTo>
                    <a:pt x="1207" y="6383"/>
                    <a:pt x="1778" y="7810"/>
                    <a:pt x="2816" y="7966"/>
                  </a:cubicBezTo>
                  <a:cubicBezTo>
                    <a:pt x="2888" y="7978"/>
                    <a:pt x="2958" y="7984"/>
                    <a:pt x="3025" y="7984"/>
                  </a:cubicBezTo>
                  <a:cubicBezTo>
                    <a:pt x="4070" y="7984"/>
                    <a:pt x="4533" y="6536"/>
                    <a:pt x="4606" y="5683"/>
                  </a:cubicBezTo>
                  <a:cubicBezTo>
                    <a:pt x="4761" y="3867"/>
                    <a:pt x="4269" y="1844"/>
                    <a:pt x="3568" y="183"/>
                  </a:cubicBezTo>
                  <a:cubicBezTo>
                    <a:pt x="3566" y="176"/>
                    <a:pt x="3562" y="169"/>
                    <a:pt x="3556" y="164"/>
                  </a:cubicBezTo>
                  <a:lnTo>
                    <a:pt x="3556" y="164"/>
                  </a:lnTo>
                  <a:cubicBezTo>
                    <a:pt x="3561" y="136"/>
                    <a:pt x="3565" y="108"/>
                    <a:pt x="3568" y="80"/>
                  </a:cubicBezTo>
                  <a:cubicBezTo>
                    <a:pt x="3568" y="29"/>
                    <a:pt x="3525" y="1"/>
                    <a:pt x="3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7"/>
            <p:cNvSpPr/>
            <p:nvPr/>
          </p:nvSpPr>
          <p:spPr>
            <a:xfrm>
              <a:off x="4092650" y="4455550"/>
              <a:ext cx="159150" cy="17475"/>
            </a:xfrm>
            <a:custGeom>
              <a:avLst/>
              <a:gdLst/>
              <a:ahLst/>
              <a:cxnLst/>
              <a:rect l="l" t="t" r="r" b="b"/>
              <a:pathLst>
                <a:path w="6366" h="699" extrusionOk="0">
                  <a:moveTo>
                    <a:pt x="104" y="0"/>
                  </a:moveTo>
                  <a:cubicBezTo>
                    <a:pt x="26" y="0"/>
                    <a:pt x="0" y="143"/>
                    <a:pt x="114" y="165"/>
                  </a:cubicBezTo>
                  <a:cubicBezTo>
                    <a:pt x="1035" y="534"/>
                    <a:pt x="2031" y="699"/>
                    <a:pt x="3038" y="699"/>
                  </a:cubicBezTo>
                  <a:cubicBezTo>
                    <a:pt x="4157" y="699"/>
                    <a:pt x="5288" y="494"/>
                    <a:pt x="6340" y="139"/>
                  </a:cubicBezTo>
                  <a:cubicBezTo>
                    <a:pt x="6366" y="139"/>
                    <a:pt x="6340" y="61"/>
                    <a:pt x="6262" y="61"/>
                  </a:cubicBezTo>
                  <a:cubicBezTo>
                    <a:pt x="5305" y="345"/>
                    <a:pt x="4381" y="467"/>
                    <a:pt x="3462" y="467"/>
                  </a:cubicBezTo>
                  <a:cubicBezTo>
                    <a:pt x="2362" y="467"/>
                    <a:pt x="1270" y="292"/>
                    <a:pt x="140" y="10"/>
                  </a:cubicBezTo>
                  <a:cubicBezTo>
                    <a:pt x="127" y="3"/>
                    <a:pt x="115" y="0"/>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7"/>
            <p:cNvSpPr/>
            <p:nvPr/>
          </p:nvSpPr>
          <p:spPr>
            <a:xfrm>
              <a:off x="4244650" y="4432600"/>
              <a:ext cx="45350" cy="37800"/>
            </a:xfrm>
            <a:custGeom>
              <a:avLst/>
              <a:gdLst/>
              <a:ahLst/>
              <a:cxnLst/>
              <a:rect l="l" t="t" r="r" b="b"/>
              <a:pathLst>
                <a:path w="1814" h="1512" extrusionOk="0">
                  <a:moveTo>
                    <a:pt x="865" y="1"/>
                  </a:moveTo>
                  <a:cubicBezTo>
                    <a:pt x="778" y="1"/>
                    <a:pt x="687" y="15"/>
                    <a:pt x="597" y="46"/>
                  </a:cubicBezTo>
                  <a:cubicBezTo>
                    <a:pt x="260" y="175"/>
                    <a:pt x="0" y="564"/>
                    <a:pt x="156" y="954"/>
                  </a:cubicBezTo>
                  <a:cubicBezTo>
                    <a:pt x="156" y="984"/>
                    <a:pt x="160" y="995"/>
                    <a:pt x="165" y="995"/>
                  </a:cubicBezTo>
                  <a:cubicBezTo>
                    <a:pt x="172" y="995"/>
                    <a:pt x="182" y="969"/>
                    <a:pt x="182" y="954"/>
                  </a:cubicBezTo>
                  <a:cubicBezTo>
                    <a:pt x="100" y="481"/>
                    <a:pt x="480" y="141"/>
                    <a:pt x="857" y="141"/>
                  </a:cubicBezTo>
                  <a:cubicBezTo>
                    <a:pt x="1080" y="141"/>
                    <a:pt x="1302" y="259"/>
                    <a:pt x="1427" y="538"/>
                  </a:cubicBezTo>
                  <a:cubicBezTo>
                    <a:pt x="1632" y="999"/>
                    <a:pt x="1242" y="1348"/>
                    <a:pt x="847" y="1348"/>
                  </a:cubicBezTo>
                  <a:cubicBezTo>
                    <a:pt x="642" y="1348"/>
                    <a:pt x="436" y="1253"/>
                    <a:pt x="311" y="1031"/>
                  </a:cubicBezTo>
                  <a:cubicBezTo>
                    <a:pt x="296" y="1000"/>
                    <a:pt x="273" y="988"/>
                    <a:pt x="250" y="988"/>
                  </a:cubicBezTo>
                  <a:cubicBezTo>
                    <a:pt x="196" y="988"/>
                    <a:pt x="138" y="1055"/>
                    <a:pt x="156" y="1109"/>
                  </a:cubicBezTo>
                  <a:cubicBezTo>
                    <a:pt x="306" y="1392"/>
                    <a:pt x="561" y="1512"/>
                    <a:pt x="817" y="1512"/>
                  </a:cubicBezTo>
                  <a:cubicBezTo>
                    <a:pt x="1314" y="1512"/>
                    <a:pt x="1813" y="1060"/>
                    <a:pt x="1557" y="461"/>
                  </a:cubicBezTo>
                  <a:cubicBezTo>
                    <a:pt x="1417" y="162"/>
                    <a:pt x="1155" y="1"/>
                    <a:pt x="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7"/>
            <p:cNvSpPr/>
            <p:nvPr/>
          </p:nvSpPr>
          <p:spPr>
            <a:xfrm>
              <a:off x="4246350" y="4585250"/>
              <a:ext cx="158500" cy="17475"/>
            </a:xfrm>
            <a:custGeom>
              <a:avLst/>
              <a:gdLst/>
              <a:ahLst/>
              <a:cxnLst/>
              <a:rect l="l" t="t" r="r" b="b"/>
              <a:pathLst>
                <a:path w="6340" h="699" extrusionOk="0">
                  <a:moveTo>
                    <a:pt x="111" y="0"/>
                  </a:moveTo>
                  <a:cubicBezTo>
                    <a:pt x="46" y="0"/>
                    <a:pt x="0" y="143"/>
                    <a:pt x="114" y="165"/>
                  </a:cubicBezTo>
                  <a:cubicBezTo>
                    <a:pt x="1035" y="534"/>
                    <a:pt x="2037" y="699"/>
                    <a:pt x="3047" y="699"/>
                  </a:cubicBezTo>
                  <a:cubicBezTo>
                    <a:pt x="4170" y="699"/>
                    <a:pt x="5301" y="495"/>
                    <a:pt x="6340" y="139"/>
                  </a:cubicBezTo>
                  <a:cubicBezTo>
                    <a:pt x="6340" y="139"/>
                    <a:pt x="6340" y="57"/>
                    <a:pt x="6303" y="57"/>
                  </a:cubicBezTo>
                  <a:cubicBezTo>
                    <a:pt x="6299" y="57"/>
                    <a:pt x="6293" y="59"/>
                    <a:pt x="6288" y="62"/>
                  </a:cubicBezTo>
                  <a:cubicBezTo>
                    <a:pt x="5319" y="345"/>
                    <a:pt x="4388" y="467"/>
                    <a:pt x="3466" y="467"/>
                  </a:cubicBezTo>
                  <a:cubicBezTo>
                    <a:pt x="2362" y="467"/>
                    <a:pt x="1270" y="292"/>
                    <a:pt x="140" y="10"/>
                  </a:cubicBezTo>
                  <a:cubicBezTo>
                    <a:pt x="130" y="3"/>
                    <a:pt x="120" y="0"/>
                    <a:pt x="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7"/>
            <p:cNvSpPr/>
            <p:nvPr/>
          </p:nvSpPr>
          <p:spPr>
            <a:xfrm>
              <a:off x="4398350" y="4562300"/>
              <a:ext cx="45350" cy="37825"/>
            </a:xfrm>
            <a:custGeom>
              <a:avLst/>
              <a:gdLst/>
              <a:ahLst/>
              <a:cxnLst/>
              <a:rect l="l" t="t" r="r" b="b"/>
              <a:pathLst>
                <a:path w="1814" h="1513" extrusionOk="0">
                  <a:moveTo>
                    <a:pt x="891" y="1"/>
                  </a:moveTo>
                  <a:cubicBezTo>
                    <a:pt x="803" y="1"/>
                    <a:pt x="713" y="16"/>
                    <a:pt x="623" y="46"/>
                  </a:cubicBezTo>
                  <a:cubicBezTo>
                    <a:pt x="260" y="175"/>
                    <a:pt x="0" y="565"/>
                    <a:pt x="156" y="954"/>
                  </a:cubicBezTo>
                  <a:cubicBezTo>
                    <a:pt x="156" y="967"/>
                    <a:pt x="169" y="973"/>
                    <a:pt x="182" y="973"/>
                  </a:cubicBezTo>
                  <a:cubicBezTo>
                    <a:pt x="195" y="973"/>
                    <a:pt x="208" y="967"/>
                    <a:pt x="208" y="954"/>
                  </a:cubicBezTo>
                  <a:cubicBezTo>
                    <a:pt x="126" y="481"/>
                    <a:pt x="506" y="141"/>
                    <a:pt x="877" y="141"/>
                  </a:cubicBezTo>
                  <a:cubicBezTo>
                    <a:pt x="1096" y="141"/>
                    <a:pt x="1311" y="259"/>
                    <a:pt x="1427" y="539"/>
                  </a:cubicBezTo>
                  <a:cubicBezTo>
                    <a:pt x="1649" y="999"/>
                    <a:pt x="1253" y="1348"/>
                    <a:pt x="861" y="1348"/>
                  </a:cubicBezTo>
                  <a:cubicBezTo>
                    <a:pt x="656" y="1348"/>
                    <a:pt x="453" y="1253"/>
                    <a:pt x="337" y="1032"/>
                  </a:cubicBezTo>
                  <a:cubicBezTo>
                    <a:pt x="314" y="1000"/>
                    <a:pt x="286" y="988"/>
                    <a:pt x="259" y="988"/>
                  </a:cubicBezTo>
                  <a:cubicBezTo>
                    <a:pt x="196" y="988"/>
                    <a:pt x="138" y="1055"/>
                    <a:pt x="156" y="1109"/>
                  </a:cubicBezTo>
                  <a:cubicBezTo>
                    <a:pt x="315" y="1392"/>
                    <a:pt x="573" y="1512"/>
                    <a:pt x="829" y="1512"/>
                  </a:cubicBezTo>
                  <a:cubicBezTo>
                    <a:pt x="1325" y="1512"/>
                    <a:pt x="1813" y="1060"/>
                    <a:pt x="1557" y="461"/>
                  </a:cubicBezTo>
                  <a:cubicBezTo>
                    <a:pt x="1437" y="162"/>
                    <a:pt x="1180" y="1"/>
                    <a:pt x="8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7"/>
            <p:cNvSpPr/>
            <p:nvPr/>
          </p:nvSpPr>
          <p:spPr>
            <a:xfrm>
              <a:off x="4055650" y="4429950"/>
              <a:ext cx="89150" cy="177125"/>
            </a:xfrm>
            <a:custGeom>
              <a:avLst/>
              <a:gdLst/>
              <a:ahLst/>
              <a:cxnLst/>
              <a:rect l="l" t="t" r="r" b="b"/>
              <a:pathLst>
                <a:path w="3566" h="7085" extrusionOk="0">
                  <a:moveTo>
                    <a:pt x="120" y="1"/>
                  </a:moveTo>
                  <a:cubicBezTo>
                    <a:pt x="56" y="1"/>
                    <a:pt x="1" y="110"/>
                    <a:pt x="63" y="152"/>
                  </a:cubicBezTo>
                  <a:cubicBezTo>
                    <a:pt x="2009" y="2123"/>
                    <a:pt x="3098" y="4276"/>
                    <a:pt x="3436" y="7026"/>
                  </a:cubicBezTo>
                  <a:cubicBezTo>
                    <a:pt x="3449" y="7065"/>
                    <a:pt x="3481" y="7084"/>
                    <a:pt x="3510" y="7084"/>
                  </a:cubicBezTo>
                  <a:cubicBezTo>
                    <a:pt x="3539" y="7084"/>
                    <a:pt x="3565" y="7065"/>
                    <a:pt x="3565" y="7026"/>
                  </a:cubicBezTo>
                  <a:cubicBezTo>
                    <a:pt x="3565" y="4432"/>
                    <a:pt x="2216" y="1604"/>
                    <a:pt x="167" y="22"/>
                  </a:cubicBezTo>
                  <a:cubicBezTo>
                    <a:pt x="152" y="7"/>
                    <a:pt x="136" y="1"/>
                    <a:pt x="1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7"/>
            <p:cNvSpPr/>
            <p:nvPr/>
          </p:nvSpPr>
          <p:spPr>
            <a:xfrm>
              <a:off x="4118075" y="4604675"/>
              <a:ext cx="47475" cy="37550"/>
            </a:xfrm>
            <a:custGeom>
              <a:avLst/>
              <a:gdLst/>
              <a:ahLst/>
              <a:cxnLst/>
              <a:rect l="l" t="t" r="r" b="b"/>
              <a:pathLst>
                <a:path w="1899" h="1502" extrusionOk="0">
                  <a:moveTo>
                    <a:pt x="1123" y="0"/>
                  </a:moveTo>
                  <a:cubicBezTo>
                    <a:pt x="1088" y="0"/>
                    <a:pt x="1052" y="4"/>
                    <a:pt x="1016" y="11"/>
                  </a:cubicBezTo>
                  <a:cubicBezTo>
                    <a:pt x="965" y="11"/>
                    <a:pt x="965" y="63"/>
                    <a:pt x="991" y="63"/>
                  </a:cubicBezTo>
                  <a:cubicBezTo>
                    <a:pt x="1717" y="167"/>
                    <a:pt x="1898" y="1178"/>
                    <a:pt x="1120" y="1360"/>
                  </a:cubicBezTo>
                  <a:cubicBezTo>
                    <a:pt x="1064" y="1373"/>
                    <a:pt x="1010" y="1379"/>
                    <a:pt x="960" y="1379"/>
                  </a:cubicBezTo>
                  <a:cubicBezTo>
                    <a:pt x="292" y="1379"/>
                    <a:pt x="165" y="335"/>
                    <a:pt x="913" y="167"/>
                  </a:cubicBezTo>
                  <a:cubicBezTo>
                    <a:pt x="981" y="144"/>
                    <a:pt x="969" y="2"/>
                    <a:pt x="896" y="2"/>
                  </a:cubicBezTo>
                  <a:cubicBezTo>
                    <a:pt x="885" y="2"/>
                    <a:pt x="874" y="5"/>
                    <a:pt x="861" y="11"/>
                  </a:cubicBezTo>
                  <a:cubicBezTo>
                    <a:pt x="0" y="232"/>
                    <a:pt x="142" y="1502"/>
                    <a:pt x="976" y="1502"/>
                  </a:cubicBezTo>
                  <a:cubicBezTo>
                    <a:pt x="1022" y="1502"/>
                    <a:pt x="1070" y="1498"/>
                    <a:pt x="1120" y="1490"/>
                  </a:cubicBezTo>
                  <a:cubicBezTo>
                    <a:pt x="1509" y="1438"/>
                    <a:pt x="1821" y="1101"/>
                    <a:pt x="1769" y="685"/>
                  </a:cubicBezTo>
                  <a:cubicBezTo>
                    <a:pt x="1745" y="332"/>
                    <a:pt x="1465" y="0"/>
                    <a:pt x="1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7"/>
            <p:cNvSpPr/>
            <p:nvPr/>
          </p:nvSpPr>
          <p:spPr>
            <a:xfrm>
              <a:off x="4215850" y="4559100"/>
              <a:ext cx="52800" cy="194200"/>
            </a:xfrm>
            <a:custGeom>
              <a:avLst/>
              <a:gdLst/>
              <a:ahLst/>
              <a:cxnLst/>
              <a:rect l="l" t="t" r="r" b="b"/>
              <a:pathLst>
                <a:path w="2112" h="7768" extrusionOk="0">
                  <a:moveTo>
                    <a:pt x="106" y="0"/>
                  </a:moveTo>
                  <a:cubicBezTo>
                    <a:pt x="53" y="0"/>
                    <a:pt x="0" y="67"/>
                    <a:pt x="37" y="122"/>
                  </a:cubicBezTo>
                  <a:cubicBezTo>
                    <a:pt x="1334" y="2586"/>
                    <a:pt x="1749" y="4947"/>
                    <a:pt x="1282" y="7671"/>
                  </a:cubicBezTo>
                  <a:cubicBezTo>
                    <a:pt x="1250" y="7734"/>
                    <a:pt x="1276" y="7768"/>
                    <a:pt x="1307" y="7768"/>
                  </a:cubicBezTo>
                  <a:cubicBezTo>
                    <a:pt x="1327" y="7768"/>
                    <a:pt x="1349" y="7753"/>
                    <a:pt x="1360" y="7723"/>
                  </a:cubicBezTo>
                  <a:cubicBezTo>
                    <a:pt x="2112" y="5258"/>
                    <a:pt x="1645" y="2145"/>
                    <a:pt x="166" y="44"/>
                  </a:cubicBezTo>
                  <a:cubicBezTo>
                    <a:pt x="151" y="13"/>
                    <a:pt x="128" y="0"/>
                    <a:pt x="1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7"/>
            <p:cNvSpPr/>
            <p:nvPr/>
          </p:nvSpPr>
          <p:spPr>
            <a:xfrm>
              <a:off x="4224550" y="4749525"/>
              <a:ext cx="38275" cy="38450"/>
            </a:xfrm>
            <a:custGeom>
              <a:avLst/>
              <a:gdLst/>
              <a:ahLst/>
              <a:cxnLst/>
              <a:rect l="l" t="t" r="r" b="b"/>
              <a:pathLst>
                <a:path w="1531" h="1538" extrusionOk="0">
                  <a:moveTo>
                    <a:pt x="814" y="1"/>
                  </a:moveTo>
                  <a:cubicBezTo>
                    <a:pt x="389" y="1"/>
                    <a:pt x="0" y="380"/>
                    <a:pt x="0" y="832"/>
                  </a:cubicBezTo>
                  <a:cubicBezTo>
                    <a:pt x="0" y="1221"/>
                    <a:pt x="337" y="1506"/>
                    <a:pt x="726" y="1532"/>
                  </a:cubicBezTo>
                  <a:cubicBezTo>
                    <a:pt x="757" y="1536"/>
                    <a:pt x="787" y="1538"/>
                    <a:pt x="817" y="1538"/>
                  </a:cubicBezTo>
                  <a:cubicBezTo>
                    <a:pt x="1189" y="1538"/>
                    <a:pt x="1481" y="1244"/>
                    <a:pt x="1505" y="884"/>
                  </a:cubicBezTo>
                  <a:cubicBezTo>
                    <a:pt x="1531" y="521"/>
                    <a:pt x="1349" y="157"/>
                    <a:pt x="986" y="80"/>
                  </a:cubicBezTo>
                  <a:cubicBezTo>
                    <a:pt x="960" y="80"/>
                    <a:pt x="934" y="106"/>
                    <a:pt x="960" y="106"/>
                  </a:cubicBezTo>
                  <a:cubicBezTo>
                    <a:pt x="1245" y="235"/>
                    <a:pt x="1401" y="469"/>
                    <a:pt x="1401" y="806"/>
                  </a:cubicBezTo>
                  <a:cubicBezTo>
                    <a:pt x="1401" y="1117"/>
                    <a:pt x="1141" y="1377"/>
                    <a:pt x="830" y="1403"/>
                  </a:cubicBezTo>
                  <a:cubicBezTo>
                    <a:pt x="796" y="1408"/>
                    <a:pt x="762" y="1410"/>
                    <a:pt x="729" y="1410"/>
                  </a:cubicBezTo>
                  <a:cubicBezTo>
                    <a:pt x="437" y="1410"/>
                    <a:pt x="205" y="1210"/>
                    <a:pt x="182" y="884"/>
                  </a:cubicBezTo>
                  <a:cubicBezTo>
                    <a:pt x="130" y="495"/>
                    <a:pt x="467" y="183"/>
                    <a:pt x="856" y="183"/>
                  </a:cubicBezTo>
                  <a:cubicBezTo>
                    <a:pt x="960" y="183"/>
                    <a:pt x="960" y="2"/>
                    <a:pt x="856" y="2"/>
                  </a:cubicBezTo>
                  <a:cubicBezTo>
                    <a:pt x="842" y="1"/>
                    <a:pt x="828" y="1"/>
                    <a:pt x="8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7"/>
            <p:cNvSpPr/>
            <p:nvPr/>
          </p:nvSpPr>
          <p:spPr>
            <a:xfrm>
              <a:off x="4348975" y="4703400"/>
              <a:ext cx="188025" cy="123000"/>
            </a:xfrm>
            <a:custGeom>
              <a:avLst/>
              <a:gdLst/>
              <a:ahLst/>
              <a:cxnLst/>
              <a:rect l="l" t="t" r="r" b="b"/>
              <a:pathLst>
                <a:path w="7521" h="4920" extrusionOk="0">
                  <a:moveTo>
                    <a:pt x="288" y="322"/>
                  </a:moveTo>
                  <a:lnTo>
                    <a:pt x="288" y="322"/>
                  </a:lnTo>
                  <a:cubicBezTo>
                    <a:pt x="1222" y="936"/>
                    <a:pt x="2305" y="1030"/>
                    <a:pt x="3390" y="1030"/>
                  </a:cubicBezTo>
                  <a:cubicBezTo>
                    <a:pt x="3698" y="1030"/>
                    <a:pt x="4005" y="1022"/>
                    <a:pt x="4310" y="1017"/>
                  </a:cubicBezTo>
                  <a:cubicBezTo>
                    <a:pt x="5114" y="1017"/>
                    <a:pt x="5944" y="1017"/>
                    <a:pt x="6696" y="861"/>
                  </a:cubicBezTo>
                  <a:cubicBezTo>
                    <a:pt x="6895" y="818"/>
                    <a:pt x="7022" y="789"/>
                    <a:pt x="7097" y="789"/>
                  </a:cubicBezTo>
                  <a:cubicBezTo>
                    <a:pt x="7247" y="789"/>
                    <a:pt x="7189" y="904"/>
                    <a:pt x="7085" y="1250"/>
                  </a:cubicBezTo>
                  <a:cubicBezTo>
                    <a:pt x="7008" y="1665"/>
                    <a:pt x="6930" y="2054"/>
                    <a:pt x="6826" y="2469"/>
                  </a:cubicBezTo>
                  <a:cubicBezTo>
                    <a:pt x="6649" y="3204"/>
                    <a:pt x="6299" y="4729"/>
                    <a:pt x="5341" y="4729"/>
                  </a:cubicBezTo>
                  <a:cubicBezTo>
                    <a:pt x="5318" y="4729"/>
                    <a:pt x="5294" y="4728"/>
                    <a:pt x="5270" y="4726"/>
                  </a:cubicBezTo>
                  <a:cubicBezTo>
                    <a:pt x="4621" y="4648"/>
                    <a:pt x="3895" y="4156"/>
                    <a:pt x="3376" y="3818"/>
                  </a:cubicBezTo>
                  <a:cubicBezTo>
                    <a:pt x="2082" y="2915"/>
                    <a:pt x="996" y="1714"/>
                    <a:pt x="288" y="322"/>
                  </a:cubicBezTo>
                  <a:close/>
                  <a:moveTo>
                    <a:pt x="102" y="1"/>
                  </a:moveTo>
                  <a:cubicBezTo>
                    <a:pt x="97" y="1"/>
                    <a:pt x="92" y="1"/>
                    <a:pt x="87" y="2"/>
                  </a:cubicBezTo>
                  <a:lnTo>
                    <a:pt x="87" y="2"/>
                  </a:lnTo>
                  <a:cubicBezTo>
                    <a:pt x="86" y="2"/>
                    <a:pt x="85" y="2"/>
                    <a:pt x="84" y="2"/>
                  </a:cubicBezTo>
                  <a:cubicBezTo>
                    <a:pt x="62" y="2"/>
                    <a:pt x="42" y="12"/>
                    <a:pt x="30" y="32"/>
                  </a:cubicBezTo>
                  <a:lnTo>
                    <a:pt x="30" y="32"/>
                  </a:lnTo>
                  <a:cubicBezTo>
                    <a:pt x="4" y="62"/>
                    <a:pt x="1" y="106"/>
                    <a:pt x="30" y="135"/>
                  </a:cubicBezTo>
                  <a:cubicBezTo>
                    <a:pt x="704" y="2080"/>
                    <a:pt x="2598" y="3896"/>
                    <a:pt x="4543" y="4674"/>
                  </a:cubicBezTo>
                  <a:cubicBezTo>
                    <a:pt x="4920" y="4827"/>
                    <a:pt x="5216" y="4920"/>
                    <a:pt x="5468" y="4920"/>
                  </a:cubicBezTo>
                  <a:cubicBezTo>
                    <a:pt x="5857" y="4920"/>
                    <a:pt x="6137" y="4697"/>
                    <a:pt x="6437" y="4130"/>
                  </a:cubicBezTo>
                  <a:cubicBezTo>
                    <a:pt x="7060" y="3014"/>
                    <a:pt x="7189" y="1717"/>
                    <a:pt x="7475" y="550"/>
                  </a:cubicBezTo>
                  <a:cubicBezTo>
                    <a:pt x="7521" y="503"/>
                    <a:pt x="7464" y="416"/>
                    <a:pt x="7378" y="416"/>
                  </a:cubicBezTo>
                  <a:cubicBezTo>
                    <a:pt x="7367" y="416"/>
                    <a:pt x="7356" y="417"/>
                    <a:pt x="7345" y="420"/>
                  </a:cubicBezTo>
                  <a:cubicBezTo>
                    <a:pt x="6300" y="815"/>
                    <a:pt x="5152" y="835"/>
                    <a:pt x="4049" y="835"/>
                  </a:cubicBezTo>
                  <a:cubicBezTo>
                    <a:pt x="3919" y="835"/>
                    <a:pt x="3790" y="835"/>
                    <a:pt x="3661" y="835"/>
                  </a:cubicBezTo>
                  <a:cubicBezTo>
                    <a:pt x="2364" y="835"/>
                    <a:pt x="1275" y="731"/>
                    <a:pt x="133" y="5"/>
                  </a:cubicBezTo>
                  <a:cubicBezTo>
                    <a:pt x="122" y="2"/>
                    <a:pt x="112" y="1"/>
                    <a:pt x="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7"/>
            <p:cNvSpPr/>
            <p:nvPr/>
          </p:nvSpPr>
          <p:spPr>
            <a:xfrm>
              <a:off x="4362875" y="4716375"/>
              <a:ext cx="95800" cy="35150"/>
            </a:xfrm>
            <a:custGeom>
              <a:avLst/>
              <a:gdLst/>
              <a:ahLst/>
              <a:cxnLst/>
              <a:rect l="l" t="t" r="r" b="b"/>
              <a:pathLst>
                <a:path w="3832" h="1406" extrusionOk="0">
                  <a:moveTo>
                    <a:pt x="73" y="1"/>
                  </a:moveTo>
                  <a:cubicBezTo>
                    <a:pt x="14" y="1"/>
                    <a:pt x="1" y="85"/>
                    <a:pt x="70" y="109"/>
                  </a:cubicBezTo>
                  <a:cubicBezTo>
                    <a:pt x="1186" y="835"/>
                    <a:pt x="2483" y="1198"/>
                    <a:pt x="3780" y="1406"/>
                  </a:cubicBezTo>
                  <a:cubicBezTo>
                    <a:pt x="3832" y="1406"/>
                    <a:pt x="3832" y="1354"/>
                    <a:pt x="3780" y="1354"/>
                  </a:cubicBezTo>
                  <a:cubicBezTo>
                    <a:pt x="2457" y="1120"/>
                    <a:pt x="1289" y="627"/>
                    <a:pt x="96" y="5"/>
                  </a:cubicBezTo>
                  <a:cubicBezTo>
                    <a:pt x="88" y="2"/>
                    <a:pt x="80" y="1"/>
                    <a:pt x="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7"/>
            <p:cNvSpPr/>
            <p:nvPr/>
          </p:nvSpPr>
          <p:spPr>
            <a:xfrm>
              <a:off x="4353200" y="4712875"/>
              <a:ext cx="84475" cy="59125"/>
            </a:xfrm>
            <a:custGeom>
              <a:avLst/>
              <a:gdLst/>
              <a:ahLst/>
              <a:cxnLst/>
              <a:rect l="l" t="t" r="r" b="b"/>
              <a:pathLst>
                <a:path w="3379" h="2365" extrusionOk="0">
                  <a:moveTo>
                    <a:pt x="111" y="1"/>
                  </a:moveTo>
                  <a:cubicBezTo>
                    <a:pt x="59" y="1"/>
                    <a:pt x="0" y="72"/>
                    <a:pt x="42" y="93"/>
                  </a:cubicBezTo>
                  <a:cubicBezTo>
                    <a:pt x="872" y="1157"/>
                    <a:pt x="2092" y="1909"/>
                    <a:pt x="3337" y="2350"/>
                  </a:cubicBezTo>
                  <a:cubicBezTo>
                    <a:pt x="3342" y="2360"/>
                    <a:pt x="3347" y="2364"/>
                    <a:pt x="3352" y="2364"/>
                  </a:cubicBezTo>
                  <a:cubicBezTo>
                    <a:pt x="3370" y="2364"/>
                    <a:pt x="3378" y="2298"/>
                    <a:pt x="3337" y="2298"/>
                  </a:cubicBezTo>
                  <a:cubicBezTo>
                    <a:pt x="2066" y="1779"/>
                    <a:pt x="1132" y="975"/>
                    <a:pt x="146" y="15"/>
                  </a:cubicBezTo>
                  <a:cubicBezTo>
                    <a:pt x="136" y="5"/>
                    <a:pt x="124" y="1"/>
                    <a:pt x="1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7"/>
            <p:cNvSpPr/>
            <p:nvPr/>
          </p:nvSpPr>
          <p:spPr>
            <a:xfrm>
              <a:off x="4345175" y="4705450"/>
              <a:ext cx="84325" cy="162175"/>
            </a:xfrm>
            <a:custGeom>
              <a:avLst/>
              <a:gdLst/>
              <a:ahLst/>
              <a:cxnLst/>
              <a:rect l="l" t="t" r="r" b="b"/>
              <a:pathLst>
                <a:path w="3373" h="6487" extrusionOk="0">
                  <a:moveTo>
                    <a:pt x="182" y="1"/>
                  </a:moveTo>
                  <a:cubicBezTo>
                    <a:pt x="182" y="1"/>
                    <a:pt x="182" y="2"/>
                    <a:pt x="182" y="2"/>
                  </a:cubicBezTo>
                  <a:lnTo>
                    <a:pt x="182" y="2"/>
                  </a:lnTo>
                  <a:cubicBezTo>
                    <a:pt x="188" y="1"/>
                    <a:pt x="189" y="1"/>
                    <a:pt x="182" y="1"/>
                  </a:cubicBezTo>
                  <a:close/>
                  <a:moveTo>
                    <a:pt x="182" y="2"/>
                  </a:moveTo>
                  <a:lnTo>
                    <a:pt x="182" y="2"/>
                  </a:lnTo>
                  <a:cubicBezTo>
                    <a:pt x="168" y="5"/>
                    <a:pt x="130" y="16"/>
                    <a:pt x="130" y="53"/>
                  </a:cubicBezTo>
                  <a:cubicBezTo>
                    <a:pt x="259" y="2050"/>
                    <a:pt x="545" y="3944"/>
                    <a:pt x="0" y="5863"/>
                  </a:cubicBezTo>
                  <a:cubicBezTo>
                    <a:pt x="0" y="5889"/>
                    <a:pt x="26" y="5993"/>
                    <a:pt x="52" y="5993"/>
                  </a:cubicBezTo>
                  <a:cubicBezTo>
                    <a:pt x="986" y="6123"/>
                    <a:pt x="1946" y="6278"/>
                    <a:pt x="2854" y="6486"/>
                  </a:cubicBezTo>
                  <a:cubicBezTo>
                    <a:pt x="2905" y="6486"/>
                    <a:pt x="2983" y="6434"/>
                    <a:pt x="2983" y="6408"/>
                  </a:cubicBezTo>
                  <a:cubicBezTo>
                    <a:pt x="3372" y="5371"/>
                    <a:pt x="3295" y="4333"/>
                    <a:pt x="2854" y="3321"/>
                  </a:cubicBezTo>
                  <a:cubicBezTo>
                    <a:pt x="2830" y="3282"/>
                    <a:pt x="2800" y="3267"/>
                    <a:pt x="2770" y="3267"/>
                  </a:cubicBezTo>
                  <a:cubicBezTo>
                    <a:pt x="2699" y="3267"/>
                    <a:pt x="2628" y="3352"/>
                    <a:pt x="2646" y="3425"/>
                  </a:cubicBezTo>
                  <a:cubicBezTo>
                    <a:pt x="2905" y="3970"/>
                    <a:pt x="3035" y="4540"/>
                    <a:pt x="3009" y="5111"/>
                  </a:cubicBezTo>
                  <a:cubicBezTo>
                    <a:pt x="2985" y="5734"/>
                    <a:pt x="2983" y="6158"/>
                    <a:pt x="2411" y="6158"/>
                  </a:cubicBezTo>
                  <a:cubicBezTo>
                    <a:pt x="2364" y="6158"/>
                    <a:pt x="2313" y="6155"/>
                    <a:pt x="2257" y="6149"/>
                  </a:cubicBezTo>
                  <a:cubicBezTo>
                    <a:pt x="1816" y="6097"/>
                    <a:pt x="1323" y="5993"/>
                    <a:pt x="856" y="5889"/>
                  </a:cubicBezTo>
                  <a:cubicBezTo>
                    <a:pt x="285" y="5812"/>
                    <a:pt x="208" y="5838"/>
                    <a:pt x="311" y="5189"/>
                  </a:cubicBezTo>
                  <a:cubicBezTo>
                    <a:pt x="648" y="3503"/>
                    <a:pt x="467" y="1688"/>
                    <a:pt x="182" y="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7"/>
            <p:cNvSpPr/>
            <p:nvPr/>
          </p:nvSpPr>
          <p:spPr>
            <a:xfrm>
              <a:off x="4386025" y="4766500"/>
              <a:ext cx="13000" cy="63175"/>
            </a:xfrm>
            <a:custGeom>
              <a:avLst/>
              <a:gdLst/>
              <a:ahLst/>
              <a:cxnLst/>
              <a:rect l="l" t="t" r="r" b="b"/>
              <a:pathLst>
                <a:path w="520" h="2527" extrusionOk="0">
                  <a:moveTo>
                    <a:pt x="60" y="1"/>
                  </a:moveTo>
                  <a:cubicBezTo>
                    <a:pt x="37" y="1"/>
                    <a:pt x="0" y="31"/>
                    <a:pt x="0" y="49"/>
                  </a:cubicBezTo>
                  <a:cubicBezTo>
                    <a:pt x="312" y="827"/>
                    <a:pt x="467" y="1632"/>
                    <a:pt x="441" y="2488"/>
                  </a:cubicBezTo>
                  <a:cubicBezTo>
                    <a:pt x="415" y="2514"/>
                    <a:pt x="422" y="2526"/>
                    <a:pt x="435" y="2526"/>
                  </a:cubicBezTo>
                  <a:cubicBezTo>
                    <a:pt x="448" y="2526"/>
                    <a:pt x="467" y="2514"/>
                    <a:pt x="467" y="2488"/>
                  </a:cubicBezTo>
                  <a:cubicBezTo>
                    <a:pt x="519" y="1632"/>
                    <a:pt x="389" y="801"/>
                    <a:pt x="78" y="23"/>
                  </a:cubicBezTo>
                  <a:cubicBezTo>
                    <a:pt x="78" y="7"/>
                    <a:pt x="71"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7"/>
            <p:cNvSpPr/>
            <p:nvPr/>
          </p:nvSpPr>
          <p:spPr>
            <a:xfrm>
              <a:off x="4349900" y="4707875"/>
              <a:ext cx="31600" cy="106825"/>
            </a:xfrm>
            <a:custGeom>
              <a:avLst/>
              <a:gdLst/>
              <a:ahLst/>
              <a:cxnLst/>
              <a:rect l="l" t="t" r="r" b="b"/>
              <a:pathLst>
                <a:path w="1264" h="4273" extrusionOk="0">
                  <a:moveTo>
                    <a:pt x="83" y="1"/>
                  </a:moveTo>
                  <a:cubicBezTo>
                    <a:pt x="45" y="1"/>
                    <a:pt x="0" y="49"/>
                    <a:pt x="19" y="85"/>
                  </a:cubicBezTo>
                  <a:cubicBezTo>
                    <a:pt x="745" y="1434"/>
                    <a:pt x="1134" y="2679"/>
                    <a:pt x="1056" y="4236"/>
                  </a:cubicBezTo>
                  <a:cubicBezTo>
                    <a:pt x="1045" y="4259"/>
                    <a:pt x="1054" y="4272"/>
                    <a:pt x="1070" y="4272"/>
                  </a:cubicBezTo>
                  <a:cubicBezTo>
                    <a:pt x="1090" y="4272"/>
                    <a:pt x="1120" y="4253"/>
                    <a:pt x="1134" y="4210"/>
                  </a:cubicBezTo>
                  <a:cubicBezTo>
                    <a:pt x="1264" y="2757"/>
                    <a:pt x="978" y="1227"/>
                    <a:pt x="122" y="34"/>
                  </a:cubicBezTo>
                  <a:cubicBezTo>
                    <a:pt x="114" y="10"/>
                    <a:pt x="99" y="1"/>
                    <a:pt x="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7"/>
            <p:cNvSpPr/>
            <p:nvPr/>
          </p:nvSpPr>
          <p:spPr>
            <a:xfrm>
              <a:off x="4420075" y="4758500"/>
              <a:ext cx="152750" cy="126025"/>
            </a:xfrm>
            <a:custGeom>
              <a:avLst/>
              <a:gdLst/>
              <a:ahLst/>
              <a:cxnLst/>
              <a:rect l="l" t="t" r="r" b="b"/>
              <a:pathLst>
                <a:path w="6110" h="5041" extrusionOk="0">
                  <a:moveTo>
                    <a:pt x="6052" y="1"/>
                  </a:moveTo>
                  <a:cubicBezTo>
                    <a:pt x="6045" y="1"/>
                    <a:pt x="6039" y="2"/>
                    <a:pt x="6031" y="6"/>
                  </a:cubicBezTo>
                  <a:cubicBezTo>
                    <a:pt x="5854" y="21"/>
                    <a:pt x="5672" y="25"/>
                    <a:pt x="5488" y="25"/>
                  </a:cubicBezTo>
                  <a:cubicBezTo>
                    <a:pt x="5293" y="25"/>
                    <a:pt x="5094" y="21"/>
                    <a:pt x="4896" y="21"/>
                  </a:cubicBezTo>
                  <a:cubicBezTo>
                    <a:pt x="4651" y="21"/>
                    <a:pt x="4405" y="28"/>
                    <a:pt x="4164" y="58"/>
                  </a:cubicBezTo>
                  <a:cubicBezTo>
                    <a:pt x="4152" y="55"/>
                    <a:pt x="4142" y="54"/>
                    <a:pt x="4133" y="54"/>
                  </a:cubicBezTo>
                  <a:cubicBezTo>
                    <a:pt x="4061" y="54"/>
                    <a:pt x="4069" y="136"/>
                    <a:pt x="4138" y="136"/>
                  </a:cubicBezTo>
                  <a:cubicBezTo>
                    <a:pt x="4314" y="136"/>
                    <a:pt x="4495" y="132"/>
                    <a:pt x="4676" y="132"/>
                  </a:cubicBezTo>
                  <a:cubicBezTo>
                    <a:pt x="4948" y="132"/>
                    <a:pt x="5222" y="141"/>
                    <a:pt x="5487" y="188"/>
                  </a:cubicBezTo>
                  <a:cubicBezTo>
                    <a:pt x="5902" y="239"/>
                    <a:pt x="5876" y="213"/>
                    <a:pt x="5902" y="654"/>
                  </a:cubicBezTo>
                  <a:cubicBezTo>
                    <a:pt x="5954" y="914"/>
                    <a:pt x="5876" y="1251"/>
                    <a:pt x="5824" y="1511"/>
                  </a:cubicBezTo>
                  <a:cubicBezTo>
                    <a:pt x="5746" y="2029"/>
                    <a:pt x="5642" y="2548"/>
                    <a:pt x="5513" y="3041"/>
                  </a:cubicBezTo>
                  <a:cubicBezTo>
                    <a:pt x="5435" y="3378"/>
                    <a:pt x="5201" y="4546"/>
                    <a:pt x="4916" y="4753"/>
                  </a:cubicBezTo>
                  <a:cubicBezTo>
                    <a:pt x="4829" y="4814"/>
                    <a:pt x="4719" y="4840"/>
                    <a:pt x="4593" y="4840"/>
                  </a:cubicBezTo>
                  <a:cubicBezTo>
                    <a:pt x="3963" y="4840"/>
                    <a:pt x="2940" y="4191"/>
                    <a:pt x="2529" y="3975"/>
                  </a:cubicBezTo>
                  <a:cubicBezTo>
                    <a:pt x="1673" y="3456"/>
                    <a:pt x="895" y="2834"/>
                    <a:pt x="143" y="2133"/>
                  </a:cubicBezTo>
                  <a:cubicBezTo>
                    <a:pt x="123" y="2113"/>
                    <a:pt x="103" y="2105"/>
                    <a:pt x="85" y="2105"/>
                  </a:cubicBezTo>
                  <a:cubicBezTo>
                    <a:pt x="34" y="2105"/>
                    <a:pt x="1" y="2172"/>
                    <a:pt x="39" y="2211"/>
                  </a:cubicBezTo>
                  <a:cubicBezTo>
                    <a:pt x="688" y="3041"/>
                    <a:pt x="1570" y="3638"/>
                    <a:pt x="2452" y="4131"/>
                  </a:cubicBezTo>
                  <a:cubicBezTo>
                    <a:pt x="2789" y="4338"/>
                    <a:pt x="3178" y="4520"/>
                    <a:pt x="3567" y="4675"/>
                  </a:cubicBezTo>
                  <a:cubicBezTo>
                    <a:pt x="3864" y="4799"/>
                    <a:pt x="4396" y="5040"/>
                    <a:pt x="4737" y="5040"/>
                  </a:cubicBezTo>
                  <a:cubicBezTo>
                    <a:pt x="4754" y="5040"/>
                    <a:pt x="4770" y="5040"/>
                    <a:pt x="4786" y="5038"/>
                  </a:cubicBezTo>
                  <a:cubicBezTo>
                    <a:pt x="5253" y="4935"/>
                    <a:pt x="5461" y="3871"/>
                    <a:pt x="5590" y="3482"/>
                  </a:cubicBezTo>
                  <a:cubicBezTo>
                    <a:pt x="5902" y="2393"/>
                    <a:pt x="6083" y="1251"/>
                    <a:pt x="6109" y="84"/>
                  </a:cubicBezTo>
                  <a:cubicBezTo>
                    <a:pt x="6109" y="61"/>
                    <a:pt x="6090" y="1"/>
                    <a:pt x="60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7"/>
            <p:cNvSpPr/>
            <p:nvPr/>
          </p:nvSpPr>
          <p:spPr>
            <a:xfrm>
              <a:off x="4417350" y="4797250"/>
              <a:ext cx="85300" cy="48500"/>
            </a:xfrm>
            <a:custGeom>
              <a:avLst/>
              <a:gdLst/>
              <a:ahLst/>
              <a:cxnLst/>
              <a:rect l="l" t="t" r="r" b="b"/>
              <a:pathLst>
                <a:path w="3412" h="1940" extrusionOk="0">
                  <a:moveTo>
                    <a:pt x="86" y="0"/>
                  </a:moveTo>
                  <a:cubicBezTo>
                    <a:pt x="30" y="0"/>
                    <a:pt x="1" y="94"/>
                    <a:pt x="44" y="116"/>
                  </a:cubicBezTo>
                  <a:cubicBezTo>
                    <a:pt x="1056" y="894"/>
                    <a:pt x="2197" y="1517"/>
                    <a:pt x="3391" y="1932"/>
                  </a:cubicBezTo>
                  <a:cubicBezTo>
                    <a:pt x="3391" y="1937"/>
                    <a:pt x="3392" y="1939"/>
                    <a:pt x="3393" y="1939"/>
                  </a:cubicBezTo>
                  <a:cubicBezTo>
                    <a:pt x="3399" y="1939"/>
                    <a:pt x="3412" y="1901"/>
                    <a:pt x="3391" y="1880"/>
                  </a:cubicBezTo>
                  <a:cubicBezTo>
                    <a:pt x="2197" y="1413"/>
                    <a:pt x="1134" y="791"/>
                    <a:pt x="122" y="12"/>
                  </a:cubicBezTo>
                  <a:cubicBezTo>
                    <a:pt x="109" y="4"/>
                    <a:pt x="97"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7"/>
            <p:cNvSpPr/>
            <p:nvPr/>
          </p:nvSpPr>
          <p:spPr>
            <a:xfrm>
              <a:off x="4499500" y="4810525"/>
              <a:ext cx="24675" cy="5850"/>
            </a:xfrm>
            <a:custGeom>
              <a:avLst/>
              <a:gdLst/>
              <a:ahLst/>
              <a:cxnLst/>
              <a:rect l="l" t="t" r="r" b="b"/>
              <a:pathLst>
                <a:path w="987" h="234" extrusionOk="0">
                  <a:moveTo>
                    <a:pt x="53" y="0"/>
                  </a:moveTo>
                  <a:cubicBezTo>
                    <a:pt x="1" y="0"/>
                    <a:pt x="1" y="26"/>
                    <a:pt x="1" y="78"/>
                  </a:cubicBezTo>
                  <a:cubicBezTo>
                    <a:pt x="260" y="234"/>
                    <a:pt x="649" y="234"/>
                    <a:pt x="961" y="234"/>
                  </a:cubicBezTo>
                  <a:cubicBezTo>
                    <a:pt x="987" y="208"/>
                    <a:pt x="987" y="130"/>
                    <a:pt x="961" y="130"/>
                  </a:cubicBezTo>
                  <a:cubicBezTo>
                    <a:pt x="779" y="104"/>
                    <a:pt x="598" y="104"/>
                    <a:pt x="442" y="78"/>
                  </a:cubicBezTo>
                  <a:cubicBezTo>
                    <a:pt x="312" y="26"/>
                    <a:pt x="183"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7"/>
            <p:cNvSpPr/>
            <p:nvPr/>
          </p:nvSpPr>
          <p:spPr>
            <a:xfrm>
              <a:off x="4339975" y="4833600"/>
              <a:ext cx="110275" cy="92275"/>
            </a:xfrm>
            <a:custGeom>
              <a:avLst/>
              <a:gdLst/>
              <a:ahLst/>
              <a:cxnLst/>
              <a:rect l="l" t="t" r="r" b="b"/>
              <a:pathLst>
                <a:path w="4411" h="3691" extrusionOk="0">
                  <a:moveTo>
                    <a:pt x="4066" y="1"/>
                  </a:moveTo>
                  <a:cubicBezTo>
                    <a:pt x="4045" y="1"/>
                    <a:pt x="4021" y="20"/>
                    <a:pt x="4021" y="63"/>
                  </a:cubicBezTo>
                  <a:cubicBezTo>
                    <a:pt x="4125" y="945"/>
                    <a:pt x="4177" y="1749"/>
                    <a:pt x="4021" y="2631"/>
                  </a:cubicBezTo>
                  <a:cubicBezTo>
                    <a:pt x="3969" y="3020"/>
                    <a:pt x="3969" y="3357"/>
                    <a:pt x="3399" y="3461"/>
                  </a:cubicBezTo>
                  <a:cubicBezTo>
                    <a:pt x="3359" y="3472"/>
                    <a:pt x="3314" y="3477"/>
                    <a:pt x="3265" y="3477"/>
                  </a:cubicBezTo>
                  <a:cubicBezTo>
                    <a:pt x="2966" y="3477"/>
                    <a:pt x="2529" y="3295"/>
                    <a:pt x="2283" y="3228"/>
                  </a:cubicBezTo>
                  <a:cubicBezTo>
                    <a:pt x="1972" y="3176"/>
                    <a:pt x="390" y="3072"/>
                    <a:pt x="234" y="2761"/>
                  </a:cubicBezTo>
                  <a:cubicBezTo>
                    <a:pt x="208" y="2709"/>
                    <a:pt x="545" y="2112"/>
                    <a:pt x="597" y="2009"/>
                  </a:cubicBezTo>
                  <a:cubicBezTo>
                    <a:pt x="727" y="1645"/>
                    <a:pt x="779" y="1334"/>
                    <a:pt x="857" y="945"/>
                  </a:cubicBezTo>
                  <a:cubicBezTo>
                    <a:pt x="857" y="882"/>
                    <a:pt x="809" y="848"/>
                    <a:pt x="760" y="848"/>
                  </a:cubicBezTo>
                  <a:cubicBezTo>
                    <a:pt x="728" y="848"/>
                    <a:pt x="695" y="862"/>
                    <a:pt x="675" y="893"/>
                  </a:cubicBezTo>
                  <a:cubicBezTo>
                    <a:pt x="623" y="1360"/>
                    <a:pt x="545" y="1775"/>
                    <a:pt x="364" y="2164"/>
                  </a:cubicBezTo>
                  <a:cubicBezTo>
                    <a:pt x="286" y="2294"/>
                    <a:pt x="78" y="2553"/>
                    <a:pt x="26" y="2709"/>
                  </a:cubicBezTo>
                  <a:cubicBezTo>
                    <a:pt x="26" y="2787"/>
                    <a:pt x="0" y="2839"/>
                    <a:pt x="78" y="2916"/>
                  </a:cubicBezTo>
                  <a:cubicBezTo>
                    <a:pt x="234" y="3150"/>
                    <a:pt x="805" y="3150"/>
                    <a:pt x="1064" y="3176"/>
                  </a:cubicBezTo>
                  <a:lnTo>
                    <a:pt x="2932" y="3565"/>
                  </a:lnTo>
                  <a:cubicBezTo>
                    <a:pt x="3256" y="3628"/>
                    <a:pt x="3474" y="3690"/>
                    <a:pt x="3635" y="3690"/>
                  </a:cubicBezTo>
                  <a:cubicBezTo>
                    <a:pt x="3874" y="3690"/>
                    <a:pt x="3986" y="3552"/>
                    <a:pt x="4125" y="3072"/>
                  </a:cubicBezTo>
                  <a:cubicBezTo>
                    <a:pt x="4384" y="2060"/>
                    <a:pt x="4410" y="997"/>
                    <a:pt x="4099" y="37"/>
                  </a:cubicBezTo>
                  <a:cubicBezTo>
                    <a:pt x="4099" y="14"/>
                    <a:pt x="4083" y="1"/>
                    <a:pt x="4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7"/>
            <p:cNvSpPr/>
            <p:nvPr/>
          </p:nvSpPr>
          <p:spPr>
            <a:xfrm>
              <a:off x="4421700" y="4829225"/>
              <a:ext cx="11050" cy="65300"/>
            </a:xfrm>
            <a:custGeom>
              <a:avLst/>
              <a:gdLst/>
              <a:ahLst/>
              <a:cxnLst/>
              <a:rect l="l" t="t" r="r" b="b"/>
              <a:pathLst>
                <a:path w="442" h="2612" extrusionOk="0">
                  <a:moveTo>
                    <a:pt x="224" y="1"/>
                  </a:moveTo>
                  <a:cubicBezTo>
                    <a:pt x="216" y="1"/>
                    <a:pt x="208" y="15"/>
                    <a:pt x="208" y="30"/>
                  </a:cubicBezTo>
                  <a:cubicBezTo>
                    <a:pt x="182" y="887"/>
                    <a:pt x="130" y="1691"/>
                    <a:pt x="0" y="2573"/>
                  </a:cubicBezTo>
                  <a:cubicBezTo>
                    <a:pt x="0" y="2599"/>
                    <a:pt x="26" y="2612"/>
                    <a:pt x="52" y="2612"/>
                  </a:cubicBezTo>
                  <a:cubicBezTo>
                    <a:pt x="78" y="2612"/>
                    <a:pt x="104" y="2599"/>
                    <a:pt x="104" y="2573"/>
                  </a:cubicBezTo>
                  <a:cubicBezTo>
                    <a:pt x="363" y="1794"/>
                    <a:pt x="441" y="861"/>
                    <a:pt x="234" y="30"/>
                  </a:cubicBezTo>
                  <a:cubicBezTo>
                    <a:pt x="234" y="9"/>
                    <a:pt x="229" y="1"/>
                    <a:pt x="2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7"/>
            <p:cNvSpPr/>
            <p:nvPr/>
          </p:nvSpPr>
          <p:spPr>
            <a:xfrm>
              <a:off x="4387325" y="4859650"/>
              <a:ext cx="8450" cy="35025"/>
            </a:xfrm>
            <a:custGeom>
              <a:avLst/>
              <a:gdLst/>
              <a:ahLst/>
              <a:cxnLst/>
              <a:rect l="l" t="t" r="r" b="b"/>
              <a:pathLst>
                <a:path w="338" h="1401" extrusionOk="0">
                  <a:moveTo>
                    <a:pt x="221" y="0"/>
                  </a:moveTo>
                  <a:cubicBezTo>
                    <a:pt x="188" y="0"/>
                    <a:pt x="156" y="20"/>
                    <a:pt x="156" y="59"/>
                  </a:cubicBezTo>
                  <a:cubicBezTo>
                    <a:pt x="130" y="474"/>
                    <a:pt x="78" y="889"/>
                    <a:pt x="0" y="1304"/>
                  </a:cubicBezTo>
                  <a:cubicBezTo>
                    <a:pt x="0" y="1367"/>
                    <a:pt x="29" y="1401"/>
                    <a:pt x="63" y="1401"/>
                  </a:cubicBezTo>
                  <a:cubicBezTo>
                    <a:pt x="85" y="1401"/>
                    <a:pt x="109" y="1386"/>
                    <a:pt x="130" y="1356"/>
                  </a:cubicBezTo>
                  <a:cubicBezTo>
                    <a:pt x="286" y="967"/>
                    <a:pt x="337" y="474"/>
                    <a:pt x="286" y="59"/>
                  </a:cubicBezTo>
                  <a:cubicBezTo>
                    <a:pt x="286" y="20"/>
                    <a:pt x="253" y="0"/>
                    <a:pt x="2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7"/>
            <p:cNvSpPr/>
            <p:nvPr/>
          </p:nvSpPr>
          <p:spPr>
            <a:xfrm>
              <a:off x="4437900" y="4872850"/>
              <a:ext cx="83025" cy="34325"/>
            </a:xfrm>
            <a:custGeom>
              <a:avLst/>
              <a:gdLst/>
              <a:ahLst/>
              <a:cxnLst/>
              <a:rect l="l" t="t" r="r" b="b"/>
              <a:pathLst>
                <a:path w="3321" h="1373" extrusionOk="0">
                  <a:moveTo>
                    <a:pt x="2769" y="0"/>
                  </a:moveTo>
                  <a:cubicBezTo>
                    <a:pt x="2748" y="0"/>
                    <a:pt x="2724" y="21"/>
                    <a:pt x="2724" y="49"/>
                  </a:cubicBezTo>
                  <a:cubicBezTo>
                    <a:pt x="2776" y="179"/>
                    <a:pt x="2984" y="750"/>
                    <a:pt x="2958" y="854"/>
                  </a:cubicBezTo>
                  <a:cubicBezTo>
                    <a:pt x="2906" y="983"/>
                    <a:pt x="2128" y="983"/>
                    <a:pt x="1998" y="983"/>
                  </a:cubicBezTo>
                  <a:lnTo>
                    <a:pt x="130" y="1191"/>
                  </a:lnTo>
                  <a:cubicBezTo>
                    <a:pt x="1" y="1191"/>
                    <a:pt x="1" y="1372"/>
                    <a:pt x="130" y="1372"/>
                  </a:cubicBezTo>
                  <a:cubicBezTo>
                    <a:pt x="649" y="1346"/>
                    <a:pt x="1142" y="1269"/>
                    <a:pt x="1661" y="1217"/>
                  </a:cubicBezTo>
                  <a:cubicBezTo>
                    <a:pt x="2050" y="1191"/>
                    <a:pt x="2517" y="1139"/>
                    <a:pt x="2854" y="1061"/>
                  </a:cubicBezTo>
                  <a:cubicBezTo>
                    <a:pt x="3321" y="880"/>
                    <a:pt x="2958" y="413"/>
                    <a:pt x="2802" y="49"/>
                  </a:cubicBezTo>
                  <a:cubicBezTo>
                    <a:pt x="2802" y="14"/>
                    <a:pt x="2786" y="0"/>
                    <a:pt x="27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7"/>
            <p:cNvSpPr/>
            <p:nvPr/>
          </p:nvSpPr>
          <p:spPr>
            <a:xfrm>
              <a:off x="4447625" y="4838125"/>
              <a:ext cx="26800" cy="45725"/>
            </a:xfrm>
            <a:custGeom>
              <a:avLst/>
              <a:gdLst/>
              <a:ahLst/>
              <a:cxnLst/>
              <a:rect l="l" t="t" r="r" b="b"/>
              <a:pathLst>
                <a:path w="1072" h="1829" extrusionOk="0">
                  <a:moveTo>
                    <a:pt x="51" y="1"/>
                  </a:moveTo>
                  <a:cubicBezTo>
                    <a:pt x="27" y="1"/>
                    <a:pt x="1" y="19"/>
                    <a:pt x="1" y="38"/>
                  </a:cubicBezTo>
                  <a:cubicBezTo>
                    <a:pt x="338" y="634"/>
                    <a:pt x="701" y="1179"/>
                    <a:pt x="960" y="1802"/>
                  </a:cubicBezTo>
                  <a:cubicBezTo>
                    <a:pt x="970" y="1820"/>
                    <a:pt x="989" y="1829"/>
                    <a:pt x="1007" y="1829"/>
                  </a:cubicBezTo>
                  <a:cubicBezTo>
                    <a:pt x="1040" y="1829"/>
                    <a:pt x="1072" y="1800"/>
                    <a:pt x="1038" y="1750"/>
                  </a:cubicBezTo>
                  <a:cubicBezTo>
                    <a:pt x="779" y="1153"/>
                    <a:pt x="494" y="531"/>
                    <a:pt x="78" y="12"/>
                  </a:cubicBezTo>
                  <a:cubicBezTo>
                    <a:pt x="71" y="4"/>
                    <a:pt x="61" y="1"/>
                    <a:pt x="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7"/>
            <p:cNvSpPr/>
            <p:nvPr/>
          </p:nvSpPr>
          <p:spPr>
            <a:xfrm>
              <a:off x="4436850" y="4834175"/>
              <a:ext cx="20525" cy="58725"/>
            </a:xfrm>
            <a:custGeom>
              <a:avLst/>
              <a:gdLst/>
              <a:ahLst/>
              <a:cxnLst/>
              <a:rect l="l" t="t" r="r" b="b"/>
              <a:pathLst>
                <a:path w="821" h="2349" extrusionOk="0">
                  <a:moveTo>
                    <a:pt x="71" y="0"/>
                  </a:moveTo>
                  <a:cubicBezTo>
                    <a:pt x="36" y="0"/>
                    <a:pt x="0" y="33"/>
                    <a:pt x="17" y="66"/>
                  </a:cubicBezTo>
                  <a:cubicBezTo>
                    <a:pt x="302" y="792"/>
                    <a:pt x="613" y="1467"/>
                    <a:pt x="691" y="2271"/>
                  </a:cubicBezTo>
                  <a:cubicBezTo>
                    <a:pt x="691" y="2323"/>
                    <a:pt x="723" y="2349"/>
                    <a:pt x="756" y="2349"/>
                  </a:cubicBezTo>
                  <a:cubicBezTo>
                    <a:pt x="788" y="2349"/>
                    <a:pt x="821" y="2323"/>
                    <a:pt x="821" y="2271"/>
                  </a:cubicBezTo>
                  <a:cubicBezTo>
                    <a:pt x="769" y="1493"/>
                    <a:pt x="561" y="689"/>
                    <a:pt x="120" y="40"/>
                  </a:cubicBezTo>
                  <a:cubicBezTo>
                    <a:pt x="111" y="11"/>
                    <a:pt x="91" y="0"/>
                    <a:pt x="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7"/>
            <p:cNvSpPr/>
            <p:nvPr/>
          </p:nvSpPr>
          <p:spPr>
            <a:xfrm>
              <a:off x="4349700" y="4695950"/>
              <a:ext cx="48675" cy="17650"/>
            </a:xfrm>
            <a:custGeom>
              <a:avLst/>
              <a:gdLst/>
              <a:ahLst/>
              <a:cxnLst/>
              <a:rect l="l" t="t" r="r" b="b"/>
              <a:pathLst>
                <a:path w="1947" h="706" extrusionOk="0">
                  <a:moveTo>
                    <a:pt x="1863" y="1"/>
                  </a:moveTo>
                  <a:cubicBezTo>
                    <a:pt x="1838" y="1"/>
                    <a:pt x="1812" y="7"/>
                    <a:pt x="1791" y="18"/>
                  </a:cubicBezTo>
                  <a:cubicBezTo>
                    <a:pt x="1246" y="225"/>
                    <a:pt x="597" y="277"/>
                    <a:pt x="1" y="303"/>
                  </a:cubicBezTo>
                  <a:lnTo>
                    <a:pt x="130" y="536"/>
                  </a:lnTo>
                  <a:cubicBezTo>
                    <a:pt x="406" y="621"/>
                    <a:pt x="664" y="706"/>
                    <a:pt x="947" y="706"/>
                  </a:cubicBezTo>
                  <a:cubicBezTo>
                    <a:pt x="1010" y="706"/>
                    <a:pt x="1075" y="702"/>
                    <a:pt x="1142" y="692"/>
                  </a:cubicBezTo>
                  <a:cubicBezTo>
                    <a:pt x="1505" y="640"/>
                    <a:pt x="1816" y="433"/>
                    <a:pt x="1946" y="121"/>
                  </a:cubicBezTo>
                  <a:lnTo>
                    <a:pt x="1946" y="44"/>
                  </a:lnTo>
                  <a:cubicBezTo>
                    <a:pt x="1931" y="13"/>
                    <a:pt x="1898" y="1"/>
                    <a:pt x="18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7"/>
            <p:cNvSpPr/>
            <p:nvPr/>
          </p:nvSpPr>
          <p:spPr>
            <a:xfrm>
              <a:off x="4349050" y="4704800"/>
              <a:ext cx="42175" cy="40250"/>
            </a:xfrm>
            <a:custGeom>
              <a:avLst/>
              <a:gdLst/>
              <a:ahLst/>
              <a:cxnLst/>
              <a:rect l="l" t="t" r="r" b="b"/>
              <a:pathLst>
                <a:path w="1687" h="1610" extrusionOk="0">
                  <a:moveTo>
                    <a:pt x="53" y="1"/>
                  </a:moveTo>
                  <a:cubicBezTo>
                    <a:pt x="1" y="416"/>
                    <a:pt x="182" y="805"/>
                    <a:pt x="494" y="1090"/>
                  </a:cubicBezTo>
                  <a:cubicBezTo>
                    <a:pt x="779" y="1350"/>
                    <a:pt x="1168" y="1505"/>
                    <a:pt x="1557" y="1609"/>
                  </a:cubicBezTo>
                  <a:cubicBezTo>
                    <a:pt x="1583" y="1609"/>
                    <a:pt x="1661" y="1609"/>
                    <a:pt x="1687" y="1583"/>
                  </a:cubicBezTo>
                  <a:cubicBezTo>
                    <a:pt x="1453" y="1376"/>
                    <a:pt x="1298" y="1064"/>
                    <a:pt x="1090" y="831"/>
                  </a:cubicBezTo>
                  <a:cubicBezTo>
                    <a:pt x="805" y="520"/>
                    <a:pt x="519" y="286"/>
                    <a:pt x="130" y="131"/>
                  </a:cubicBezTo>
                  <a:lnTo>
                    <a:pt x="5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7"/>
            <p:cNvSpPr/>
            <p:nvPr/>
          </p:nvSpPr>
          <p:spPr>
            <a:xfrm>
              <a:off x="4332850" y="4706100"/>
              <a:ext cx="20125" cy="55150"/>
            </a:xfrm>
            <a:custGeom>
              <a:avLst/>
              <a:gdLst/>
              <a:ahLst/>
              <a:cxnLst/>
              <a:rect l="l" t="t" r="r" b="b"/>
              <a:pathLst>
                <a:path w="805" h="2206" extrusionOk="0">
                  <a:moveTo>
                    <a:pt x="675" y="1"/>
                  </a:moveTo>
                  <a:cubicBezTo>
                    <a:pt x="571" y="130"/>
                    <a:pt x="545" y="286"/>
                    <a:pt x="441" y="416"/>
                  </a:cubicBezTo>
                  <a:cubicBezTo>
                    <a:pt x="363" y="520"/>
                    <a:pt x="285" y="623"/>
                    <a:pt x="234" y="753"/>
                  </a:cubicBezTo>
                  <a:cubicBezTo>
                    <a:pt x="0" y="1194"/>
                    <a:pt x="0" y="1765"/>
                    <a:pt x="260" y="2206"/>
                  </a:cubicBezTo>
                  <a:cubicBezTo>
                    <a:pt x="649" y="1609"/>
                    <a:pt x="804" y="909"/>
                    <a:pt x="701" y="234"/>
                  </a:cubicBezTo>
                  <a:lnTo>
                    <a:pt x="6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3" name="Google Shape;593;p7"/>
          <p:cNvSpPr/>
          <p:nvPr/>
        </p:nvSpPr>
        <p:spPr>
          <a:xfrm>
            <a:off x="2046538" y="67428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7"/>
          <p:cNvSpPr/>
          <p:nvPr/>
        </p:nvSpPr>
        <p:spPr>
          <a:xfrm>
            <a:off x="3816575" y="2124775"/>
            <a:ext cx="248903"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7"/>
          <p:cNvSpPr/>
          <p:nvPr/>
        </p:nvSpPr>
        <p:spPr>
          <a:xfrm>
            <a:off x="464325" y="2065738"/>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7"/>
          <p:cNvSpPr/>
          <p:nvPr/>
        </p:nvSpPr>
        <p:spPr>
          <a:xfrm>
            <a:off x="8373688" y="394006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97"/>
        <p:cNvGrpSpPr/>
        <p:nvPr/>
      </p:nvGrpSpPr>
      <p:grpSpPr>
        <a:xfrm>
          <a:off x="0" y="0"/>
          <a:ext cx="0" cy="0"/>
          <a:chOff x="0" y="0"/>
          <a:chExt cx="0" cy="0"/>
        </a:xfrm>
      </p:grpSpPr>
      <p:sp>
        <p:nvSpPr>
          <p:cNvPr id="598" name="Google Shape;598;p8"/>
          <p:cNvSpPr txBox="1">
            <a:spLocks noGrp="1"/>
          </p:cNvSpPr>
          <p:nvPr>
            <p:ph type="title"/>
          </p:nvPr>
        </p:nvSpPr>
        <p:spPr>
          <a:xfrm>
            <a:off x="1887800" y="1764300"/>
            <a:ext cx="5368500" cy="2529300"/>
          </a:xfrm>
          <a:prstGeom prst="rect">
            <a:avLst/>
          </a:prstGeom>
          <a:ln>
            <a:noFill/>
          </a:ln>
        </p:spPr>
        <p:txBody>
          <a:bodyPr spcFirstLastPara="1" wrap="square" lIns="91425" tIns="91425" rIns="91425" bIns="91425" anchor="t" anchorCtr="0">
            <a:noAutofit/>
          </a:bodyPr>
          <a:lstStyle>
            <a:lvl1pPr lvl="0" algn="ctr">
              <a:lnSpc>
                <a:spcPct val="90000"/>
              </a:lnSpc>
              <a:spcBef>
                <a:spcPts val="0"/>
              </a:spcBef>
              <a:spcAft>
                <a:spcPts val="0"/>
              </a:spcAft>
              <a:buSzPts val="6000"/>
              <a:buNone/>
              <a:defRPr sz="77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grpSp>
        <p:nvGrpSpPr>
          <p:cNvPr id="599" name="Google Shape;599;p8"/>
          <p:cNvGrpSpPr/>
          <p:nvPr/>
        </p:nvGrpSpPr>
        <p:grpSpPr>
          <a:xfrm>
            <a:off x="7755893" y="-346822"/>
            <a:ext cx="1873019" cy="2181093"/>
            <a:chOff x="4821350" y="2446300"/>
            <a:chExt cx="529700" cy="616825"/>
          </a:xfrm>
        </p:grpSpPr>
        <p:sp>
          <p:nvSpPr>
            <p:cNvPr id="600" name="Google Shape;600;p8"/>
            <p:cNvSpPr/>
            <p:nvPr/>
          </p:nvSpPr>
          <p:spPr>
            <a:xfrm>
              <a:off x="4914275" y="2446300"/>
              <a:ext cx="436125" cy="550325"/>
            </a:xfrm>
            <a:custGeom>
              <a:avLst/>
              <a:gdLst/>
              <a:ahLst/>
              <a:cxnLst/>
              <a:rect l="l" t="t" r="r" b="b"/>
              <a:pathLst>
                <a:path w="17445" h="22013" extrusionOk="0">
                  <a:moveTo>
                    <a:pt x="137" y="1"/>
                  </a:moveTo>
                  <a:cubicBezTo>
                    <a:pt x="57" y="1"/>
                    <a:pt x="1" y="81"/>
                    <a:pt x="64" y="145"/>
                  </a:cubicBezTo>
                  <a:cubicBezTo>
                    <a:pt x="2995" y="3076"/>
                    <a:pt x="3851" y="7330"/>
                    <a:pt x="5070" y="11118"/>
                  </a:cubicBezTo>
                  <a:cubicBezTo>
                    <a:pt x="5667" y="12856"/>
                    <a:pt x="6316" y="14542"/>
                    <a:pt x="7405" y="16046"/>
                  </a:cubicBezTo>
                  <a:cubicBezTo>
                    <a:pt x="8521" y="17577"/>
                    <a:pt x="9921" y="18770"/>
                    <a:pt x="11478" y="19834"/>
                  </a:cubicBezTo>
                  <a:cubicBezTo>
                    <a:pt x="13216" y="21027"/>
                    <a:pt x="15187" y="21883"/>
                    <a:pt x="17340" y="22013"/>
                  </a:cubicBezTo>
                  <a:cubicBezTo>
                    <a:pt x="17444" y="22013"/>
                    <a:pt x="17444" y="21883"/>
                    <a:pt x="17340" y="21857"/>
                  </a:cubicBezTo>
                  <a:cubicBezTo>
                    <a:pt x="13346" y="21546"/>
                    <a:pt x="9480" y="18692"/>
                    <a:pt x="7327" y="15450"/>
                  </a:cubicBezTo>
                  <a:cubicBezTo>
                    <a:pt x="5200" y="12337"/>
                    <a:pt x="4733" y="8420"/>
                    <a:pt x="3358" y="4996"/>
                  </a:cubicBezTo>
                  <a:cubicBezTo>
                    <a:pt x="2606" y="3128"/>
                    <a:pt x="1672" y="1364"/>
                    <a:pt x="194" y="15"/>
                  </a:cubicBezTo>
                  <a:cubicBezTo>
                    <a:pt x="174" y="5"/>
                    <a:pt x="155" y="1"/>
                    <a:pt x="1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4821350" y="2505725"/>
              <a:ext cx="145525" cy="173875"/>
            </a:xfrm>
            <a:custGeom>
              <a:avLst/>
              <a:gdLst/>
              <a:ahLst/>
              <a:cxnLst/>
              <a:rect l="l" t="t" r="r" b="b"/>
              <a:pathLst>
                <a:path w="5821" h="6955" extrusionOk="0">
                  <a:moveTo>
                    <a:pt x="5613" y="309"/>
                  </a:moveTo>
                  <a:lnTo>
                    <a:pt x="5613" y="309"/>
                  </a:lnTo>
                  <a:cubicBezTo>
                    <a:pt x="5540" y="911"/>
                    <a:pt x="5614" y="1531"/>
                    <a:pt x="5545" y="2152"/>
                  </a:cubicBezTo>
                  <a:cubicBezTo>
                    <a:pt x="5493" y="3085"/>
                    <a:pt x="5156" y="4045"/>
                    <a:pt x="4559" y="4772"/>
                  </a:cubicBezTo>
                  <a:cubicBezTo>
                    <a:pt x="3544" y="5980"/>
                    <a:pt x="1877" y="6175"/>
                    <a:pt x="437" y="6615"/>
                  </a:cubicBezTo>
                  <a:lnTo>
                    <a:pt x="437" y="6615"/>
                  </a:lnTo>
                  <a:cubicBezTo>
                    <a:pt x="697" y="6088"/>
                    <a:pt x="715" y="5538"/>
                    <a:pt x="824" y="4953"/>
                  </a:cubicBezTo>
                  <a:cubicBezTo>
                    <a:pt x="979" y="3967"/>
                    <a:pt x="1317" y="3060"/>
                    <a:pt x="1965" y="2281"/>
                  </a:cubicBezTo>
                  <a:cubicBezTo>
                    <a:pt x="2562" y="1581"/>
                    <a:pt x="3314" y="1244"/>
                    <a:pt x="4196" y="984"/>
                  </a:cubicBezTo>
                  <a:cubicBezTo>
                    <a:pt x="4708" y="821"/>
                    <a:pt x="5199" y="659"/>
                    <a:pt x="5613" y="309"/>
                  </a:cubicBezTo>
                  <a:close/>
                  <a:moveTo>
                    <a:pt x="5652" y="1"/>
                  </a:moveTo>
                  <a:cubicBezTo>
                    <a:pt x="5626" y="1"/>
                    <a:pt x="5598" y="8"/>
                    <a:pt x="5571" y="24"/>
                  </a:cubicBezTo>
                  <a:cubicBezTo>
                    <a:pt x="4844" y="595"/>
                    <a:pt x="3937" y="699"/>
                    <a:pt x="3106" y="1088"/>
                  </a:cubicBezTo>
                  <a:cubicBezTo>
                    <a:pt x="2510" y="1347"/>
                    <a:pt x="2017" y="1788"/>
                    <a:pt x="1628" y="2307"/>
                  </a:cubicBezTo>
                  <a:cubicBezTo>
                    <a:pt x="1239" y="2826"/>
                    <a:pt x="953" y="3397"/>
                    <a:pt x="772" y="3993"/>
                  </a:cubicBezTo>
                  <a:cubicBezTo>
                    <a:pt x="512" y="4901"/>
                    <a:pt x="616" y="5991"/>
                    <a:pt x="71" y="6769"/>
                  </a:cubicBezTo>
                  <a:cubicBezTo>
                    <a:pt x="0" y="6840"/>
                    <a:pt x="80" y="6954"/>
                    <a:pt x="174" y="6954"/>
                  </a:cubicBezTo>
                  <a:cubicBezTo>
                    <a:pt x="183" y="6954"/>
                    <a:pt x="192" y="6953"/>
                    <a:pt x="201" y="6951"/>
                  </a:cubicBezTo>
                  <a:cubicBezTo>
                    <a:pt x="1758" y="6406"/>
                    <a:pt x="3573" y="6250"/>
                    <a:pt x="4715" y="4901"/>
                  </a:cubicBezTo>
                  <a:cubicBezTo>
                    <a:pt x="5156" y="4383"/>
                    <a:pt x="5441" y="3786"/>
                    <a:pt x="5623" y="3137"/>
                  </a:cubicBezTo>
                  <a:cubicBezTo>
                    <a:pt x="5820" y="2173"/>
                    <a:pt x="5594" y="1209"/>
                    <a:pt x="5685" y="245"/>
                  </a:cubicBezTo>
                  <a:lnTo>
                    <a:pt x="5685" y="245"/>
                  </a:lnTo>
                  <a:cubicBezTo>
                    <a:pt x="5708" y="224"/>
                    <a:pt x="5730" y="202"/>
                    <a:pt x="5752" y="180"/>
                  </a:cubicBezTo>
                  <a:cubicBezTo>
                    <a:pt x="5814" y="98"/>
                    <a:pt x="5746" y="1"/>
                    <a:pt x="56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4822725" y="2505550"/>
              <a:ext cx="143500" cy="170900"/>
            </a:xfrm>
            <a:custGeom>
              <a:avLst/>
              <a:gdLst/>
              <a:ahLst/>
              <a:cxnLst/>
              <a:rect l="l" t="t" r="r" b="b"/>
              <a:pathLst>
                <a:path w="5740" h="6836" extrusionOk="0">
                  <a:moveTo>
                    <a:pt x="5648" y="1"/>
                  </a:moveTo>
                  <a:cubicBezTo>
                    <a:pt x="5619" y="1"/>
                    <a:pt x="5588" y="18"/>
                    <a:pt x="5568" y="57"/>
                  </a:cubicBezTo>
                  <a:cubicBezTo>
                    <a:pt x="4738" y="1484"/>
                    <a:pt x="3882" y="2807"/>
                    <a:pt x="2714" y="4000"/>
                  </a:cubicBezTo>
                  <a:cubicBezTo>
                    <a:pt x="1806" y="4934"/>
                    <a:pt x="1158" y="6024"/>
                    <a:pt x="42" y="6776"/>
                  </a:cubicBezTo>
                  <a:cubicBezTo>
                    <a:pt x="0" y="6797"/>
                    <a:pt x="26" y="6835"/>
                    <a:pt x="79" y="6835"/>
                  </a:cubicBezTo>
                  <a:cubicBezTo>
                    <a:pt x="91" y="6835"/>
                    <a:pt x="105" y="6833"/>
                    <a:pt x="120" y="6828"/>
                  </a:cubicBezTo>
                  <a:cubicBezTo>
                    <a:pt x="1339" y="6205"/>
                    <a:pt x="2014" y="4986"/>
                    <a:pt x="2974" y="4052"/>
                  </a:cubicBezTo>
                  <a:cubicBezTo>
                    <a:pt x="4063" y="2937"/>
                    <a:pt x="5179" y="1588"/>
                    <a:pt x="5723" y="109"/>
                  </a:cubicBezTo>
                  <a:cubicBezTo>
                    <a:pt x="5739" y="45"/>
                    <a:pt x="5696" y="1"/>
                    <a:pt x="56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4959975" y="2504800"/>
              <a:ext cx="200900" cy="31600"/>
            </a:xfrm>
            <a:custGeom>
              <a:avLst/>
              <a:gdLst/>
              <a:ahLst/>
              <a:cxnLst/>
              <a:rect l="l" t="t" r="r" b="b"/>
              <a:pathLst>
                <a:path w="8036" h="1264" extrusionOk="0">
                  <a:moveTo>
                    <a:pt x="528" y="1"/>
                  </a:moveTo>
                  <a:cubicBezTo>
                    <a:pt x="413" y="1"/>
                    <a:pt x="298" y="3"/>
                    <a:pt x="181" y="10"/>
                  </a:cubicBezTo>
                  <a:cubicBezTo>
                    <a:pt x="9" y="10"/>
                    <a:pt x="0" y="245"/>
                    <a:pt x="157" y="245"/>
                  </a:cubicBezTo>
                  <a:cubicBezTo>
                    <a:pt x="165" y="245"/>
                    <a:pt x="173" y="244"/>
                    <a:pt x="181" y="243"/>
                  </a:cubicBezTo>
                  <a:cubicBezTo>
                    <a:pt x="404" y="221"/>
                    <a:pt x="627" y="211"/>
                    <a:pt x="848" y="211"/>
                  </a:cubicBezTo>
                  <a:cubicBezTo>
                    <a:pt x="3115" y="211"/>
                    <a:pt x="5320" y="1263"/>
                    <a:pt x="7634" y="1263"/>
                  </a:cubicBezTo>
                  <a:cubicBezTo>
                    <a:pt x="7753" y="1263"/>
                    <a:pt x="7871" y="1261"/>
                    <a:pt x="7990" y="1255"/>
                  </a:cubicBezTo>
                  <a:cubicBezTo>
                    <a:pt x="7993" y="1258"/>
                    <a:pt x="7995" y="1259"/>
                    <a:pt x="7998" y="1259"/>
                  </a:cubicBezTo>
                  <a:cubicBezTo>
                    <a:pt x="8020" y="1259"/>
                    <a:pt x="8036" y="1177"/>
                    <a:pt x="7990" y="1177"/>
                  </a:cubicBezTo>
                  <a:cubicBezTo>
                    <a:pt x="6796" y="1177"/>
                    <a:pt x="5577" y="969"/>
                    <a:pt x="4410" y="710"/>
                  </a:cubicBezTo>
                  <a:cubicBezTo>
                    <a:pt x="3095" y="399"/>
                    <a:pt x="1869" y="1"/>
                    <a:pt x="5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4964175" y="2476625"/>
              <a:ext cx="197500" cy="87850"/>
            </a:xfrm>
            <a:custGeom>
              <a:avLst/>
              <a:gdLst/>
              <a:ahLst/>
              <a:cxnLst/>
              <a:rect l="l" t="t" r="r" b="b"/>
              <a:pathLst>
                <a:path w="7900" h="3514" extrusionOk="0">
                  <a:moveTo>
                    <a:pt x="3323" y="261"/>
                  </a:moveTo>
                  <a:cubicBezTo>
                    <a:pt x="3691" y="261"/>
                    <a:pt x="4073" y="315"/>
                    <a:pt x="4475" y="436"/>
                  </a:cubicBezTo>
                  <a:cubicBezTo>
                    <a:pt x="5253" y="670"/>
                    <a:pt x="5902" y="1033"/>
                    <a:pt x="6525" y="1604"/>
                  </a:cubicBezTo>
                  <a:cubicBezTo>
                    <a:pt x="6843" y="1858"/>
                    <a:pt x="7126" y="2130"/>
                    <a:pt x="7475" y="2348"/>
                  </a:cubicBezTo>
                  <a:lnTo>
                    <a:pt x="7475" y="2348"/>
                  </a:lnTo>
                  <a:cubicBezTo>
                    <a:pt x="6881" y="2526"/>
                    <a:pt x="6333" y="2830"/>
                    <a:pt x="5746" y="3056"/>
                  </a:cubicBezTo>
                  <a:cubicBezTo>
                    <a:pt x="5318" y="3225"/>
                    <a:pt x="4903" y="3296"/>
                    <a:pt x="4485" y="3296"/>
                  </a:cubicBezTo>
                  <a:cubicBezTo>
                    <a:pt x="4067" y="3296"/>
                    <a:pt x="3645" y="3225"/>
                    <a:pt x="3204" y="3108"/>
                  </a:cubicBezTo>
                  <a:cubicBezTo>
                    <a:pt x="2530" y="2927"/>
                    <a:pt x="1881" y="2641"/>
                    <a:pt x="1285" y="2200"/>
                  </a:cubicBezTo>
                  <a:cubicBezTo>
                    <a:pt x="927" y="1954"/>
                    <a:pt x="647" y="1516"/>
                    <a:pt x="261" y="1317"/>
                  </a:cubicBezTo>
                  <a:lnTo>
                    <a:pt x="261" y="1317"/>
                  </a:lnTo>
                  <a:cubicBezTo>
                    <a:pt x="1264" y="735"/>
                    <a:pt x="2231" y="261"/>
                    <a:pt x="3323" y="261"/>
                  </a:cubicBezTo>
                  <a:close/>
                  <a:moveTo>
                    <a:pt x="3280" y="0"/>
                  </a:moveTo>
                  <a:cubicBezTo>
                    <a:pt x="2108" y="0"/>
                    <a:pt x="1051" y="520"/>
                    <a:pt x="65" y="1163"/>
                  </a:cubicBezTo>
                  <a:cubicBezTo>
                    <a:pt x="18" y="1191"/>
                    <a:pt x="5" y="1233"/>
                    <a:pt x="13" y="1273"/>
                  </a:cubicBezTo>
                  <a:lnTo>
                    <a:pt x="13" y="1273"/>
                  </a:lnTo>
                  <a:cubicBezTo>
                    <a:pt x="0" y="1299"/>
                    <a:pt x="1" y="1331"/>
                    <a:pt x="39" y="1344"/>
                  </a:cubicBezTo>
                  <a:cubicBezTo>
                    <a:pt x="610" y="1707"/>
                    <a:pt x="1051" y="2278"/>
                    <a:pt x="1622" y="2667"/>
                  </a:cubicBezTo>
                  <a:cubicBezTo>
                    <a:pt x="2192" y="3030"/>
                    <a:pt x="2841" y="3290"/>
                    <a:pt x="3541" y="3419"/>
                  </a:cubicBezTo>
                  <a:cubicBezTo>
                    <a:pt x="3826" y="3481"/>
                    <a:pt x="4123" y="3514"/>
                    <a:pt x="4423" y="3514"/>
                  </a:cubicBezTo>
                  <a:cubicBezTo>
                    <a:pt x="4751" y="3514"/>
                    <a:pt x="5084" y="3475"/>
                    <a:pt x="5409" y="3393"/>
                  </a:cubicBezTo>
                  <a:cubicBezTo>
                    <a:pt x="6213" y="3160"/>
                    <a:pt x="6966" y="2667"/>
                    <a:pt x="7822" y="2486"/>
                  </a:cubicBezTo>
                  <a:cubicBezTo>
                    <a:pt x="7874" y="2434"/>
                    <a:pt x="7899" y="2356"/>
                    <a:pt x="7848" y="2278"/>
                  </a:cubicBezTo>
                  <a:cubicBezTo>
                    <a:pt x="7173" y="1967"/>
                    <a:pt x="6680" y="1344"/>
                    <a:pt x="6058" y="929"/>
                  </a:cubicBezTo>
                  <a:cubicBezTo>
                    <a:pt x="5435" y="488"/>
                    <a:pt x="4761" y="203"/>
                    <a:pt x="4034" y="73"/>
                  </a:cubicBezTo>
                  <a:cubicBezTo>
                    <a:pt x="3777" y="23"/>
                    <a:pt x="3526" y="0"/>
                    <a:pt x="32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4881125" y="2608700"/>
              <a:ext cx="132675" cy="202550"/>
            </a:xfrm>
            <a:custGeom>
              <a:avLst/>
              <a:gdLst/>
              <a:ahLst/>
              <a:cxnLst/>
              <a:rect l="l" t="t" r="r" b="b"/>
              <a:pathLst>
                <a:path w="5307" h="8102" extrusionOk="0">
                  <a:moveTo>
                    <a:pt x="5154" y="1"/>
                  </a:moveTo>
                  <a:cubicBezTo>
                    <a:pt x="5124" y="1"/>
                    <a:pt x="5087" y="26"/>
                    <a:pt x="5073" y="82"/>
                  </a:cubicBezTo>
                  <a:cubicBezTo>
                    <a:pt x="4918" y="1794"/>
                    <a:pt x="4529" y="3350"/>
                    <a:pt x="3569" y="4803"/>
                  </a:cubicBezTo>
                  <a:cubicBezTo>
                    <a:pt x="2687" y="6178"/>
                    <a:pt x="1468" y="7112"/>
                    <a:pt x="93" y="7968"/>
                  </a:cubicBezTo>
                  <a:cubicBezTo>
                    <a:pt x="0" y="8014"/>
                    <a:pt x="73" y="8102"/>
                    <a:pt x="126" y="8102"/>
                  </a:cubicBezTo>
                  <a:cubicBezTo>
                    <a:pt x="133" y="8102"/>
                    <a:pt x="139" y="8100"/>
                    <a:pt x="145" y="8098"/>
                  </a:cubicBezTo>
                  <a:cubicBezTo>
                    <a:pt x="3154" y="6801"/>
                    <a:pt x="5307" y="3325"/>
                    <a:pt x="5203" y="56"/>
                  </a:cubicBezTo>
                  <a:cubicBezTo>
                    <a:pt x="5203" y="20"/>
                    <a:pt x="5181" y="1"/>
                    <a:pt x="51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4881500" y="2616525"/>
              <a:ext cx="158250" cy="195275"/>
            </a:xfrm>
            <a:custGeom>
              <a:avLst/>
              <a:gdLst/>
              <a:ahLst/>
              <a:cxnLst/>
              <a:rect l="l" t="t" r="r" b="b"/>
              <a:pathLst>
                <a:path w="6330" h="7811" extrusionOk="0">
                  <a:moveTo>
                    <a:pt x="104" y="7603"/>
                  </a:moveTo>
                  <a:cubicBezTo>
                    <a:pt x="107" y="7605"/>
                    <a:pt x="109" y="7606"/>
                    <a:pt x="112" y="7608"/>
                  </a:cubicBezTo>
                  <a:lnTo>
                    <a:pt x="112" y="7608"/>
                  </a:lnTo>
                  <a:cubicBezTo>
                    <a:pt x="109" y="7606"/>
                    <a:pt x="106" y="7605"/>
                    <a:pt x="104" y="7603"/>
                  </a:cubicBezTo>
                  <a:close/>
                  <a:moveTo>
                    <a:pt x="5205" y="277"/>
                  </a:moveTo>
                  <a:lnTo>
                    <a:pt x="5205" y="277"/>
                  </a:lnTo>
                  <a:cubicBezTo>
                    <a:pt x="5455" y="2364"/>
                    <a:pt x="6158" y="4632"/>
                    <a:pt x="4332" y="6280"/>
                  </a:cubicBezTo>
                  <a:cubicBezTo>
                    <a:pt x="3554" y="6955"/>
                    <a:pt x="2620" y="7214"/>
                    <a:pt x="1660" y="7396"/>
                  </a:cubicBezTo>
                  <a:cubicBezTo>
                    <a:pt x="1375" y="7447"/>
                    <a:pt x="1064" y="7473"/>
                    <a:pt x="778" y="7525"/>
                  </a:cubicBezTo>
                  <a:cubicBezTo>
                    <a:pt x="678" y="7545"/>
                    <a:pt x="406" y="7628"/>
                    <a:pt x="229" y="7628"/>
                  </a:cubicBezTo>
                  <a:cubicBezTo>
                    <a:pt x="207" y="7628"/>
                    <a:pt x="186" y="7626"/>
                    <a:pt x="168" y="7624"/>
                  </a:cubicBezTo>
                  <a:lnTo>
                    <a:pt x="168" y="7624"/>
                  </a:lnTo>
                  <a:cubicBezTo>
                    <a:pt x="168" y="7624"/>
                    <a:pt x="169" y="7624"/>
                    <a:pt x="170" y="7624"/>
                  </a:cubicBezTo>
                  <a:cubicBezTo>
                    <a:pt x="294" y="7624"/>
                    <a:pt x="325" y="7364"/>
                    <a:pt x="415" y="7162"/>
                  </a:cubicBezTo>
                  <a:cubicBezTo>
                    <a:pt x="545" y="6903"/>
                    <a:pt x="649" y="6643"/>
                    <a:pt x="752" y="6358"/>
                  </a:cubicBezTo>
                  <a:cubicBezTo>
                    <a:pt x="1090" y="5372"/>
                    <a:pt x="1297" y="4412"/>
                    <a:pt x="1816" y="3453"/>
                  </a:cubicBezTo>
                  <a:cubicBezTo>
                    <a:pt x="2309" y="2596"/>
                    <a:pt x="2957" y="2104"/>
                    <a:pt x="3761" y="1585"/>
                  </a:cubicBezTo>
                  <a:cubicBezTo>
                    <a:pt x="4289" y="1225"/>
                    <a:pt x="4838" y="844"/>
                    <a:pt x="5205" y="277"/>
                  </a:cubicBezTo>
                  <a:close/>
                  <a:moveTo>
                    <a:pt x="5208" y="1"/>
                  </a:moveTo>
                  <a:cubicBezTo>
                    <a:pt x="5191" y="1"/>
                    <a:pt x="5175" y="9"/>
                    <a:pt x="5162" y="28"/>
                  </a:cubicBezTo>
                  <a:cubicBezTo>
                    <a:pt x="4099" y="1325"/>
                    <a:pt x="2464" y="1844"/>
                    <a:pt x="1608" y="3375"/>
                  </a:cubicBezTo>
                  <a:cubicBezTo>
                    <a:pt x="1141" y="4205"/>
                    <a:pt x="960" y="5061"/>
                    <a:pt x="675" y="5969"/>
                  </a:cubicBezTo>
                  <a:cubicBezTo>
                    <a:pt x="493" y="6514"/>
                    <a:pt x="104" y="7084"/>
                    <a:pt x="0" y="7681"/>
                  </a:cubicBezTo>
                  <a:cubicBezTo>
                    <a:pt x="0" y="7733"/>
                    <a:pt x="26" y="7811"/>
                    <a:pt x="130" y="7811"/>
                  </a:cubicBezTo>
                  <a:cubicBezTo>
                    <a:pt x="1712" y="7551"/>
                    <a:pt x="3476" y="7447"/>
                    <a:pt x="4669" y="6254"/>
                  </a:cubicBezTo>
                  <a:cubicBezTo>
                    <a:pt x="6330" y="4568"/>
                    <a:pt x="5707" y="2207"/>
                    <a:pt x="5292" y="132"/>
                  </a:cubicBezTo>
                  <a:cubicBezTo>
                    <a:pt x="5311" y="74"/>
                    <a:pt x="5258" y="1"/>
                    <a:pt x="5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4978225" y="2769300"/>
              <a:ext cx="88775" cy="198325"/>
            </a:xfrm>
            <a:custGeom>
              <a:avLst/>
              <a:gdLst/>
              <a:ahLst/>
              <a:cxnLst/>
              <a:rect l="l" t="t" r="r" b="b"/>
              <a:pathLst>
                <a:path w="3551" h="7933" extrusionOk="0">
                  <a:moveTo>
                    <a:pt x="3242" y="0"/>
                  </a:moveTo>
                  <a:cubicBezTo>
                    <a:pt x="3226" y="0"/>
                    <a:pt x="3213" y="13"/>
                    <a:pt x="3213" y="39"/>
                  </a:cubicBezTo>
                  <a:cubicBezTo>
                    <a:pt x="3161" y="3023"/>
                    <a:pt x="2305" y="5824"/>
                    <a:pt x="22" y="7848"/>
                  </a:cubicBezTo>
                  <a:cubicBezTo>
                    <a:pt x="1" y="7890"/>
                    <a:pt x="14" y="7932"/>
                    <a:pt x="62" y="7932"/>
                  </a:cubicBezTo>
                  <a:cubicBezTo>
                    <a:pt x="73" y="7932"/>
                    <a:pt x="86" y="7930"/>
                    <a:pt x="100" y="7925"/>
                  </a:cubicBezTo>
                  <a:cubicBezTo>
                    <a:pt x="2435" y="6213"/>
                    <a:pt x="3550" y="2867"/>
                    <a:pt x="3291" y="39"/>
                  </a:cubicBezTo>
                  <a:cubicBezTo>
                    <a:pt x="3278" y="13"/>
                    <a:pt x="3258" y="0"/>
                    <a:pt x="32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4976825" y="2765425"/>
              <a:ext cx="128425" cy="202850"/>
            </a:xfrm>
            <a:custGeom>
              <a:avLst/>
              <a:gdLst/>
              <a:ahLst/>
              <a:cxnLst/>
              <a:rect l="l" t="t" r="r" b="b"/>
              <a:pathLst>
                <a:path w="5137" h="8114" extrusionOk="0">
                  <a:moveTo>
                    <a:pt x="3244" y="247"/>
                  </a:moveTo>
                  <a:lnTo>
                    <a:pt x="3244" y="247"/>
                  </a:lnTo>
                  <a:cubicBezTo>
                    <a:pt x="3877" y="2064"/>
                    <a:pt x="4946" y="3905"/>
                    <a:pt x="3736" y="5746"/>
                  </a:cubicBezTo>
                  <a:cubicBezTo>
                    <a:pt x="3191" y="6576"/>
                    <a:pt x="2361" y="7043"/>
                    <a:pt x="1453" y="7406"/>
                  </a:cubicBezTo>
                  <a:cubicBezTo>
                    <a:pt x="1329" y="7431"/>
                    <a:pt x="260" y="7928"/>
                    <a:pt x="95" y="7928"/>
                  </a:cubicBezTo>
                  <a:cubicBezTo>
                    <a:pt x="93" y="7928"/>
                    <a:pt x="91" y="7928"/>
                    <a:pt x="89" y="7928"/>
                  </a:cubicBezTo>
                  <a:lnTo>
                    <a:pt x="89" y="7928"/>
                  </a:lnTo>
                  <a:cubicBezTo>
                    <a:pt x="199" y="7915"/>
                    <a:pt x="441" y="6676"/>
                    <a:pt x="441" y="6576"/>
                  </a:cubicBezTo>
                  <a:cubicBezTo>
                    <a:pt x="571" y="5590"/>
                    <a:pt x="519" y="4604"/>
                    <a:pt x="882" y="3593"/>
                  </a:cubicBezTo>
                  <a:cubicBezTo>
                    <a:pt x="1357" y="2269"/>
                    <a:pt x="2769" y="1570"/>
                    <a:pt x="3244" y="247"/>
                  </a:cubicBezTo>
                  <a:close/>
                  <a:moveTo>
                    <a:pt x="3219" y="0"/>
                  </a:moveTo>
                  <a:cubicBezTo>
                    <a:pt x="3196" y="0"/>
                    <a:pt x="3174" y="12"/>
                    <a:pt x="3165" y="39"/>
                  </a:cubicBezTo>
                  <a:cubicBezTo>
                    <a:pt x="2465" y="1336"/>
                    <a:pt x="1142" y="2140"/>
                    <a:pt x="701" y="3541"/>
                  </a:cubicBezTo>
                  <a:cubicBezTo>
                    <a:pt x="389" y="4449"/>
                    <a:pt x="364" y="5227"/>
                    <a:pt x="312" y="6161"/>
                  </a:cubicBezTo>
                  <a:cubicBezTo>
                    <a:pt x="234" y="6783"/>
                    <a:pt x="0" y="7432"/>
                    <a:pt x="0" y="8003"/>
                  </a:cubicBezTo>
                  <a:cubicBezTo>
                    <a:pt x="0" y="8067"/>
                    <a:pt x="53" y="8113"/>
                    <a:pt x="101" y="8113"/>
                  </a:cubicBezTo>
                  <a:cubicBezTo>
                    <a:pt x="111" y="8113"/>
                    <a:pt x="121" y="8111"/>
                    <a:pt x="130" y="8106"/>
                  </a:cubicBezTo>
                  <a:cubicBezTo>
                    <a:pt x="1531" y="7562"/>
                    <a:pt x="3087" y="7147"/>
                    <a:pt x="3943" y="5798"/>
                  </a:cubicBezTo>
                  <a:cubicBezTo>
                    <a:pt x="5137" y="3930"/>
                    <a:pt x="4099" y="1855"/>
                    <a:pt x="3321" y="39"/>
                  </a:cubicBezTo>
                  <a:cubicBezTo>
                    <a:pt x="3309" y="33"/>
                    <a:pt x="3295" y="29"/>
                    <a:pt x="3282" y="29"/>
                  </a:cubicBezTo>
                  <a:lnTo>
                    <a:pt x="3282" y="29"/>
                  </a:lnTo>
                  <a:cubicBezTo>
                    <a:pt x="3266" y="11"/>
                    <a:pt x="3242" y="0"/>
                    <a:pt x="32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5117800" y="2883775"/>
              <a:ext cx="38675" cy="178425"/>
            </a:xfrm>
            <a:custGeom>
              <a:avLst/>
              <a:gdLst/>
              <a:ahLst/>
              <a:cxnLst/>
              <a:rect l="l" t="t" r="r" b="b"/>
              <a:pathLst>
                <a:path w="1547" h="7137" extrusionOk="0">
                  <a:moveTo>
                    <a:pt x="613" y="0"/>
                  </a:moveTo>
                  <a:cubicBezTo>
                    <a:pt x="614" y="2"/>
                    <a:pt x="615" y="4"/>
                    <a:pt x="615" y="5"/>
                  </a:cubicBezTo>
                  <a:lnTo>
                    <a:pt x="615" y="5"/>
                  </a:lnTo>
                  <a:cubicBezTo>
                    <a:pt x="620" y="2"/>
                    <a:pt x="620" y="0"/>
                    <a:pt x="613" y="0"/>
                  </a:cubicBezTo>
                  <a:close/>
                  <a:moveTo>
                    <a:pt x="615" y="5"/>
                  </a:moveTo>
                  <a:cubicBezTo>
                    <a:pt x="604" y="15"/>
                    <a:pt x="561" y="40"/>
                    <a:pt x="561" y="78"/>
                  </a:cubicBezTo>
                  <a:cubicBezTo>
                    <a:pt x="1288" y="2464"/>
                    <a:pt x="1313" y="4877"/>
                    <a:pt x="16" y="7082"/>
                  </a:cubicBezTo>
                  <a:cubicBezTo>
                    <a:pt x="0" y="7114"/>
                    <a:pt x="14" y="7136"/>
                    <a:pt x="39" y="7136"/>
                  </a:cubicBezTo>
                  <a:cubicBezTo>
                    <a:pt x="55" y="7136"/>
                    <a:pt x="74" y="7128"/>
                    <a:pt x="94" y="7108"/>
                  </a:cubicBezTo>
                  <a:cubicBezTo>
                    <a:pt x="1468" y="5138"/>
                    <a:pt x="1547" y="2210"/>
                    <a:pt x="615" y="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5100700" y="2880975"/>
              <a:ext cx="90525" cy="182150"/>
            </a:xfrm>
            <a:custGeom>
              <a:avLst/>
              <a:gdLst/>
              <a:ahLst/>
              <a:cxnLst/>
              <a:rect l="l" t="t" r="r" b="b"/>
              <a:pathLst>
                <a:path w="3621" h="7286" extrusionOk="0">
                  <a:moveTo>
                    <a:pt x="1193" y="8"/>
                  </a:moveTo>
                  <a:cubicBezTo>
                    <a:pt x="1199" y="8"/>
                    <a:pt x="1201" y="12"/>
                    <a:pt x="1201" y="17"/>
                  </a:cubicBezTo>
                  <a:lnTo>
                    <a:pt x="1201" y="17"/>
                  </a:lnTo>
                  <a:cubicBezTo>
                    <a:pt x="1198" y="14"/>
                    <a:pt x="1196" y="11"/>
                    <a:pt x="1193" y="8"/>
                  </a:cubicBezTo>
                  <a:close/>
                  <a:moveTo>
                    <a:pt x="1247" y="188"/>
                  </a:moveTo>
                  <a:cubicBezTo>
                    <a:pt x="2207" y="1533"/>
                    <a:pt x="3620" y="2767"/>
                    <a:pt x="3009" y="4600"/>
                  </a:cubicBezTo>
                  <a:cubicBezTo>
                    <a:pt x="2750" y="5404"/>
                    <a:pt x="2153" y="5923"/>
                    <a:pt x="1505" y="6442"/>
                  </a:cubicBezTo>
                  <a:cubicBezTo>
                    <a:pt x="1383" y="6543"/>
                    <a:pt x="945" y="6882"/>
                    <a:pt x="784" y="7037"/>
                  </a:cubicBezTo>
                  <a:lnTo>
                    <a:pt x="784" y="7037"/>
                  </a:lnTo>
                  <a:cubicBezTo>
                    <a:pt x="796" y="6902"/>
                    <a:pt x="761" y="6650"/>
                    <a:pt x="726" y="6597"/>
                  </a:cubicBezTo>
                  <a:cubicBezTo>
                    <a:pt x="700" y="6338"/>
                    <a:pt x="674" y="6104"/>
                    <a:pt x="649" y="5845"/>
                  </a:cubicBezTo>
                  <a:cubicBezTo>
                    <a:pt x="467" y="5015"/>
                    <a:pt x="208" y="4237"/>
                    <a:pt x="259" y="3355"/>
                  </a:cubicBezTo>
                  <a:cubicBezTo>
                    <a:pt x="310" y="2196"/>
                    <a:pt x="1241" y="1330"/>
                    <a:pt x="1247" y="188"/>
                  </a:cubicBezTo>
                  <a:close/>
                  <a:moveTo>
                    <a:pt x="1159" y="0"/>
                  </a:moveTo>
                  <a:cubicBezTo>
                    <a:pt x="1129" y="0"/>
                    <a:pt x="1100" y="13"/>
                    <a:pt x="1090" y="34"/>
                  </a:cubicBezTo>
                  <a:cubicBezTo>
                    <a:pt x="856" y="1253"/>
                    <a:pt x="26" y="2239"/>
                    <a:pt x="0" y="3484"/>
                  </a:cubicBezTo>
                  <a:cubicBezTo>
                    <a:pt x="0" y="4263"/>
                    <a:pt x="156" y="4885"/>
                    <a:pt x="311" y="5637"/>
                  </a:cubicBezTo>
                  <a:cubicBezTo>
                    <a:pt x="441" y="6156"/>
                    <a:pt x="415" y="6701"/>
                    <a:pt x="571" y="7220"/>
                  </a:cubicBezTo>
                  <a:cubicBezTo>
                    <a:pt x="587" y="7253"/>
                    <a:pt x="624" y="7285"/>
                    <a:pt x="663" y="7285"/>
                  </a:cubicBezTo>
                  <a:cubicBezTo>
                    <a:pt x="685" y="7285"/>
                    <a:pt x="707" y="7274"/>
                    <a:pt x="726" y="7246"/>
                  </a:cubicBezTo>
                  <a:cubicBezTo>
                    <a:pt x="1764" y="6390"/>
                    <a:pt x="2931" y="5637"/>
                    <a:pt x="3191" y="4237"/>
                  </a:cubicBezTo>
                  <a:cubicBezTo>
                    <a:pt x="3523" y="2526"/>
                    <a:pt x="2272" y="1243"/>
                    <a:pt x="1243" y="66"/>
                  </a:cubicBezTo>
                  <a:lnTo>
                    <a:pt x="1243" y="66"/>
                  </a:lnTo>
                  <a:cubicBezTo>
                    <a:pt x="1234" y="20"/>
                    <a:pt x="1196" y="0"/>
                    <a:pt x="1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5006575" y="2613850"/>
              <a:ext cx="205475" cy="50325"/>
            </a:xfrm>
            <a:custGeom>
              <a:avLst/>
              <a:gdLst/>
              <a:ahLst/>
              <a:cxnLst/>
              <a:rect l="l" t="t" r="r" b="b"/>
              <a:pathLst>
                <a:path w="8219" h="2013" extrusionOk="0">
                  <a:moveTo>
                    <a:pt x="8207" y="1317"/>
                  </a:moveTo>
                  <a:cubicBezTo>
                    <a:pt x="8204" y="1317"/>
                    <a:pt x="8201" y="1320"/>
                    <a:pt x="8201" y="1329"/>
                  </a:cubicBezTo>
                  <a:cubicBezTo>
                    <a:pt x="8218" y="1329"/>
                    <a:pt x="8212" y="1317"/>
                    <a:pt x="8207" y="1317"/>
                  </a:cubicBezTo>
                  <a:close/>
                  <a:moveTo>
                    <a:pt x="153" y="0"/>
                  </a:moveTo>
                  <a:cubicBezTo>
                    <a:pt x="78" y="0"/>
                    <a:pt x="0" y="121"/>
                    <a:pt x="81" y="161"/>
                  </a:cubicBezTo>
                  <a:cubicBezTo>
                    <a:pt x="1437" y="1370"/>
                    <a:pt x="3286" y="2013"/>
                    <a:pt x="5110" y="2013"/>
                  </a:cubicBezTo>
                  <a:cubicBezTo>
                    <a:pt x="6184" y="2013"/>
                    <a:pt x="7249" y="1790"/>
                    <a:pt x="8201" y="1329"/>
                  </a:cubicBezTo>
                  <a:lnTo>
                    <a:pt x="8201" y="1329"/>
                  </a:lnTo>
                  <a:cubicBezTo>
                    <a:pt x="7329" y="1685"/>
                    <a:pt x="6358" y="1857"/>
                    <a:pt x="5377" y="1857"/>
                  </a:cubicBezTo>
                  <a:cubicBezTo>
                    <a:pt x="3497" y="1857"/>
                    <a:pt x="1574" y="1224"/>
                    <a:pt x="211" y="32"/>
                  </a:cubicBezTo>
                  <a:cubicBezTo>
                    <a:pt x="194" y="9"/>
                    <a:pt x="174"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5010500" y="2605825"/>
              <a:ext cx="202400" cy="104075"/>
            </a:xfrm>
            <a:custGeom>
              <a:avLst/>
              <a:gdLst/>
              <a:ahLst/>
              <a:cxnLst/>
              <a:rect l="l" t="t" r="r" b="b"/>
              <a:pathLst>
                <a:path w="8096" h="4163" extrusionOk="0">
                  <a:moveTo>
                    <a:pt x="3107" y="138"/>
                  </a:moveTo>
                  <a:cubicBezTo>
                    <a:pt x="3895" y="138"/>
                    <a:pt x="4653" y="355"/>
                    <a:pt x="5372" y="742"/>
                  </a:cubicBezTo>
                  <a:cubicBezTo>
                    <a:pt x="5995" y="1079"/>
                    <a:pt x="6617" y="1494"/>
                    <a:pt x="7292" y="1676"/>
                  </a:cubicBezTo>
                  <a:cubicBezTo>
                    <a:pt x="7784" y="1805"/>
                    <a:pt x="7784" y="1624"/>
                    <a:pt x="7577" y="1935"/>
                  </a:cubicBezTo>
                  <a:cubicBezTo>
                    <a:pt x="7421" y="2246"/>
                    <a:pt x="7032" y="2584"/>
                    <a:pt x="6773" y="2843"/>
                  </a:cubicBezTo>
                  <a:cubicBezTo>
                    <a:pt x="6008" y="3554"/>
                    <a:pt x="5060" y="3985"/>
                    <a:pt x="4089" y="3985"/>
                  </a:cubicBezTo>
                  <a:cubicBezTo>
                    <a:pt x="3643" y="3985"/>
                    <a:pt x="3192" y="3895"/>
                    <a:pt x="2752" y="3699"/>
                  </a:cubicBezTo>
                  <a:cubicBezTo>
                    <a:pt x="1323" y="3061"/>
                    <a:pt x="697" y="1896"/>
                    <a:pt x="159" y="500"/>
                  </a:cubicBezTo>
                  <a:lnTo>
                    <a:pt x="159" y="500"/>
                  </a:lnTo>
                  <a:cubicBezTo>
                    <a:pt x="323" y="526"/>
                    <a:pt x="475" y="537"/>
                    <a:pt x="620" y="537"/>
                  </a:cubicBezTo>
                  <a:cubicBezTo>
                    <a:pt x="1153" y="537"/>
                    <a:pt x="1582" y="386"/>
                    <a:pt x="2129" y="249"/>
                  </a:cubicBezTo>
                  <a:cubicBezTo>
                    <a:pt x="2460" y="174"/>
                    <a:pt x="2786" y="138"/>
                    <a:pt x="3107" y="138"/>
                  </a:cubicBezTo>
                  <a:close/>
                  <a:moveTo>
                    <a:pt x="3379" y="0"/>
                  </a:moveTo>
                  <a:cubicBezTo>
                    <a:pt x="2358" y="0"/>
                    <a:pt x="1427" y="394"/>
                    <a:pt x="400" y="394"/>
                  </a:cubicBezTo>
                  <a:cubicBezTo>
                    <a:pt x="286" y="394"/>
                    <a:pt x="171" y="389"/>
                    <a:pt x="54" y="379"/>
                  </a:cubicBezTo>
                  <a:cubicBezTo>
                    <a:pt x="46" y="370"/>
                    <a:pt x="38" y="366"/>
                    <a:pt x="31" y="366"/>
                  </a:cubicBezTo>
                  <a:cubicBezTo>
                    <a:pt x="12" y="366"/>
                    <a:pt x="1" y="396"/>
                    <a:pt x="7" y="427"/>
                  </a:cubicBezTo>
                  <a:lnTo>
                    <a:pt x="7" y="427"/>
                  </a:lnTo>
                  <a:cubicBezTo>
                    <a:pt x="4" y="435"/>
                    <a:pt x="2" y="445"/>
                    <a:pt x="2" y="456"/>
                  </a:cubicBezTo>
                  <a:cubicBezTo>
                    <a:pt x="236" y="2117"/>
                    <a:pt x="1559" y="3543"/>
                    <a:pt x="3141" y="4010"/>
                  </a:cubicBezTo>
                  <a:cubicBezTo>
                    <a:pt x="3468" y="4111"/>
                    <a:pt x="3808" y="4163"/>
                    <a:pt x="4148" y="4163"/>
                  </a:cubicBezTo>
                  <a:cubicBezTo>
                    <a:pt x="4508" y="4163"/>
                    <a:pt x="4869" y="4104"/>
                    <a:pt x="5216" y="3984"/>
                  </a:cubicBezTo>
                  <a:cubicBezTo>
                    <a:pt x="6436" y="3569"/>
                    <a:pt x="7058" y="2532"/>
                    <a:pt x="8044" y="1779"/>
                  </a:cubicBezTo>
                  <a:cubicBezTo>
                    <a:pt x="8096" y="1727"/>
                    <a:pt x="8070" y="1624"/>
                    <a:pt x="8018" y="1624"/>
                  </a:cubicBezTo>
                  <a:cubicBezTo>
                    <a:pt x="6539" y="1546"/>
                    <a:pt x="5476" y="353"/>
                    <a:pt x="4075" y="67"/>
                  </a:cubicBezTo>
                  <a:cubicBezTo>
                    <a:pt x="3837" y="20"/>
                    <a:pt x="3606" y="0"/>
                    <a:pt x="337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5053850" y="2746925"/>
              <a:ext cx="194000" cy="39950"/>
            </a:xfrm>
            <a:custGeom>
              <a:avLst/>
              <a:gdLst/>
              <a:ahLst/>
              <a:cxnLst/>
              <a:rect l="l" t="t" r="r" b="b"/>
              <a:pathLst>
                <a:path w="7760" h="1598" extrusionOk="0">
                  <a:moveTo>
                    <a:pt x="7737" y="1"/>
                  </a:moveTo>
                  <a:cubicBezTo>
                    <a:pt x="7745" y="9"/>
                    <a:pt x="7751" y="12"/>
                    <a:pt x="7754" y="12"/>
                  </a:cubicBezTo>
                  <a:cubicBezTo>
                    <a:pt x="7760" y="12"/>
                    <a:pt x="7754" y="1"/>
                    <a:pt x="7737" y="1"/>
                  </a:cubicBezTo>
                  <a:close/>
                  <a:moveTo>
                    <a:pt x="7737" y="1"/>
                  </a:moveTo>
                  <a:lnTo>
                    <a:pt x="7737" y="1"/>
                  </a:lnTo>
                  <a:cubicBezTo>
                    <a:pt x="6519" y="922"/>
                    <a:pt x="4850" y="1411"/>
                    <a:pt x="3227" y="1411"/>
                  </a:cubicBezTo>
                  <a:cubicBezTo>
                    <a:pt x="2154" y="1411"/>
                    <a:pt x="1102" y="1197"/>
                    <a:pt x="214" y="753"/>
                  </a:cubicBezTo>
                  <a:cubicBezTo>
                    <a:pt x="194" y="741"/>
                    <a:pt x="174" y="735"/>
                    <a:pt x="156" y="735"/>
                  </a:cubicBezTo>
                  <a:cubicBezTo>
                    <a:pt x="57" y="735"/>
                    <a:pt x="1" y="887"/>
                    <a:pt x="110" y="908"/>
                  </a:cubicBezTo>
                  <a:cubicBezTo>
                    <a:pt x="1029" y="1373"/>
                    <a:pt x="2087" y="1598"/>
                    <a:pt x="3153" y="1598"/>
                  </a:cubicBezTo>
                  <a:cubicBezTo>
                    <a:pt x="4824" y="1598"/>
                    <a:pt x="6517" y="1046"/>
                    <a:pt x="773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5056700" y="2734475"/>
              <a:ext cx="193825" cy="92900"/>
            </a:xfrm>
            <a:custGeom>
              <a:avLst/>
              <a:gdLst/>
              <a:ahLst/>
              <a:cxnLst/>
              <a:rect l="l" t="t" r="r" b="b"/>
              <a:pathLst>
                <a:path w="7753" h="3716" extrusionOk="0">
                  <a:moveTo>
                    <a:pt x="4095" y="213"/>
                  </a:moveTo>
                  <a:cubicBezTo>
                    <a:pt x="4925" y="213"/>
                    <a:pt x="5703" y="550"/>
                    <a:pt x="6559" y="654"/>
                  </a:cubicBezTo>
                  <a:cubicBezTo>
                    <a:pt x="6637" y="654"/>
                    <a:pt x="7389" y="654"/>
                    <a:pt x="7415" y="680"/>
                  </a:cubicBezTo>
                  <a:cubicBezTo>
                    <a:pt x="7467" y="758"/>
                    <a:pt x="7000" y="1510"/>
                    <a:pt x="6974" y="1588"/>
                  </a:cubicBezTo>
                  <a:cubicBezTo>
                    <a:pt x="6349" y="2767"/>
                    <a:pt x="5255" y="3522"/>
                    <a:pt x="3961" y="3522"/>
                  </a:cubicBezTo>
                  <a:cubicBezTo>
                    <a:pt x="3860" y="3522"/>
                    <a:pt x="3757" y="3517"/>
                    <a:pt x="3654" y="3508"/>
                  </a:cubicBezTo>
                  <a:cubicBezTo>
                    <a:pt x="2150" y="3382"/>
                    <a:pt x="1179" y="2531"/>
                    <a:pt x="297" y="1398"/>
                  </a:cubicBezTo>
                  <a:lnTo>
                    <a:pt x="297" y="1398"/>
                  </a:lnTo>
                  <a:cubicBezTo>
                    <a:pt x="722" y="1377"/>
                    <a:pt x="1111" y="1350"/>
                    <a:pt x="1501" y="1121"/>
                  </a:cubicBezTo>
                  <a:cubicBezTo>
                    <a:pt x="2357" y="654"/>
                    <a:pt x="3031" y="213"/>
                    <a:pt x="4095" y="213"/>
                  </a:cubicBezTo>
                  <a:close/>
                  <a:moveTo>
                    <a:pt x="3820" y="0"/>
                  </a:moveTo>
                  <a:cubicBezTo>
                    <a:pt x="3671" y="0"/>
                    <a:pt x="3520" y="10"/>
                    <a:pt x="3368" y="32"/>
                  </a:cubicBezTo>
                  <a:cubicBezTo>
                    <a:pt x="2824" y="135"/>
                    <a:pt x="2305" y="343"/>
                    <a:pt x="1812" y="628"/>
                  </a:cubicBezTo>
                  <a:cubicBezTo>
                    <a:pt x="1241" y="991"/>
                    <a:pt x="748" y="1147"/>
                    <a:pt x="74" y="1251"/>
                  </a:cubicBezTo>
                  <a:cubicBezTo>
                    <a:pt x="1" y="1251"/>
                    <a:pt x="19" y="1388"/>
                    <a:pt x="108" y="1405"/>
                  </a:cubicBezTo>
                  <a:lnTo>
                    <a:pt x="108" y="1405"/>
                  </a:lnTo>
                  <a:cubicBezTo>
                    <a:pt x="778" y="2861"/>
                    <a:pt x="2383" y="3664"/>
                    <a:pt x="3913" y="3715"/>
                  </a:cubicBezTo>
                  <a:cubicBezTo>
                    <a:pt x="4614" y="3715"/>
                    <a:pt x="5262" y="3508"/>
                    <a:pt x="5807" y="3119"/>
                  </a:cubicBezTo>
                  <a:cubicBezTo>
                    <a:pt x="6741" y="2444"/>
                    <a:pt x="7026" y="1432"/>
                    <a:pt x="7675" y="550"/>
                  </a:cubicBezTo>
                  <a:cubicBezTo>
                    <a:pt x="7752" y="499"/>
                    <a:pt x="7649" y="421"/>
                    <a:pt x="7571" y="421"/>
                  </a:cubicBezTo>
                  <a:cubicBezTo>
                    <a:pt x="7362" y="467"/>
                    <a:pt x="7155" y="486"/>
                    <a:pt x="6948" y="486"/>
                  </a:cubicBezTo>
                  <a:cubicBezTo>
                    <a:pt x="5911" y="486"/>
                    <a:pt x="4890" y="0"/>
                    <a:pt x="382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5124250" y="2821500"/>
              <a:ext cx="161300" cy="61475"/>
            </a:xfrm>
            <a:custGeom>
              <a:avLst/>
              <a:gdLst/>
              <a:ahLst/>
              <a:cxnLst/>
              <a:rect l="l" t="t" r="r" b="b"/>
              <a:pathLst>
                <a:path w="6452" h="2459" extrusionOk="0">
                  <a:moveTo>
                    <a:pt x="6451" y="1"/>
                  </a:moveTo>
                  <a:cubicBezTo>
                    <a:pt x="5291" y="1372"/>
                    <a:pt x="3291" y="2245"/>
                    <a:pt x="1427" y="2245"/>
                  </a:cubicBezTo>
                  <a:cubicBezTo>
                    <a:pt x="998" y="2245"/>
                    <a:pt x="576" y="2199"/>
                    <a:pt x="173" y="2102"/>
                  </a:cubicBezTo>
                  <a:cubicBezTo>
                    <a:pt x="165" y="2100"/>
                    <a:pt x="157" y="2099"/>
                    <a:pt x="149" y="2099"/>
                  </a:cubicBezTo>
                  <a:cubicBezTo>
                    <a:pt x="38" y="2099"/>
                    <a:pt x="0" y="2261"/>
                    <a:pt x="122" y="2309"/>
                  </a:cubicBezTo>
                  <a:cubicBezTo>
                    <a:pt x="540" y="2410"/>
                    <a:pt x="973" y="2459"/>
                    <a:pt x="1410" y="2459"/>
                  </a:cubicBezTo>
                  <a:cubicBezTo>
                    <a:pt x="3333" y="2459"/>
                    <a:pt x="5331" y="1522"/>
                    <a:pt x="64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5126100" y="2819450"/>
              <a:ext cx="161325" cy="91150"/>
            </a:xfrm>
            <a:custGeom>
              <a:avLst/>
              <a:gdLst/>
              <a:ahLst/>
              <a:cxnLst/>
              <a:rect l="l" t="t" r="r" b="b"/>
              <a:pathLst>
                <a:path w="6453" h="3646" extrusionOk="0">
                  <a:moveTo>
                    <a:pt x="6095" y="335"/>
                  </a:moveTo>
                  <a:cubicBezTo>
                    <a:pt x="6205" y="335"/>
                    <a:pt x="6129" y="412"/>
                    <a:pt x="6040" y="731"/>
                  </a:cubicBezTo>
                  <a:cubicBezTo>
                    <a:pt x="5703" y="2002"/>
                    <a:pt x="5106" y="3170"/>
                    <a:pt x="3705" y="3429"/>
                  </a:cubicBezTo>
                  <a:cubicBezTo>
                    <a:pt x="3475" y="3472"/>
                    <a:pt x="3252" y="3492"/>
                    <a:pt x="3035" y="3492"/>
                  </a:cubicBezTo>
                  <a:cubicBezTo>
                    <a:pt x="1982" y="3492"/>
                    <a:pt x="1078" y="3015"/>
                    <a:pt x="243" y="2311"/>
                  </a:cubicBezTo>
                  <a:lnTo>
                    <a:pt x="243" y="2311"/>
                  </a:lnTo>
                  <a:cubicBezTo>
                    <a:pt x="617" y="2197"/>
                    <a:pt x="929" y="2109"/>
                    <a:pt x="1241" y="1821"/>
                  </a:cubicBezTo>
                  <a:cubicBezTo>
                    <a:pt x="1812" y="1354"/>
                    <a:pt x="2253" y="861"/>
                    <a:pt x="2979" y="627"/>
                  </a:cubicBezTo>
                  <a:cubicBezTo>
                    <a:pt x="3382" y="493"/>
                    <a:pt x="3776" y="470"/>
                    <a:pt x="4172" y="470"/>
                  </a:cubicBezTo>
                  <a:cubicBezTo>
                    <a:pt x="4374" y="470"/>
                    <a:pt x="4576" y="476"/>
                    <a:pt x="4781" y="476"/>
                  </a:cubicBezTo>
                  <a:cubicBezTo>
                    <a:pt x="4871" y="476"/>
                    <a:pt x="4963" y="475"/>
                    <a:pt x="5054" y="472"/>
                  </a:cubicBezTo>
                  <a:cubicBezTo>
                    <a:pt x="5314" y="472"/>
                    <a:pt x="5573" y="394"/>
                    <a:pt x="5806" y="368"/>
                  </a:cubicBezTo>
                  <a:cubicBezTo>
                    <a:pt x="5954" y="352"/>
                    <a:pt x="6045" y="335"/>
                    <a:pt x="6095" y="335"/>
                  </a:cubicBezTo>
                  <a:close/>
                  <a:moveTo>
                    <a:pt x="6350" y="1"/>
                  </a:moveTo>
                  <a:cubicBezTo>
                    <a:pt x="6342" y="1"/>
                    <a:pt x="6334" y="2"/>
                    <a:pt x="6325" y="5"/>
                  </a:cubicBezTo>
                  <a:cubicBezTo>
                    <a:pt x="5158" y="446"/>
                    <a:pt x="3965" y="57"/>
                    <a:pt x="2797" y="472"/>
                  </a:cubicBezTo>
                  <a:cubicBezTo>
                    <a:pt x="2408" y="602"/>
                    <a:pt x="2019" y="835"/>
                    <a:pt x="1708" y="1068"/>
                  </a:cubicBezTo>
                  <a:cubicBezTo>
                    <a:pt x="1137" y="1535"/>
                    <a:pt x="748" y="1899"/>
                    <a:pt x="74" y="2184"/>
                  </a:cubicBezTo>
                  <a:cubicBezTo>
                    <a:pt x="65" y="2188"/>
                    <a:pt x="59" y="2195"/>
                    <a:pt x="55" y="2203"/>
                  </a:cubicBezTo>
                  <a:lnTo>
                    <a:pt x="55" y="2203"/>
                  </a:lnTo>
                  <a:cubicBezTo>
                    <a:pt x="20" y="2212"/>
                    <a:pt x="0" y="2240"/>
                    <a:pt x="48" y="2288"/>
                  </a:cubicBezTo>
                  <a:cubicBezTo>
                    <a:pt x="709" y="3197"/>
                    <a:pt x="1816" y="3646"/>
                    <a:pt x="2921" y="3646"/>
                  </a:cubicBezTo>
                  <a:cubicBezTo>
                    <a:pt x="3202" y="3646"/>
                    <a:pt x="3483" y="3617"/>
                    <a:pt x="3757" y="3559"/>
                  </a:cubicBezTo>
                  <a:cubicBezTo>
                    <a:pt x="4354" y="3429"/>
                    <a:pt x="4847" y="3196"/>
                    <a:pt x="5236" y="2781"/>
                  </a:cubicBezTo>
                  <a:cubicBezTo>
                    <a:pt x="5936" y="2028"/>
                    <a:pt x="6014" y="1043"/>
                    <a:pt x="6429" y="135"/>
                  </a:cubicBezTo>
                  <a:cubicBezTo>
                    <a:pt x="6452" y="88"/>
                    <a:pt x="6413" y="1"/>
                    <a:pt x="63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5194725" y="2930450"/>
              <a:ext cx="156325" cy="88850"/>
            </a:xfrm>
            <a:custGeom>
              <a:avLst/>
              <a:gdLst/>
              <a:ahLst/>
              <a:cxnLst/>
              <a:rect l="l" t="t" r="r" b="b"/>
              <a:pathLst>
                <a:path w="6253" h="3554" extrusionOk="0">
                  <a:moveTo>
                    <a:pt x="1659" y="247"/>
                  </a:moveTo>
                  <a:cubicBezTo>
                    <a:pt x="2227" y="247"/>
                    <a:pt x="2785" y="311"/>
                    <a:pt x="3373" y="597"/>
                  </a:cubicBezTo>
                  <a:cubicBezTo>
                    <a:pt x="3840" y="857"/>
                    <a:pt x="4281" y="1246"/>
                    <a:pt x="4696" y="1583"/>
                  </a:cubicBezTo>
                  <a:cubicBezTo>
                    <a:pt x="4825" y="1661"/>
                    <a:pt x="5889" y="2387"/>
                    <a:pt x="5889" y="2491"/>
                  </a:cubicBezTo>
                  <a:cubicBezTo>
                    <a:pt x="5915" y="2932"/>
                    <a:pt x="4722" y="3166"/>
                    <a:pt x="4358" y="3269"/>
                  </a:cubicBezTo>
                  <a:cubicBezTo>
                    <a:pt x="4094" y="3328"/>
                    <a:pt x="3815" y="3361"/>
                    <a:pt x="3532" y="3361"/>
                  </a:cubicBezTo>
                  <a:cubicBezTo>
                    <a:pt x="3066" y="3361"/>
                    <a:pt x="2589" y="3272"/>
                    <a:pt x="2154" y="3062"/>
                  </a:cubicBezTo>
                  <a:cubicBezTo>
                    <a:pt x="1061" y="2528"/>
                    <a:pt x="342" y="1523"/>
                    <a:pt x="191" y="288"/>
                  </a:cubicBezTo>
                  <a:lnTo>
                    <a:pt x="191" y="288"/>
                  </a:lnTo>
                  <a:cubicBezTo>
                    <a:pt x="212" y="288"/>
                    <a:pt x="232" y="288"/>
                    <a:pt x="253" y="288"/>
                  </a:cubicBezTo>
                  <a:cubicBezTo>
                    <a:pt x="741" y="288"/>
                    <a:pt x="1203" y="247"/>
                    <a:pt x="1659" y="247"/>
                  </a:cubicBezTo>
                  <a:close/>
                  <a:moveTo>
                    <a:pt x="1562" y="0"/>
                  </a:moveTo>
                  <a:cubicBezTo>
                    <a:pt x="1096" y="0"/>
                    <a:pt x="624" y="61"/>
                    <a:pt x="146" y="141"/>
                  </a:cubicBezTo>
                  <a:lnTo>
                    <a:pt x="146" y="141"/>
                  </a:lnTo>
                  <a:cubicBezTo>
                    <a:pt x="128" y="128"/>
                    <a:pt x="106" y="120"/>
                    <a:pt x="84" y="120"/>
                  </a:cubicBezTo>
                  <a:cubicBezTo>
                    <a:pt x="41" y="120"/>
                    <a:pt x="0" y="147"/>
                    <a:pt x="0" y="208"/>
                  </a:cubicBezTo>
                  <a:cubicBezTo>
                    <a:pt x="78" y="1505"/>
                    <a:pt x="908" y="2647"/>
                    <a:pt x="2076" y="3217"/>
                  </a:cubicBezTo>
                  <a:cubicBezTo>
                    <a:pt x="2530" y="3453"/>
                    <a:pt x="3007" y="3554"/>
                    <a:pt x="3487" y="3554"/>
                  </a:cubicBezTo>
                  <a:cubicBezTo>
                    <a:pt x="4431" y="3554"/>
                    <a:pt x="5383" y="3163"/>
                    <a:pt x="6174" y="2647"/>
                  </a:cubicBezTo>
                  <a:cubicBezTo>
                    <a:pt x="6252" y="2595"/>
                    <a:pt x="6252" y="2517"/>
                    <a:pt x="6174" y="2465"/>
                  </a:cubicBezTo>
                  <a:cubicBezTo>
                    <a:pt x="5215" y="1791"/>
                    <a:pt x="4307" y="805"/>
                    <a:pt x="3165" y="312"/>
                  </a:cubicBezTo>
                  <a:cubicBezTo>
                    <a:pt x="2638" y="82"/>
                    <a:pt x="2104" y="0"/>
                    <a:pt x="15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8" name="Google Shape;618;p8"/>
          <p:cNvGrpSpPr/>
          <p:nvPr/>
        </p:nvGrpSpPr>
        <p:grpSpPr>
          <a:xfrm>
            <a:off x="-453383" y="3046745"/>
            <a:ext cx="2333230" cy="2096760"/>
            <a:chOff x="3912975" y="4332900"/>
            <a:chExt cx="659850" cy="592975"/>
          </a:xfrm>
        </p:grpSpPr>
        <p:sp>
          <p:nvSpPr>
            <p:cNvPr id="619" name="Google Shape;619;p8"/>
            <p:cNvSpPr/>
            <p:nvPr/>
          </p:nvSpPr>
          <p:spPr>
            <a:xfrm>
              <a:off x="3912975" y="4343325"/>
              <a:ext cx="454450" cy="385525"/>
            </a:xfrm>
            <a:custGeom>
              <a:avLst/>
              <a:gdLst/>
              <a:ahLst/>
              <a:cxnLst/>
              <a:rect l="l" t="t" r="r" b="b"/>
              <a:pathLst>
                <a:path w="18178" h="15421" extrusionOk="0">
                  <a:moveTo>
                    <a:pt x="142" y="0"/>
                  </a:moveTo>
                  <a:cubicBezTo>
                    <a:pt x="45" y="0"/>
                    <a:pt x="0" y="122"/>
                    <a:pt x="89" y="166"/>
                  </a:cubicBezTo>
                  <a:cubicBezTo>
                    <a:pt x="1801" y="1282"/>
                    <a:pt x="3591" y="2216"/>
                    <a:pt x="5277" y="3357"/>
                  </a:cubicBezTo>
                  <a:cubicBezTo>
                    <a:pt x="6990" y="4499"/>
                    <a:pt x="8650" y="5718"/>
                    <a:pt x="10232" y="7015"/>
                  </a:cubicBezTo>
                  <a:cubicBezTo>
                    <a:pt x="13189" y="9453"/>
                    <a:pt x="15861" y="12281"/>
                    <a:pt x="18066" y="15394"/>
                  </a:cubicBezTo>
                  <a:cubicBezTo>
                    <a:pt x="18075" y="15412"/>
                    <a:pt x="18094" y="15421"/>
                    <a:pt x="18113" y="15421"/>
                  </a:cubicBezTo>
                  <a:cubicBezTo>
                    <a:pt x="18146" y="15421"/>
                    <a:pt x="18178" y="15392"/>
                    <a:pt x="18144" y="15342"/>
                  </a:cubicBezTo>
                  <a:cubicBezTo>
                    <a:pt x="16017" y="12151"/>
                    <a:pt x="13345" y="9324"/>
                    <a:pt x="10440" y="6859"/>
                  </a:cubicBezTo>
                  <a:cubicBezTo>
                    <a:pt x="8935" y="5614"/>
                    <a:pt x="7431" y="4447"/>
                    <a:pt x="5796" y="3383"/>
                  </a:cubicBezTo>
                  <a:cubicBezTo>
                    <a:pt x="4006" y="2190"/>
                    <a:pt x="2139" y="945"/>
                    <a:pt x="193" y="11"/>
                  </a:cubicBezTo>
                  <a:cubicBezTo>
                    <a:pt x="175" y="4"/>
                    <a:pt x="158" y="0"/>
                    <a:pt x="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a:off x="4032575" y="4368700"/>
              <a:ext cx="254525" cy="53000"/>
            </a:xfrm>
            <a:custGeom>
              <a:avLst/>
              <a:gdLst/>
              <a:ahLst/>
              <a:cxnLst/>
              <a:rect l="l" t="t" r="r" b="b"/>
              <a:pathLst>
                <a:path w="10181" h="2120" extrusionOk="0">
                  <a:moveTo>
                    <a:pt x="10110" y="1"/>
                  </a:moveTo>
                  <a:cubicBezTo>
                    <a:pt x="10103" y="1"/>
                    <a:pt x="10096" y="3"/>
                    <a:pt x="10092" y="8"/>
                  </a:cubicBezTo>
                  <a:cubicBezTo>
                    <a:pt x="7407" y="1183"/>
                    <a:pt x="4571" y="1885"/>
                    <a:pt x="1664" y="1885"/>
                  </a:cubicBezTo>
                  <a:cubicBezTo>
                    <a:pt x="1172" y="1885"/>
                    <a:pt x="678" y="1865"/>
                    <a:pt x="182" y="1823"/>
                  </a:cubicBezTo>
                  <a:cubicBezTo>
                    <a:pt x="1" y="1823"/>
                    <a:pt x="1" y="2057"/>
                    <a:pt x="182" y="2057"/>
                  </a:cubicBezTo>
                  <a:cubicBezTo>
                    <a:pt x="686" y="2099"/>
                    <a:pt x="1189" y="2119"/>
                    <a:pt x="1691" y="2119"/>
                  </a:cubicBezTo>
                  <a:cubicBezTo>
                    <a:pt x="4619" y="2119"/>
                    <a:pt x="7482" y="1414"/>
                    <a:pt x="10117" y="85"/>
                  </a:cubicBezTo>
                  <a:cubicBezTo>
                    <a:pt x="10181" y="43"/>
                    <a:pt x="10141" y="1"/>
                    <a:pt x="101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a:off x="4134400" y="4332900"/>
              <a:ext cx="204950" cy="92100"/>
            </a:xfrm>
            <a:custGeom>
              <a:avLst/>
              <a:gdLst/>
              <a:ahLst/>
              <a:cxnLst/>
              <a:rect l="l" t="t" r="r" b="b"/>
              <a:pathLst>
                <a:path w="8198" h="3684" extrusionOk="0">
                  <a:moveTo>
                    <a:pt x="5548" y="183"/>
                  </a:moveTo>
                  <a:cubicBezTo>
                    <a:pt x="6012" y="183"/>
                    <a:pt x="6495" y="323"/>
                    <a:pt x="7004" y="661"/>
                  </a:cubicBezTo>
                  <a:cubicBezTo>
                    <a:pt x="7705" y="1154"/>
                    <a:pt x="7653" y="1855"/>
                    <a:pt x="7056" y="2451"/>
                  </a:cubicBezTo>
                  <a:cubicBezTo>
                    <a:pt x="6537" y="2970"/>
                    <a:pt x="5785" y="3152"/>
                    <a:pt x="5085" y="3281"/>
                  </a:cubicBezTo>
                  <a:cubicBezTo>
                    <a:pt x="4582" y="3360"/>
                    <a:pt x="4087" y="3391"/>
                    <a:pt x="3595" y="3391"/>
                  </a:cubicBezTo>
                  <a:cubicBezTo>
                    <a:pt x="2574" y="3391"/>
                    <a:pt x="1567" y="3257"/>
                    <a:pt x="544" y="3138"/>
                  </a:cubicBezTo>
                  <a:lnTo>
                    <a:pt x="544" y="3138"/>
                  </a:lnTo>
                  <a:cubicBezTo>
                    <a:pt x="2217" y="2328"/>
                    <a:pt x="3735" y="183"/>
                    <a:pt x="5548" y="183"/>
                  </a:cubicBezTo>
                  <a:close/>
                  <a:moveTo>
                    <a:pt x="5372" y="0"/>
                  </a:moveTo>
                  <a:cubicBezTo>
                    <a:pt x="5206" y="0"/>
                    <a:pt x="5048" y="13"/>
                    <a:pt x="4903" y="39"/>
                  </a:cubicBezTo>
                  <a:cubicBezTo>
                    <a:pt x="4073" y="194"/>
                    <a:pt x="3347" y="739"/>
                    <a:pt x="2698" y="1258"/>
                  </a:cubicBezTo>
                  <a:cubicBezTo>
                    <a:pt x="1910" y="1903"/>
                    <a:pt x="1121" y="2592"/>
                    <a:pt x="231" y="3102"/>
                  </a:cubicBezTo>
                  <a:lnTo>
                    <a:pt x="231" y="3102"/>
                  </a:lnTo>
                  <a:cubicBezTo>
                    <a:pt x="223" y="3101"/>
                    <a:pt x="216" y="3101"/>
                    <a:pt x="208" y="3100"/>
                  </a:cubicBezTo>
                  <a:cubicBezTo>
                    <a:pt x="163" y="3100"/>
                    <a:pt x="132" y="3129"/>
                    <a:pt x="121" y="3164"/>
                  </a:cubicBezTo>
                  <a:lnTo>
                    <a:pt x="121" y="3164"/>
                  </a:lnTo>
                  <a:cubicBezTo>
                    <a:pt x="81" y="3187"/>
                    <a:pt x="41" y="3208"/>
                    <a:pt x="0" y="3229"/>
                  </a:cubicBezTo>
                  <a:cubicBezTo>
                    <a:pt x="0" y="3253"/>
                    <a:pt x="21" y="3337"/>
                    <a:pt x="44" y="3337"/>
                  </a:cubicBezTo>
                  <a:cubicBezTo>
                    <a:pt x="46" y="3337"/>
                    <a:pt x="49" y="3336"/>
                    <a:pt x="52" y="3333"/>
                  </a:cubicBezTo>
                  <a:cubicBezTo>
                    <a:pt x="101" y="3318"/>
                    <a:pt x="149" y="3302"/>
                    <a:pt x="198" y="3285"/>
                  </a:cubicBezTo>
                  <a:lnTo>
                    <a:pt x="198" y="3285"/>
                  </a:lnTo>
                  <a:cubicBezTo>
                    <a:pt x="1217" y="3517"/>
                    <a:pt x="2349" y="3683"/>
                    <a:pt x="3458" y="3683"/>
                  </a:cubicBezTo>
                  <a:cubicBezTo>
                    <a:pt x="4322" y="3683"/>
                    <a:pt x="5171" y="3582"/>
                    <a:pt x="5941" y="3333"/>
                  </a:cubicBezTo>
                  <a:cubicBezTo>
                    <a:pt x="6823" y="3022"/>
                    <a:pt x="8198" y="2114"/>
                    <a:pt x="7601" y="1050"/>
                  </a:cubicBezTo>
                  <a:cubicBezTo>
                    <a:pt x="7232" y="335"/>
                    <a:pt x="6212" y="0"/>
                    <a:pt x="5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a:off x="4163775" y="4497925"/>
              <a:ext cx="259225" cy="29200"/>
            </a:xfrm>
            <a:custGeom>
              <a:avLst/>
              <a:gdLst/>
              <a:ahLst/>
              <a:cxnLst/>
              <a:rect l="l" t="t" r="r" b="b"/>
              <a:pathLst>
                <a:path w="10369" h="1168" extrusionOk="0">
                  <a:moveTo>
                    <a:pt x="10265" y="1"/>
                  </a:moveTo>
                  <a:cubicBezTo>
                    <a:pt x="8208" y="600"/>
                    <a:pt x="6110" y="957"/>
                    <a:pt x="4003" y="957"/>
                  </a:cubicBezTo>
                  <a:cubicBezTo>
                    <a:pt x="2736" y="957"/>
                    <a:pt x="1466" y="828"/>
                    <a:pt x="200" y="546"/>
                  </a:cubicBezTo>
                  <a:cubicBezTo>
                    <a:pt x="192" y="544"/>
                    <a:pt x="184" y="544"/>
                    <a:pt x="177" y="544"/>
                  </a:cubicBezTo>
                  <a:cubicBezTo>
                    <a:pt x="40" y="544"/>
                    <a:pt x="1" y="754"/>
                    <a:pt x="148" y="779"/>
                  </a:cubicBezTo>
                  <a:cubicBezTo>
                    <a:pt x="1414" y="1040"/>
                    <a:pt x="2690" y="1168"/>
                    <a:pt x="3962" y="1168"/>
                  </a:cubicBezTo>
                  <a:cubicBezTo>
                    <a:pt x="6106" y="1168"/>
                    <a:pt x="8240" y="805"/>
                    <a:pt x="10291" y="105"/>
                  </a:cubicBezTo>
                  <a:cubicBezTo>
                    <a:pt x="10369" y="79"/>
                    <a:pt x="10317" y="1"/>
                    <a:pt x="102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a:off x="4264750" y="4459325"/>
              <a:ext cx="208850" cy="87325"/>
            </a:xfrm>
            <a:custGeom>
              <a:avLst/>
              <a:gdLst/>
              <a:ahLst/>
              <a:cxnLst/>
              <a:rect l="l" t="t" r="r" b="b"/>
              <a:pathLst>
                <a:path w="8354" h="3493" extrusionOk="0">
                  <a:moveTo>
                    <a:pt x="5616" y="265"/>
                  </a:moveTo>
                  <a:cubicBezTo>
                    <a:pt x="6158" y="265"/>
                    <a:pt x="6706" y="443"/>
                    <a:pt x="7264" y="896"/>
                  </a:cubicBezTo>
                  <a:cubicBezTo>
                    <a:pt x="7964" y="1467"/>
                    <a:pt x="7834" y="2271"/>
                    <a:pt x="7056" y="2764"/>
                  </a:cubicBezTo>
                  <a:cubicBezTo>
                    <a:pt x="6460" y="3179"/>
                    <a:pt x="5681" y="3283"/>
                    <a:pt x="4929" y="3283"/>
                  </a:cubicBezTo>
                  <a:cubicBezTo>
                    <a:pt x="4841" y="3286"/>
                    <a:pt x="4752" y="3287"/>
                    <a:pt x="4665" y="3287"/>
                  </a:cubicBezTo>
                  <a:cubicBezTo>
                    <a:pt x="3259" y="3287"/>
                    <a:pt x="1963" y="2936"/>
                    <a:pt x="639" y="2575"/>
                  </a:cubicBezTo>
                  <a:lnTo>
                    <a:pt x="639" y="2575"/>
                  </a:lnTo>
                  <a:cubicBezTo>
                    <a:pt x="2288" y="2012"/>
                    <a:pt x="3920" y="265"/>
                    <a:pt x="5616" y="265"/>
                  </a:cubicBezTo>
                  <a:close/>
                  <a:moveTo>
                    <a:pt x="5475" y="0"/>
                  </a:moveTo>
                  <a:cubicBezTo>
                    <a:pt x="5385" y="0"/>
                    <a:pt x="5298" y="5"/>
                    <a:pt x="5214" y="14"/>
                  </a:cubicBezTo>
                  <a:cubicBezTo>
                    <a:pt x="4410" y="92"/>
                    <a:pt x="3658" y="507"/>
                    <a:pt x="3009" y="922"/>
                  </a:cubicBezTo>
                  <a:cubicBezTo>
                    <a:pt x="2024" y="1545"/>
                    <a:pt x="1116" y="2141"/>
                    <a:pt x="52" y="2531"/>
                  </a:cubicBezTo>
                  <a:cubicBezTo>
                    <a:pt x="0" y="2608"/>
                    <a:pt x="26" y="2712"/>
                    <a:pt x="104" y="2712"/>
                  </a:cubicBezTo>
                  <a:cubicBezTo>
                    <a:pt x="177" y="2700"/>
                    <a:pt x="250" y="2685"/>
                    <a:pt x="323" y="2668"/>
                  </a:cubicBezTo>
                  <a:lnTo>
                    <a:pt x="323" y="2668"/>
                  </a:lnTo>
                  <a:cubicBezTo>
                    <a:pt x="1616" y="3148"/>
                    <a:pt x="3108" y="3492"/>
                    <a:pt x="4547" y="3492"/>
                  </a:cubicBezTo>
                  <a:cubicBezTo>
                    <a:pt x="4993" y="3492"/>
                    <a:pt x="5434" y="3459"/>
                    <a:pt x="5863" y="3387"/>
                  </a:cubicBezTo>
                  <a:cubicBezTo>
                    <a:pt x="6771" y="3231"/>
                    <a:pt x="8353" y="2479"/>
                    <a:pt x="7860" y="1311"/>
                  </a:cubicBezTo>
                  <a:cubicBezTo>
                    <a:pt x="7554" y="463"/>
                    <a:pt x="6370" y="0"/>
                    <a:pt x="54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8"/>
            <p:cNvSpPr/>
            <p:nvPr/>
          </p:nvSpPr>
          <p:spPr>
            <a:xfrm>
              <a:off x="4265900" y="4607100"/>
              <a:ext cx="217425" cy="44850"/>
            </a:xfrm>
            <a:custGeom>
              <a:avLst/>
              <a:gdLst/>
              <a:ahLst/>
              <a:cxnLst/>
              <a:rect l="l" t="t" r="r" b="b"/>
              <a:pathLst>
                <a:path w="8697" h="1794" extrusionOk="0">
                  <a:moveTo>
                    <a:pt x="180" y="0"/>
                  </a:moveTo>
                  <a:cubicBezTo>
                    <a:pt x="76" y="0"/>
                    <a:pt x="0" y="155"/>
                    <a:pt x="110" y="199"/>
                  </a:cubicBezTo>
                  <a:cubicBezTo>
                    <a:pt x="2111" y="1346"/>
                    <a:pt x="4214" y="1793"/>
                    <a:pt x="6408" y="1793"/>
                  </a:cubicBezTo>
                  <a:cubicBezTo>
                    <a:pt x="7144" y="1793"/>
                    <a:pt x="7889" y="1743"/>
                    <a:pt x="8645" y="1652"/>
                  </a:cubicBezTo>
                  <a:cubicBezTo>
                    <a:pt x="8696" y="1652"/>
                    <a:pt x="8696" y="1548"/>
                    <a:pt x="8645" y="1548"/>
                  </a:cubicBezTo>
                  <a:cubicBezTo>
                    <a:pt x="8058" y="1589"/>
                    <a:pt x="7477" y="1613"/>
                    <a:pt x="6901" y="1613"/>
                  </a:cubicBezTo>
                  <a:cubicBezTo>
                    <a:pt x="4574" y="1613"/>
                    <a:pt x="2340" y="1224"/>
                    <a:pt x="240" y="18"/>
                  </a:cubicBezTo>
                  <a:cubicBezTo>
                    <a:pt x="220" y="6"/>
                    <a:pt x="200" y="0"/>
                    <a:pt x="1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8"/>
            <p:cNvSpPr/>
            <p:nvPr/>
          </p:nvSpPr>
          <p:spPr>
            <a:xfrm>
              <a:off x="4339325" y="4607250"/>
              <a:ext cx="184625" cy="78925"/>
            </a:xfrm>
            <a:custGeom>
              <a:avLst/>
              <a:gdLst/>
              <a:ahLst/>
              <a:cxnLst/>
              <a:rect l="l" t="t" r="r" b="b"/>
              <a:pathLst>
                <a:path w="7385" h="3157" extrusionOk="0">
                  <a:moveTo>
                    <a:pt x="4889" y="253"/>
                  </a:moveTo>
                  <a:cubicBezTo>
                    <a:pt x="5590" y="253"/>
                    <a:pt x="6236" y="502"/>
                    <a:pt x="6771" y="1231"/>
                  </a:cubicBezTo>
                  <a:cubicBezTo>
                    <a:pt x="7316" y="2009"/>
                    <a:pt x="6745" y="2658"/>
                    <a:pt x="5941" y="2891"/>
                  </a:cubicBezTo>
                  <a:cubicBezTo>
                    <a:pt x="5724" y="2945"/>
                    <a:pt x="5501" y="2968"/>
                    <a:pt x="5275" y="2968"/>
                  </a:cubicBezTo>
                  <a:cubicBezTo>
                    <a:pt x="4854" y="2968"/>
                    <a:pt x="4427" y="2889"/>
                    <a:pt x="4021" y="2787"/>
                  </a:cubicBezTo>
                  <a:cubicBezTo>
                    <a:pt x="2793" y="2522"/>
                    <a:pt x="1699" y="1944"/>
                    <a:pt x="573" y="1365"/>
                  </a:cubicBezTo>
                  <a:lnTo>
                    <a:pt x="573" y="1365"/>
                  </a:lnTo>
                  <a:cubicBezTo>
                    <a:pt x="1944" y="1198"/>
                    <a:pt x="3522" y="253"/>
                    <a:pt x="4889" y="253"/>
                  </a:cubicBezTo>
                  <a:close/>
                  <a:moveTo>
                    <a:pt x="4852" y="1"/>
                  </a:moveTo>
                  <a:cubicBezTo>
                    <a:pt x="4210" y="1"/>
                    <a:pt x="3547" y="192"/>
                    <a:pt x="2984" y="401"/>
                  </a:cubicBezTo>
                  <a:cubicBezTo>
                    <a:pt x="1998" y="738"/>
                    <a:pt x="1090" y="1101"/>
                    <a:pt x="52" y="1257"/>
                  </a:cubicBezTo>
                  <a:cubicBezTo>
                    <a:pt x="1" y="1309"/>
                    <a:pt x="1" y="1387"/>
                    <a:pt x="52" y="1387"/>
                  </a:cubicBezTo>
                  <a:cubicBezTo>
                    <a:pt x="95" y="1389"/>
                    <a:pt x="138" y="1390"/>
                    <a:pt x="181" y="1390"/>
                  </a:cubicBezTo>
                  <a:cubicBezTo>
                    <a:pt x="200" y="1390"/>
                    <a:pt x="219" y="1389"/>
                    <a:pt x="238" y="1389"/>
                  </a:cubicBezTo>
                  <a:lnTo>
                    <a:pt x="238" y="1389"/>
                  </a:lnTo>
                  <a:cubicBezTo>
                    <a:pt x="1586" y="2270"/>
                    <a:pt x="3297" y="3021"/>
                    <a:pt x="4929" y="3151"/>
                  </a:cubicBezTo>
                  <a:cubicBezTo>
                    <a:pt x="4989" y="3154"/>
                    <a:pt x="5054" y="3156"/>
                    <a:pt x="5121" y="3156"/>
                  </a:cubicBezTo>
                  <a:cubicBezTo>
                    <a:pt x="5987" y="3156"/>
                    <a:pt x="7384" y="2831"/>
                    <a:pt x="7264" y="1724"/>
                  </a:cubicBezTo>
                  <a:cubicBezTo>
                    <a:pt x="7160" y="842"/>
                    <a:pt x="6097" y="193"/>
                    <a:pt x="5318" y="38"/>
                  </a:cubicBezTo>
                  <a:cubicBezTo>
                    <a:pt x="5165" y="12"/>
                    <a:pt x="5010" y="1"/>
                    <a:pt x="48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4013325" y="4401825"/>
              <a:ext cx="38725" cy="256650"/>
            </a:xfrm>
            <a:custGeom>
              <a:avLst/>
              <a:gdLst/>
              <a:ahLst/>
              <a:cxnLst/>
              <a:rect l="l" t="t" r="r" b="b"/>
              <a:pathLst>
                <a:path w="1549" h="10266" extrusionOk="0">
                  <a:moveTo>
                    <a:pt x="123" y="0"/>
                  </a:moveTo>
                  <a:cubicBezTo>
                    <a:pt x="56" y="0"/>
                    <a:pt x="0" y="47"/>
                    <a:pt x="44" y="135"/>
                  </a:cubicBezTo>
                  <a:cubicBezTo>
                    <a:pt x="1160" y="3378"/>
                    <a:pt x="1289" y="6828"/>
                    <a:pt x="745" y="10200"/>
                  </a:cubicBezTo>
                  <a:cubicBezTo>
                    <a:pt x="745" y="10233"/>
                    <a:pt x="776" y="10266"/>
                    <a:pt x="805" y="10266"/>
                  </a:cubicBezTo>
                  <a:cubicBezTo>
                    <a:pt x="822" y="10266"/>
                    <a:pt x="839" y="10255"/>
                    <a:pt x="848" y="10226"/>
                  </a:cubicBezTo>
                  <a:cubicBezTo>
                    <a:pt x="1549" y="6854"/>
                    <a:pt x="1393" y="3352"/>
                    <a:pt x="252" y="83"/>
                  </a:cubicBezTo>
                  <a:cubicBezTo>
                    <a:pt x="229" y="27"/>
                    <a:pt x="173" y="0"/>
                    <a:pt x="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3961800" y="4499400"/>
              <a:ext cx="116200" cy="199925"/>
            </a:xfrm>
            <a:custGeom>
              <a:avLst/>
              <a:gdLst/>
              <a:ahLst/>
              <a:cxnLst/>
              <a:rect l="l" t="t" r="r" b="b"/>
              <a:pathLst>
                <a:path w="4648" h="7997" extrusionOk="0">
                  <a:moveTo>
                    <a:pt x="3108" y="502"/>
                  </a:moveTo>
                  <a:cubicBezTo>
                    <a:pt x="3600" y="1780"/>
                    <a:pt x="4117" y="2963"/>
                    <a:pt x="4336" y="4352"/>
                  </a:cubicBezTo>
                  <a:cubicBezTo>
                    <a:pt x="4440" y="5052"/>
                    <a:pt x="4492" y="5830"/>
                    <a:pt x="4310" y="6557"/>
                  </a:cubicBezTo>
                  <a:cubicBezTo>
                    <a:pt x="4097" y="7157"/>
                    <a:pt x="3653" y="7742"/>
                    <a:pt x="3086" y="7742"/>
                  </a:cubicBezTo>
                  <a:cubicBezTo>
                    <a:pt x="2893" y="7742"/>
                    <a:pt x="2686" y="7675"/>
                    <a:pt x="2468" y="7516"/>
                  </a:cubicBezTo>
                  <a:cubicBezTo>
                    <a:pt x="0" y="5678"/>
                    <a:pt x="2655" y="2778"/>
                    <a:pt x="3108" y="502"/>
                  </a:cubicBezTo>
                  <a:close/>
                  <a:moveTo>
                    <a:pt x="3104" y="0"/>
                  </a:moveTo>
                  <a:cubicBezTo>
                    <a:pt x="3078" y="0"/>
                    <a:pt x="3052" y="7"/>
                    <a:pt x="3039" y="20"/>
                  </a:cubicBezTo>
                  <a:cubicBezTo>
                    <a:pt x="2780" y="1161"/>
                    <a:pt x="2261" y="2173"/>
                    <a:pt x="1794" y="3210"/>
                  </a:cubicBezTo>
                  <a:cubicBezTo>
                    <a:pt x="1483" y="3963"/>
                    <a:pt x="1145" y="4793"/>
                    <a:pt x="1223" y="5597"/>
                  </a:cubicBezTo>
                  <a:cubicBezTo>
                    <a:pt x="1275" y="6505"/>
                    <a:pt x="1976" y="7802"/>
                    <a:pt x="2935" y="7983"/>
                  </a:cubicBezTo>
                  <a:cubicBezTo>
                    <a:pt x="2998" y="7993"/>
                    <a:pt x="3059" y="7997"/>
                    <a:pt x="3117" y="7997"/>
                  </a:cubicBezTo>
                  <a:cubicBezTo>
                    <a:pt x="4221" y="7997"/>
                    <a:pt x="4597" y="6433"/>
                    <a:pt x="4621" y="5571"/>
                  </a:cubicBezTo>
                  <a:cubicBezTo>
                    <a:pt x="4647" y="3755"/>
                    <a:pt x="3999" y="1809"/>
                    <a:pt x="3169" y="201"/>
                  </a:cubicBezTo>
                  <a:cubicBezTo>
                    <a:pt x="3165" y="194"/>
                    <a:pt x="3161" y="188"/>
                    <a:pt x="3157" y="182"/>
                  </a:cubicBezTo>
                  <a:lnTo>
                    <a:pt x="3157" y="182"/>
                  </a:lnTo>
                  <a:cubicBezTo>
                    <a:pt x="3162" y="127"/>
                    <a:pt x="3166" y="73"/>
                    <a:pt x="3169" y="20"/>
                  </a:cubicBezTo>
                  <a:cubicBezTo>
                    <a:pt x="3156" y="7"/>
                    <a:pt x="3130" y="0"/>
                    <a:pt x="3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4159525" y="4530325"/>
              <a:ext cx="47525" cy="256925"/>
            </a:xfrm>
            <a:custGeom>
              <a:avLst/>
              <a:gdLst/>
              <a:ahLst/>
              <a:cxnLst/>
              <a:rect l="l" t="t" r="r" b="b"/>
              <a:pathLst>
                <a:path w="1901" h="10277" extrusionOk="0">
                  <a:moveTo>
                    <a:pt x="1278" y="1"/>
                  </a:moveTo>
                  <a:cubicBezTo>
                    <a:pt x="1208" y="1"/>
                    <a:pt x="1133" y="65"/>
                    <a:pt x="1148" y="157"/>
                  </a:cubicBezTo>
                  <a:cubicBezTo>
                    <a:pt x="1641" y="3556"/>
                    <a:pt x="1200" y="7006"/>
                    <a:pt x="33" y="10222"/>
                  </a:cubicBezTo>
                  <a:cubicBezTo>
                    <a:pt x="1" y="10255"/>
                    <a:pt x="28" y="10277"/>
                    <a:pt x="60" y="10277"/>
                  </a:cubicBezTo>
                  <a:cubicBezTo>
                    <a:pt x="80" y="10277"/>
                    <a:pt x="101" y="10268"/>
                    <a:pt x="111" y="10248"/>
                  </a:cubicBezTo>
                  <a:cubicBezTo>
                    <a:pt x="1460" y="7032"/>
                    <a:pt x="1901" y="3530"/>
                    <a:pt x="1382" y="106"/>
                  </a:cubicBezTo>
                  <a:cubicBezTo>
                    <a:pt x="1371" y="31"/>
                    <a:pt x="1326" y="1"/>
                    <a:pt x="12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8"/>
            <p:cNvSpPr/>
            <p:nvPr/>
          </p:nvSpPr>
          <p:spPr>
            <a:xfrm>
              <a:off x="4100250" y="4633150"/>
              <a:ext cx="118475" cy="197925"/>
            </a:xfrm>
            <a:custGeom>
              <a:avLst/>
              <a:gdLst/>
              <a:ahLst/>
              <a:cxnLst/>
              <a:rect l="l" t="t" r="r" b="b"/>
              <a:pathLst>
                <a:path w="4739" h="7917" extrusionOk="0">
                  <a:moveTo>
                    <a:pt x="3768" y="549"/>
                  </a:moveTo>
                  <a:cubicBezTo>
                    <a:pt x="4041" y="2029"/>
                    <a:pt x="4319" y="3488"/>
                    <a:pt x="4220" y="4994"/>
                  </a:cubicBezTo>
                  <a:cubicBezTo>
                    <a:pt x="4142" y="5772"/>
                    <a:pt x="3986" y="6654"/>
                    <a:pt x="3442" y="7225"/>
                  </a:cubicBezTo>
                  <a:cubicBezTo>
                    <a:pt x="3153" y="7525"/>
                    <a:pt x="2843" y="7675"/>
                    <a:pt x="2546" y="7675"/>
                  </a:cubicBezTo>
                  <a:cubicBezTo>
                    <a:pt x="2202" y="7675"/>
                    <a:pt x="1876" y="7473"/>
                    <a:pt x="1626" y="7069"/>
                  </a:cubicBezTo>
                  <a:cubicBezTo>
                    <a:pt x="0" y="4619"/>
                    <a:pt x="2936" y="2735"/>
                    <a:pt x="3768" y="549"/>
                  </a:cubicBezTo>
                  <a:close/>
                  <a:moveTo>
                    <a:pt x="3864" y="1"/>
                  </a:moveTo>
                  <a:cubicBezTo>
                    <a:pt x="3852" y="1"/>
                    <a:pt x="3840" y="12"/>
                    <a:pt x="3831" y="39"/>
                  </a:cubicBezTo>
                  <a:cubicBezTo>
                    <a:pt x="3803" y="99"/>
                    <a:pt x="3775" y="158"/>
                    <a:pt x="3746" y="217"/>
                  </a:cubicBezTo>
                  <a:lnTo>
                    <a:pt x="3746" y="217"/>
                  </a:lnTo>
                  <a:cubicBezTo>
                    <a:pt x="3730" y="231"/>
                    <a:pt x="3719" y="250"/>
                    <a:pt x="3718" y="275"/>
                  </a:cubicBezTo>
                  <a:lnTo>
                    <a:pt x="3718" y="275"/>
                  </a:lnTo>
                  <a:cubicBezTo>
                    <a:pt x="3290" y="1133"/>
                    <a:pt x="2741" y="1876"/>
                    <a:pt x="2170" y="2685"/>
                  </a:cubicBezTo>
                  <a:cubicBezTo>
                    <a:pt x="1652" y="3386"/>
                    <a:pt x="1133" y="4164"/>
                    <a:pt x="977" y="5020"/>
                  </a:cubicBezTo>
                  <a:cubicBezTo>
                    <a:pt x="796" y="5928"/>
                    <a:pt x="1159" y="7329"/>
                    <a:pt x="2041" y="7796"/>
                  </a:cubicBezTo>
                  <a:cubicBezTo>
                    <a:pt x="2208" y="7879"/>
                    <a:pt x="2370" y="7916"/>
                    <a:pt x="2525" y="7916"/>
                  </a:cubicBezTo>
                  <a:cubicBezTo>
                    <a:pt x="3385" y="7916"/>
                    <a:pt x="4048" y="6779"/>
                    <a:pt x="4246" y="6032"/>
                  </a:cubicBezTo>
                  <a:cubicBezTo>
                    <a:pt x="4739" y="4216"/>
                    <a:pt x="4427" y="2037"/>
                    <a:pt x="3883" y="273"/>
                  </a:cubicBezTo>
                  <a:cubicBezTo>
                    <a:pt x="3880" y="260"/>
                    <a:pt x="3876" y="249"/>
                    <a:pt x="3871" y="240"/>
                  </a:cubicBezTo>
                  <a:lnTo>
                    <a:pt x="3871" y="240"/>
                  </a:lnTo>
                  <a:cubicBezTo>
                    <a:pt x="3885" y="190"/>
                    <a:pt x="3897" y="141"/>
                    <a:pt x="3908" y="91"/>
                  </a:cubicBezTo>
                  <a:cubicBezTo>
                    <a:pt x="3908" y="41"/>
                    <a:pt x="3886" y="1"/>
                    <a:pt x="38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8"/>
            <p:cNvSpPr/>
            <p:nvPr/>
          </p:nvSpPr>
          <p:spPr>
            <a:xfrm>
              <a:off x="4279025" y="4625975"/>
              <a:ext cx="30500" cy="237625"/>
            </a:xfrm>
            <a:custGeom>
              <a:avLst/>
              <a:gdLst/>
              <a:ahLst/>
              <a:cxnLst/>
              <a:rect l="l" t="t" r="r" b="b"/>
              <a:pathLst>
                <a:path w="1220" h="9505" extrusionOk="0">
                  <a:moveTo>
                    <a:pt x="364" y="1"/>
                  </a:moveTo>
                  <a:cubicBezTo>
                    <a:pt x="294" y="1"/>
                    <a:pt x="218" y="63"/>
                    <a:pt x="234" y="171"/>
                  </a:cubicBezTo>
                  <a:cubicBezTo>
                    <a:pt x="986" y="3284"/>
                    <a:pt x="752" y="6345"/>
                    <a:pt x="0" y="9432"/>
                  </a:cubicBezTo>
                  <a:cubicBezTo>
                    <a:pt x="0" y="9477"/>
                    <a:pt x="35" y="9504"/>
                    <a:pt x="64" y="9504"/>
                  </a:cubicBezTo>
                  <a:cubicBezTo>
                    <a:pt x="86" y="9504"/>
                    <a:pt x="104" y="9490"/>
                    <a:pt x="104" y="9457"/>
                  </a:cubicBezTo>
                  <a:cubicBezTo>
                    <a:pt x="1012" y="6396"/>
                    <a:pt x="1219" y="3232"/>
                    <a:pt x="467" y="93"/>
                  </a:cubicBezTo>
                  <a:cubicBezTo>
                    <a:pt x="456" y="30"/>
                    <a:pt x="412" y="1"/>
                    <a:pt x="3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8"/>
            <p:cNvSpPr/>
            <p:nvPr/>
          </p:nvSpPr>
          <p:spPr>
            <a:xfrm>
              <a:off x="4211225" y="4706075"/>
              <a:ext cx="119050" cy="199625"/>
            </a:xfrm>
            <a:custGeom>
              <a:avLst/>
              <a:gdLst/>
              <a:ahLst/>
              <a:cxnLst/>
              <a:rect l="l" t="t" r="r" b="b"/>
              <a:pathLst>
                <a:path w="4762" h="7985" extrusionOk="0">
                  <a:moveTo>
                    <a:pt x="3486" y="501"/>
                  </a:moveTo>
                  <a:lnTo>
                    <a:pt x="3486" y="501"/>
                  </a:lnTo>
                  <a:cubicBezTo>
                    <a:pt x="3906" y="1866"/>
                    <a:pt x="4349" y="3174"/>
                    <a:pt x="4398" y="4645"/>
                  </a:cubicBezTo>
                  <a:cubicBezTo>
                    <a:pt x="4450" y="5320"/>
                    <a:pt x="4450" y="5994"/>
                    <a:pt x="4191" y="6643"/>
                  </a:cubicBezTo>
                  <a:cubicBezTo>
                    <a:pt x="3956" y="7238"/>
                    <a:pt x="3482" y="7746"/>
                    <a:pt x="2954" y="7746"/>
                  </a:cubicBezTo>
                  <a:cubicBezTo>
                    <a:pt x="2723" y="7746"/>
                    <a:pt x="2482" y="7649"/>
                    <a:pt x="2245" y="7421"/>
                  </a:cubicBezTo>
                  <a:cubicBezTo>
                    <a:pt x="1" y="5298"/>
                    <a:pt x="2896" y="2740"/>
                    <a:pt x="3486" y="501"/>
                  </a:cubicBezTo>
                  <a:close/>
                  <a:moveTo>
                    <a:pt x="3494" y="1"/>
                  </a:moveTo>
                  <a:cubicBezTo>
                    <a:pt x="3477" y="1"/>
                    <a:pt x="3464" y="9"/>
                    <a:pt x="3464" y="28"/>
                  </a:cubicBezTo>
                  <a:cubicBezTo>
                    <a:pt x="3101" y="1169"/>
                    <a:pt x="2530" y="2077"/>
                    <a:pt x="1986" y="3115"/>
                  </a:cubicBezTo>
                  <a:cubicBezTo>
                    <a:pt x="1597" y="3841"/>
                    <a:pt x="1207" y="4645"/>
                    <a:pt x="1207" y="5475"/>
                  </a:cubicBezTo>
                  <a:cubicBezTo>
                    <a:pt x="1207" y="6383"/>
                    <a:pt x="1778" y="7810"/>
                    <a:pt x="2816" y="7966"/>
                  </a:cubicBezTo>
                  <a:cubicBezTo>
                    <a:pt x="2888" y="7978"/>
                    <a:pt x="2958" y="7984"/>
                    <a:pt x="3025" y="7984"/>
                  </a:cubicBezTo>
                  <a:cubicBezTo>
                    <a:pt x="4070" y="7984"/>
                    <a:pt x="4533" y="6536"/>
                    <a:pt x="4606" y="5683"/>
                  </a:cubicBezTo>
                  <a:cubicBezTo>
                    <a:pt x="4761" y="3867"/>
                    <a:pt x="4269" y="1844"/>
                    <a:pt x="3568" y="183"/>
                  </a:cubicBezTo>
                  <a:cubicBezTo>
                    <a:pt x="3566" y="176"/>
                    <a:pt x="3562" y="169"/>
                    <a:pt x="3556" y="164"/>
                  </a:cubicBezTo>
                  <a:lnTo>
                    <a:pt x="3556" y="164"/>
                  </a:lnTo>
                  <a:cubicBezTo>
                    <a:pt x="3561" y="136"/>
                    <a:pt x="3565" y="108"/>
                    <a:pt x="3568" y="80"/>
                  </a:cubicBezTo>
                  <a:cubicBezTo>
                    <a:pt x="3568" y="29"/>
                    <a:pt x="3525" y="1"/>
                    <a:pt x="3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8"/>
            <p:cNvSpPr/>
            <p:nvPr/>
          </p:nvSpPr>
          <p:spPr>
            <a:xfrm>
              <a:off x="4092650" y="4455550"/>
              <a:ext cx="159150" cy="17475"/>
            </a:xfrm>
            <a:custGeom>
              <a:avLst/>
              <a:gdLst/>
              <a:ahLst/>
              <a:cxnLst/>
              <a:rect l="l" t="t" r="r" b="b"/>
              <a:pathLst>
                <a:path w="6366" h="699" extrusionOk="0">
                  <a:moveTo>
                    <a:pt x="104" y="0"/>
                  </a:moveTo>
                  <a:cubicBezTo>
                    <a:pt x="26" y="0"/>
                    <a:pt x="0" y="143"/>
                    <a:pt x="114" y="165"/>
                  </a:cubicBezTo>
                  <a:cubicBezTo>
                    <a:pt x="1035" y="534"/>
                    <a:pt x="2031" y="699"/>
                    <a:pt x="3038" y="699"/>
                  </a:cubicBezTo>
                  <a:cubicBezTo>
                    <a:pt x="4157" y="699"/>
                    <a:pt x="5288" y="494"/>
                    <a:pt x="6340" y="139"/>
                  </a:cubicBezTo>
                  <a:cubicBezTo>
                    <a:pt x="6366" y="139"/>
                    <a:pt x="6340" y="61"/>
                    <a:pt x="6262" y="61"/>
                  </a:cubicBezTo>
                  <a:cubicBezTo>
                    <a:pt x="5305" y="345"/>
                    <a:pt x="4381" y="467"/>
                    <a:pt x="3462" y="467"/>
                  </a:cubicBezTo>
                  <a:cubicBezTo>
                    <a:pt x="2362" y="467"/>
                    <a:pt x="1270" y="292"/>
                    <a:pt x="140" y="10"/>
                  </a:cubicBezTo>
                  <a:cubicBezTo>
                    <a:pt x="127" y="3"/>
                    <a:pt x="115" y="0"/>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8"/>
            <p:cNvSpPr/>
            <p:nvPr/>
          </p:nvSpPr>
          <p:spPr>
            <a:xfrm>
              <a:off x="4244650" y="4432600"/>
              <a:ext cx="45350" cy="37800"/>
            </a:xfrm>
            <a:custGeom>
              <a:avLst/>
              <a:gdLst/>
              <a:ahLst/>
              <a:cxnLst/>
              <a:rect l="l" t="t" r="r" b="b"/>
              <a:pathLst>
                <a:path w="1814" h="1512" extrusionOk="0">
                  <a:moveTo>
                    <a:pt x="865" y="1"/>
                  </a:moveTo>
                  <a:cubicBezTo>
                    <a:pt x="778" y="1"/>
                    <a:pt x="687" y="15"/>
                    <a:pt x="597" y="46"/>
                  </a:cubicBezTo>
                  <a:cubicBezTo>
                    <a:pt x="260" y="175"/>
                    <a:pt x="0" y="564"/>
                    <a:pt x="156" y="954"/>
                  </a:cubicBezTo>
                  <a:cubicBezTo>
                    <a:pt x="156" y="984"/>
                    <a:pt x="160" y="995"/>
                    <a:pt x="165" y="995"/>
                  </a:cubicBezTo>
                  <a:cubicBezTo>
                    <a:pt x="172" y="995"/>
                    <a:pt x="182" y="969"/>
                    <a:pt x="182" y="954"/>
                  </a:cubicBezTo>
                  <a:cubicBezTo>
                    <a:pt x="100" y="481"/>
                    <a:pt x="480" y="141"/>
                    <a:pt x="857" y="141"/>
                  </a:cubicBezTo>
                  <a:cubicBezTo>
                    <a:pt x="1080" y="141"/>
                    <a:pt x="1302" y="259"/>
                    <a:pt x="1427" y="538"/>
                  </a:cubicBezTo>
                  <a:cubicBezTo>
                    <a:pt x="1632" y="999"/>
                    <a:pt x="1242" y="1348"/>
                    <a:pt x="847" y="1348"/>
                  </a:cubicBezTo>
                  <a:cubicBezTo>
                    <a:pt x="642" y="1348"/>
                    <a:pt x="436" y="1253"/>
                    <a:pt x="311" y="1031"/>
                  </a:cubicBezTo>
                  <a:cubicBezTo>
                    <a:pt x="296" y="1000"/>
                    <a:pt x="273" y="988"/>
                    <a:pt x="250" y="988"/>
                  </a:cubicBezTo>
                  <a:cubicBezTo>
                    <a:pt x="196" y="988"/>
                    <a:pt x="138" y="1055"/>
                    <a:pt x="156" y="1109"/>
                  </a:cubicBezTo>
                  <a:cubicBezTo>
                    <a:pt x="306" y="1392"/>
                    <a:pt x="561" y="1512"/>
                    <a:pt x="817" y="1512"/>
                  </a:cubicBezTo>
                  <a:cubicBezTo>
                    <a:pt x="1314" y="1512"/>
                    <a:pt x="1813" y="1060"/>
                    <a:pt x="1557" y="461"/>
                  </a:cubicBezTo>
                  <a:cubicBezTo>
                    <a:pt x="1417" y="162"/>
                    <a:pt x="1155" y="1"/>
                    <a:pt x="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8"/>
            <p:cNvSpPr/>
            <p:nvPr/>
          </p:nvSpPr>
          <p:spPr>
            <a:xfrm>
              <a:off x="4246350" y="4585250"/>
              <a:ext cx="158500" cy="17475"/>
            </a:xfrm>
            <a:custGeom>
              <a:avLst/>
              <a:gdLst/>
              <a:ahLst/>
              <a:cxnLst/>
              <a:rect l="l" t="t" r="r" b="b"/>
              <a:pathLst>
                <a:path w="6340" h="699" extrusionOk="0">
                  <a:moveTo>
                    <a:pt x="111" y="0"/>
                  </a:moveTo>
                  <a:cubicBezTo>
                    <a:pt x="46" y="0"/>
                    <a:pt x="0" y="143"/>
                    <a:pt x="114" y="165"/>
                  </a:cubicBezTo>
                  <a:cubicBezTo>
                    <a:pt x="1035" y="534"/>
                    <a:pt x="2037" y="699"/>
                    <a:pt x="3047" y="699"/>
                  </a:cubicBezTo>
                  <a:cubicBezTo>
                    <a:pt x="4170" y="699"/>
                    <a:pt x="5301" y="495"/>
                    <a:pt x="6340" y="139"/>
                  </a:cubicBezTo>
                  <a:cubicBezTo>
                    <a:pt x="6340" y="139"/>
                    <a:pt x="6340" y="57"/>
                    <a:pt x="6303" y="57"/>
                  </a:cubicBezTo>
                  <a:cubicBezTo>
                    <a:pt x="6299" y="57"/>
                    <a:pt x="6293" y="59"/>
                    <a:pt x="6288" y="62"/>
                  </a:cubicBezTo>
                  <a:cubicBezTo>
                    <a:pt x="5319" y="345"/>
                    <a:pt x="4388" y="467"/>
                    <a:pt x="3466" y="467"/>
                  </a:cubicBezTo>
                  <a:cubicBezTo>
                    <a:pt x="2362" y="467"/>
                    <a:pt x="1270" y="292"/>
                    <a:pt x="140" y="10"/>
                  </a:cubicBezTo>
                  <a:cubicBezTo>
                    <a:pt x="130" y="3"/>
                    <a:pt x="120" y="0"/>
                    <a:pt x="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8"/>
            <p:cNvSpPr/>
            <p:nvPr/>
          </p:nvSpPr>
          <p:spPr>
            <a:xfrm>
              <a:off x="4398350" y="4562300"/>
              <a:ext cx="45350" cy="37825"/>
            </a:xfrm>
            <a:custGeom>
              <a:avLst/>
              <a:gdLst/>
              <a:ahLst/>
              <a:cxnLst/>
              <a:rect l="l" t="t" r="r" b="b"/>
              <a:pathLst>
                <a:path w="1814" h="1513" extrusionOk="0">
                  <a:moveTo>
                    <a:pt x="891" y="1"/>
                  </a:moveTo>
                  <a:cubicBezTo>
                    <a:pt x="803" y="1"/>
                    <a:pt x="713" y="16"/>
                    <a:pt x="623" y="46"/>
                  </a:cubicBezTo>
                  <a:cubicBezTo>
                    <a:pt x="260" y="175"/>
                    <a:pt x="0" y="565"/>
                    <a:pt x="156" y="954"/>
                  </a:cubicBezTo>
                  <a:cubicBezTo>
                    <a:pt x="156" y="967"/>
                    <a:pt x="169" y="973"/>
                    <a:pt x="182" y="973"/>
                  </a:cubicBezTo>
                  <a:cubicBezTo>
                    <a:pt x="195" y="973"/>
                    <a:pt x="208" y="967"/>
                    <a:pt x="208" y="954"/>
                  </a:cubicBezTo>
                  <a:cubicBezTo>
                    <a:pt x="126" y="481"/>
                    <a:pt x="506" y="141"/>
                    <a:pt x="877" y="141"/>
                  </a:cubicBezTo>
                  <a:cubicBezTo>
                    <a:pt x="1096" y="141"/>
                    <a:pt x="1311" y="259"/>
                    <a:pt x="1427" y="539"/>
                  </a:cubicBezTo>
                  <a:cubicBezTo>
                    <a:pt x="1649" y="999"/>
                    <a:pt x="1253" y="1348"/>
                    <a:pt x="861" y="1348"/>
                  </a:cubicBezTo>
                  <a:cubicBezTo>
                    <a:pt x="656" y="1348"/>
                    <a:pt x="453" y="1253"/>
                    <a:pt x="337" y="1032"/>
                  </a:cubicBezTo>
                  <a:cubicBezTo>
                    <a:pt x="314" y="1000"/>
                    <a:pt x="286" y="988"/>
                    <a:pt x="259" y="988"/>
                  </a:cubicBezTo>
                  <a:cubicBezTo>
                    <a:pt x="196" y="988"/>
                    <a:pt x="138" y="1055"/>
                    <a:pt x="156" y="1109"/>
                  </a:cubicBezTo>
                  <a:cubicBezTo>
                    <a:pt x="315" y="1392"/>
                    <a:pt x="573" y="1512"/>
                    <a:pt x="829" y="1512"/>
                  </a:cubicBezTo>
                  <a:cubicBezTo>
                    <a:pt x="1325" y="1512"/>
                    <a:pt x="1813" y="1060"/>
                    <a:pt x="1557" y="461"/>
                  </a:cubicBezTo>
                  <a:cubicBezTo>
                    <a:pt x="1437" y="162"/>
                    <a:pt x="1180" y="1"/>
                    <a:pt x="8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8"/>
            <p:cNvSpPr/>
            <p:nvPr/>
          </p:nvSpPr>
          <p:spPr>
            <a:xfrm>
              <a:off x="4055650" y="4429950"/>
              <a:ext cx="89150" cy="177125"/>
            </a:xfrm>
            <a:custGeom>
              <a:avLst/>
              <a:gdLst/>
              <a:ahLst/>
              <a:cxnLst/>
              <a:rect l="l" t="t" r="r" b="b"/>
              <a:pathLst>
                <a:path w="3566" h="7085" extrusionOk="0">
                  <a:moveTo>
                    <a:pt x="120" y="1"/>
                  </a:moveTo>
                  <a:cubicBezTo>
                    <a:pt x="56" y="1"/>
                    <a:pt x="1" y="110"/>
                    <a:pt x="63" y="152"/>
                  </a:cubicBezTo>
                  <a:cubicBezTo>
                    <a:pt x="2009" y="2123"/>
                    <a:pt x="3098" y="4276"/>
                    <a:pt x="3436" y="7026"/>
                  </a:cubicBezTo>
                  <a:cubicBezTo>
                    <a:pt x="3449" y="7065"/>
                    <a:pt x="3481" y="7084"/>
                    <a:pt x="3510" y="7084"/>
                  </a:cubicBezTo>
                  <a:cubicBezTo>
                    <a:pt x="3539" y="7084"/>
                    <a:pt x="3565" y="7065"/>
                    <a:pt x="3565" y="7026"/>
                  </a:cubicBezTo>
                  <a:cubicBezTo>
                    <a:pt x="3565" y="4432"/>
                    <a:pt x="2216" y="1604"/>
                    <a:pt x="167" y="22"/>
                  </a:cubicBezTo>
                  <a:cubicBezTo>
                    <a:pt x="152" y="7"/>
                    <a:pt x="136" y="1"/>
                    <a:pt x="1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8"/>
            <p:cNvSpPr/>
            <p:nvPr/>
          </p:nvSpPr>
          <p:spPr>
            <a:xfrm>
              <a:off x="4118075" y="4604675"/>
              <a:ext cx="47475" cy="37550"/>
            </a:xfrm>
            <a:custGeom>
              <a:avLst/>
              <a:gdLst/>
              <a:ahLst/>
              <a:cxnLst/>
              <a:rect l="l" t="t" r="r" b="b"/>
              <a:pathLst>
                <a:path w="1899" h="1502" extrusionOk="0">
                  <a:moveTo>
                    <a:pt x="1123" y="0"/>
                  </a:moveTo>
                  <a:cubicBezTo>
                    <a:pt x="1088" y="0"/>
                    <a:pt x="1052" y="4"/>
                    <a:pt x="1016" y="11"/>
                  </a:cubicBezTo>
                  <a:cubicBezTo>
                    <a:pt x="965" y="11"/>
                    <a:pt x="965" y="63"/>
                    <a:pt x="991" y="63"/>
                  </a:cubicBezTo>
                  <a:cubicBezTo>
                    <a:pt x="1717" y="167"/>
                    <a:pt x="1898" y="1178"/>
                    <a:pt x="1120" y="1360"/>
                  </a:cubicBezTo>
                  <a:cubicBezTo>
                    <a:pt x="1064" y="1373"/>
                    <a:pt x="1010" y="1379"/>
                    <a:pt x="960" y="1379"/>
                  </a:cubicBezTo>
                  <a:cubicBezTo>
                    <a:pt x="292" y="1379"/>
                    <a:pt x="165" y="335"/>
                    <a:pt x="913" y="167"/>
                  </a:cubicBezTo>
                  <a:cubicBezTo>
                    <a:pt x="981" y="144"/>
                    <a:pt x="969" y="2"/>
                    <a:pt x="896" y="2"/>
                  </a:cubicBezTo>
                  <a:cubicBezTo>
                    <a:pt x="885" y="2"/>
                    <a:pt x="874" y="5"/>
                    <a:pt x="861" y="11"/>
                  </a:cubicBezTo>
                  <a:cubicBezTo>
                    <a:pt x="0" y="232"/>
                    <a:pt x="142" y="1502"/>
                    <a:pt x="976" y="1502"/>
                  </a:cubicBezTo>
                  <a:cubicBezTo>
                    <a:pt x="1022" y="1502"/>
                    <a:pt x="1070" y="1498"/>
                    <a:pt x="1120" y="1490"/>
                  </a:cubicBezTo>
                  <a:cubicBezTo>
                    <a:pt x="1509" y="1438"/>
                    <a:pt x="1821" y="1101"/>
                    <a:pt x="1769" y="685"/>
                  </a:cubicBezTo>
                  <a:cubicBezTo>
                    <a:pt x="1745" y="332"/>
                    <a:pt x="1465" y="0"/>
                    <a:pt x="1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8"/>
            <p:cNvSpPr/>
            <p:nvPr/>
          </p:nvSpPr>
          <p:spPr>
            <a:xfrm>
              <a:off x="4215850" y="4559100"/>
              <a:ext cx="52800" cy="194200"/>
            </a:xfrm>
            <a:custGeom>
              <a:avLst/>
              <a:gdLst/>
              <a:ahLst/>
              <a:cxnLst/>
              <a:rect l="l" t="t" r="r" b="b"/>
              <a:pathLst>
                <a:path w="2112" h="7768" extrusionOk="0">
                  <a:moveTo>
                    <a:pt x="106" y="0"/>
                  </a:moveTo>
                  <a:cubicBezTo>
                    <a:pt x="53" y="0"/>
                    <a:pt x="0" y="67"/>
                    <a:pt x="37" y="122"/>
                  </a:cubicBezTo>
                  <a:cubicBezTo>
                    <a:pt x="1334" y="2586"/>
                    <a:pt x="1749" y="4947"/>
                    <a:pt x="1282" y="7671"/>
                  </a:cubicBezTo>
                  <a:cubicBezTo>
                    <a:pt x="1250" y="7734"/>
                    <a:pt x="1276" y="7768"/>
                    <a:pt x="1307" y="7768"/>
                  </a:cubicBezTo>
                  <a:cubicBezTo>
                    <a:pt x="1327" y="7768"/>
                    <a:pt x="1349" y="7753"/>
                    <a:pt x="1360" y="7723"/>
                  </a:cubicBezTo>
                  <a:cubicBezTo>
                    <a:pt x="2112" y="5258"/>
                    <a:pt x="1645" y="2145"/>
                    <a:pt x="166" y="44"/>
                  </a:cubicBezTo>
                  <a:cubicBezTo>
                    <a:pt x="151" y="13"/>
                    <a:pt x="128" y="0"/>
                    <a:pt x="1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8"/>
            <p:cNvSpPr/>
            <p:nvPr/>
          </p:nvSpPr>
          <p:spPr>
            <a:xfrm>
              <a:off x="4224550" y="4749525"/>
              <a:ext cx="38275" cy="38450"/>
            </a:xfrm>
            <a:custGeom>
              <a:avLst/>
              <a:gdLst/>
              <a:ahLst/>
              <a:cxnLst/>
              <a:rect l="l" t="t" r="r" b="b"/>
              <a:pathLst>
                <a:path w="1531" h="1538" extrusionOk="0">
                  <a:moveTo>
                    <a:pt x="814" y="1"/>
                  </a:moveTo>
                  <a:cubicBezTo>
                    <a:pt x="389" y="1"/>
                    <a:pt x="0" y="380"/>
                    <a:pt x="0" y="832"/>
                  </a:cubicBezTo>
                  <a:cubicBezTo>
                    <a:pt x="0" y="1221"/>
                    <a:pt x="337" y="1506"/>
                    <a:pt x="726" y="1532"/>
                  </a:cubicBezTo>
                  <a:cubicBezTo>
                    <a:pt x="757" y="1536"/>
                    <a:pt x="787" y="1538"/>
                    <a:pt x="817" y="1538"/>
                  </a:cubicBezTo>
                  <a:cubicBezTo>
                    <a:pt x="1189" y="1538"/>
                    <a:pt x="1481" y="1244"/>
                    <a:pt x="1505" y="884"/>
                  </a:cubicBezTo>
                  <a:cubicBezTo>
                    <a:pt x="1531" y="521"/>
                    <a:pt x="1349" y="157"/>
                    <a:pt x="986" y="80"/>
                  </a:cubicBezTo>
                  <a:cubicBezTo>
                    <a:pt x="960" y="80"/>
                    <a:pt x="934" y="106"/>
                    <a:pt x="960" y="106"/>
                  </a:cubicBezTo>
                  <a:cubicBezTo>
                    <a:pt x="1245" y="235"/>
                    <a:pt x="1401" y="469"/>
                    <a:pt x="1401" y="806"/>
                  </a:cubicBezTo>
                  <a:cubicBezTo>
                    <a:pt x="1401" y="1117"/>
                    <a:pt x="1141" y="1377"/>
                    <a:pt x="830" y="1403"/>
                  </a:cubicBezTo>
                  <a:cubicBezTo>
                    <a:pt x="796" y="1408"/>
                    <a:pt x="762" y="1410"/>
                    <a:pt x="729" y="1410"/>
                  </a:cubicBezTo>
                  <a:cubicBezTo>
                    <a:pt x="437" y="1410"/>
                    <a:pt x="205" y="1210"/>
                    <a:pt x="182" y="884"/>
                  </a:cubicBezTo>
                  <a:cubicBezTo>
                    <a:pt x="130" y="495"/>
                    <a:pt x="467" y="183"/>
                    <a:pt x="856" y="183"/>
                  </a:cubicBezTo>
                  <a:cubicBezTo>
                    <a:pt x="960" y="183"/>
                    <a:pt x="960" y="2"/>
                    <a:pt x="856" y="2"/>
                  </a:cubicBezTo>
                  <a:cubicBezTo>
                    <a:pt x="842" y="1"/>
                    <a:pt x="828" y="1"/>
                    <a:pt x="8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8"/>
            <p:cNvSpPr/>
            <p:nvPr/>
          </p:nvSpPr>
          <p:spPr>
            <a:xfrm>
              <a:off x="4348975" y="4703400"/>
              <a:ext cx="188025" cy="123000"/>
            </a:xfrm>
            <a:custGeom>
              <a:avLst/>
              <a:gdLst/>
              <a:ahLst/>
              <a:cxnLst/>
              <a:rect l="l" t="t" r="r" b="b"/>
              <a:pathLst>
                <a:path w="7521" h="4920" extrusionOk="0">
                  <a:moveTo>
                    <a:pt x="288" y="322"/>
                  </a:moveTo>
                  <a:lnTo>
                    <a:pt x="288" y="322"/>
                  </a:lnTo>
                  <a:cubicBezTo>
                    <a:pt x="1222" y="936"/>
                    <a:pt x="2305" y="1030"/>
                    <a:pt x="3390" y="1030"/>
                  </a:cubicBezTo>
                  <a:cubicBezTo>
                    <a:pt x="3698" y="1030"/>
                    <a:pt x="4005" y="1022"/>
                    <a:pt x="4310" y="1017"/>
                  </a:cubicBezTo>
                  <a:cubicBezTo>
                    <a:pt x="5114" y="1017"/>
                    <a:pt x="5944" y="1017"/>
                    <a:pt x="6696" y="861"/>
                  </a:cubicBezTo>
                  <a:cubicBezTo>
                    <a:pt x="6895" y="818"/>
                    <a:pt x="7022" y="789"/>
                    <a:pt x="7097" y="789"/>
                  </a:cubicBezTo>
                  <a:cubicBezTo>
                    <a:pt x="7247" y="789"/>
                    <a:pt x="7189" y="904"/>
                    <a:pt x="7085" y="1250"/>
                  </a:cubicBezTo>
                  <a:cubicBezTo>
                    <a:pt x="7008" y="1665"/>
                    <a:pt x="6930" y="2054"/>
                    <a:pt x="6826" y="2469"/>
                  </a:cubicBezTo>
                  <a:cubicBezTo>
                    <a:pt x="6649" y="3204"/>
                    <a:pt x="6299" y="4729"/>
                    <a:pt x="5341" y="4729"/>
                  </a:cubicBezTo>
                  <a:cubicBezTo>
                    <a:pt x="5318" y="4729"/>
                    <a:pt x="5294" y="4728"/>
                    <a:pt x="5270" y="4726"/>
                  </a:cubicBezTo>
                  <a:cubicBezTo>
                    <a:pt x="4621" y="4648"/>
                    <a:pt x="3895" y="4156"/>
                    <a:pt x="3376" y="3818"/>
                  </a:cubicBezTo>
                  <a:cubicBezTo>
                    <a:pt x="2082" y="2915"/>
                    <a:pt x="996" y="1714"/>
                    <a:pt x="288" y="322"/>
                  </a:cubicBezTo>
                  <a:close/>
                  <a:moveTo>
                    <a:pt x="102" y="1"/>
                  </a:moveTo>
                  <a:cubicBezTo>
                    <a:pt x="97" y="1"/>
                    <a:pt x="92" y="1"/>
                    <a:pt x="87" y="2"/>
                  </a:cubicBezTo>
                  <a:lnTo>
                    <a:pt x="87" y="2"/>
                  </a:lnTo>
                  <a:cubicBezTo>
                    <a:pt x="86" y="2"/>
                    <a:pt x="85" y="2"/>
                    <a:pt x="84" y="2"/>
                  </a:cubicBezTo>
                  <a:cubicBezTo>
                    <a:pt x="62" y="2"/>
                    <a:pt x="42" y="12"/>
                    <a:pt x="30" y="32"/>
                  </a:cubicBezTo>
                  <a:lnTo>
                    <a:pt x="30" y="32"/>
                  </a:lnTo>
                  <a:cubicBezTo>
                    <a:pt x="4" y="62"/>
                    <a:pt x="1" y="106"/>
                    <a:pt x="30" y="135"/>
                  </a:cubicBezTo>
                  <a:cubicBezTo>
                    <a:pt x="704" y="2080"/>
                    <a:pt x="2598" y="3896"/>
                    <a:pt x="4543" y="4674"/>
                  </a:cubicBezTo>
                  <a:cubicBezTo>
                    <a:pt x="4920" y="4827"/>
                    <a:pt x="5216" y="4920"/>
                    <a:pt x="5468" y="4920"/>
                  </a:cubicBezTo>
                  <a:cubicBezTo>
                    <a:pt x="5857" y="4920"/>
                    <a:pt x="6137" y="4697"/>
                    <a:pt x="6437" y="4130"/>
                  </a:cubicBezTo>
                  <a:cubicBezTo>
                    <a:pt x="7060" y="3014"/>
                    <a:pt x="7189" y="1717"/>
                    <a:pt x="7475" y="550"/>
                  </a:cubicBezTo>
                  <a:cubicBezTo>
                    <a:pt x="7521" y="503"/>
                    <a:pt x="7464" y="416"/>
                    <a:pt x="7378" y="416"/>
                  </a:cubicBezTo>
                  <a:cubicBezTo>
                    <a:pt x="7367" y="416"/>
                    <a:pt x="7356" y="417"/>
                    <a:pt x="7345" y="420"/>
                  </a:cubicBezTo>
                  <a:cubicBezTo>
                    <a:pt x="6300" y="815"/>
                    <a:pt x="5152" y="835"/>
                    <a:pt x="4049" y="835"/>
                  </a:cubicBezTo>
                  <a:cubicBezTo>
                    <a:pt x="3919" y="835"/>
                    <a:pt x="3790" y="835"/>
                    <a:pt x="3661" y="835"/>
                  </a:cubicBezTo>
                  <a:cubicBezTo>
                    <a:pt x="2364" y="835"/>
                    <a:pt x="1275" y="731"/>
                    <a:pt x="133" y="5"/>
                  </a:cubicBezTo>
                  <a:cubicBezTo>
                    <a:pt x="122" y="2"/>
                    <a:pt x="112" y="1"/>
                    <a:pt x="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8"/>
            <p:cNvSpPr/>
            <p:nvPr/>
          </p:nvSpPr>
          <p:spPr>
            <a:xfrm>
              <a:off x="4362875" y="4716375"/>
              <a:ext cx="95800" cy="35150"/>
            </a:xfrm>
            <a:custGeom>
              <a:avLst/>
              <a:gdLst/>
              <a:ahLst/>
              <a:cxnLst/>
              <a:rect l="l" t="t" r="r" b="b"/>
              <a:pathLst>
                <a:path w="3832" h="1406" extrusionOk="0">
                  <a:moveTo>
                    <a:pt x="73" y="1"/>
                  </a:moveTo>
                  <a:cubicBezTo>
                    <a:pt x="14" y="1"/>
                    <a:pt x="1" y="85"/>
                    <a:pt x="70" y="109"/>
                  </a:cubicBezTo>
                  <a:cubicBezTo>
                    <a:pt x="1186" y="835"/>
                    <a:pt x="2483" y="1198"/>
                    <a:pt x="3780" y="1406"/>
                  </a:cubicBezTo>
                  <a:cubicBezTo>
                    <a:pt x="3832" y="1406"/>
                    <a:pt x="3832" y="1354"/>
                    <a:pt x="3780" y="1354"/>
                  </a:cubicBezTo>
                  <a:cubicBezTo>
                    <a:pt x="2457" y="1120"/>
                    <a:pt x="1289" y="627"/>
                    <a:pt x="96" y="5"/>
                  </a:cubicBezTo>
                  <a:cubicBezTo>
                    <a:pt x="88" y="2"/>
                    <a:pt x="80" y="1"/>
                    <a:pt x="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8"/>
            <p:cNvSpPr/>
            <p:nvPr/>
          </p:nvSpPr>
          <p:spPr>
            <a:xfrm>
              <a:off x="4353200" y="4712875"/>
              <a:ext cx="84475" cy="59125"/>
            </a:xfrm>
            <a:custGeom>
              <a:avLst/>
              <a:gdLst/>
              <a:ahLst/>
              <a:cxnLst/>
              <a:rect l="l" t="t" r="r" b="b"/>
              <a:pathLst>
                <a:path w="3379" h="2365" extrusionOk="0">
                  <a:moveTo>
                    <a:pt x="111" y="1"/>
                  </a:moveTo>
                  <a:cubicBezTo>
                    <a:pt x="59" y="1"/>
                    <a:pt x="0" y="72"/>
                    <a:pt x="42" y="93"/>
                  </a:cubicBezTo>
                  <a:cubicBezTo>
                    <a:pt x="872" y="1157"/>
                    <a:pt x="2092" y="1909"/>
                    <a:pt x="3337" y="2350"/>
                  </a:cubicBezTo>
                  <a:cubicBezTo>
                    <a:pt x="3342" y="2360"/>
                    <a:pt x="3347" y="2364"/>
                    <a:pt x="3352" y="2364"/>
                  </a:cubicBezTo>
                  <a:cubicBezTo>
                    <a:pt x="3370" y="2364"/>
                    <a:pt x="3378" y="2298"/>
                    <a:pt x="3337" y="2298"/>
                  </a:cubicBezTo>
                  <a:cubicBezTo>
                    <a:pt x="2066" y="1779"/>
                    <a:pt x="1132" y="975"/>
                    <a:pt x="146" y="15"/>
                  </a:cubicBezTo>
                  <a:cubicBezTo>
                    <a:pt x="136" y="5"/>
                    <a:pt x="124" y="1"/>
                    <a:pt x="1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8"/>
            <p:cNvSpPr/>
            <p:nvPr/>
          </p:nvSpPr>
          <p:spPr>
            <a:xfrm>
              <a:off x="4345175" y="4705450"/>
              <a:ext cx="84325" cy="162175"/>
            </a:xfrm>
            <a:custGeom>
              <a:avLst/>
              <a:gdLst/>
              <a:ahLst/>
              <a:cxnLst/>
              <a:rect l="l" t="t" r="r" b="b"/>
              <a:pathLst>
                <a:path w="3373" h="6487" extrusionOk="0">
                  <a:moveTo>
                    <a:pt x="182" y="1"/>
                  </a:moveTo>
                  <a:cubicBezTo>
                    <a:pt x="182" y="1"/>
                    <a:pt x="182" y="2"/>
                    <a:pt x="182" y="2"/>
                  </a:cubicBezTo>
                  <a:lnTo>
                    <a:pt x="182" y="2"/>
                  </a:lnTo>
                  <a:cubicBezTo>
                    <a:pt x="188" y="1"/>
                    <a:pt x="189" y="1"/>
                    <a:pt x="182" y="1"/>
                  </a:cubicBezTo>
                  <a:close/>
                  <a:moveTo>
                    <a:pt x="182" y="2"/>
                  </a:moveTo>
                  <a:lnTo>
                    <a:pt x="182" y="2"/>
                  </a:lnTo>
                  <a:cubicBezTo>
                    <a:pt x="168" y="5"/>
                    <a:pt x="130" y="16"/>
                    <a:pt x="130" y="53"/>
                  </a:cubicBezTo>
                  <a:cubicBezTo>
                    <a:pt x="259" y="2050"/>
                    <a:pt x="545" y="3944"/>
                    <a:pt x="0" y="5863"/>
                  </a:cubicBezTo>
                  <a:cubicBezTo>
                    <a:pt x="0" y="5889"/>
                    <a:pt x="26" y="5993"/>
                    <a:pt x="52" y="5993"/>
                  </a:cubicBezTo>
                  <a:cubicBezTo>
                    <a:pt x="986" y="6123"/>
                    <a:pt x="1946" y="6278"/>
                    <a:pt x="2854" y="6486"/>
                  </a:cubicBezTo>
                  <a:cubicBezTo>
                    <a:pt x="2905" y="6486"/>
                    <a:pt x="2983" y="6434"/>
                    <a:pt x="2983" y="6408"/>
                  </a:cubicBezTo>
                  <a:cubicBezTo>
                    <a:pt x="3372" y="5371"/>
                    <a:pt x="3295" y="4333"/>
                    <a:pt x="2854" y="3321"/>
                  </a:cubicBezTo>
                  <a:cubicBezTo>
                    <a:pt x="2830" y="3282"/>
                    <a:pt x="2800" y="3267"/>
                    <a:pt x="2770" y="3267"/>
                  </a:cubicBezTo>
                  <a:cubicBezTo>
                    <a:pt x="2699" y="3267"/>
                    <a:pt x="2628" y="3352"/>
                    <a:pt x="2646" y="3425"/>
                  </a:cubicBezTo>
                  <a:cubicBezTo>
                    <a:pt x="2905" y="3970"/>
                    <a:pt x="3035" y="4540"/>
                    <a:pt x="3009" y="5111"/>
                  </a:cubicBezTo>
                  <a:cubicBezTo>
                    <a:pt x="2985" y="5734"/>
                    <a:pt x="2983" y="6158"/>
                    <a:pt x="2411" y="6158"/>
                  </a:cubicBezTo>
                  <a:cubicBezTo>
                    <a:pt x="2364" y="6158"/>
                    <a:pt x="2313" y="6155"/>
                    <a:pt x="2257" y="6149"/>
                  </a:cubicBezTo>
                  <a:cubicBezTo>
                    <a:pt x="1816" y="6097"/>
                    <a:pt x="1323" y="5993"/>
                    <a:pt x="856" y="5889"/>
                  </a:cubicBezTo>
                  <a:cubicBezTo>
                    <a:pt x="285" y="5812"/>
                    <a:pt x="208" y="5838"/>
                    <a:pt x="311" y="5189"/>
                  </a:cubicBezTo>
                  <a:cubicBezTo>
                    <a:pt x="648" y="3503"/>
                    <a:pt x="467" y="1688"/>
                    <a:pt x="182" y="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8"/>
            <p:cNvSpPr/>
            <p:nvPr/>
          </p:nvSpPr>
          <p:spPr>
            <a:xfrm>
              <a:off x="4386025" y="4766500"/>
              <a:ext cx="13000" cy="63175"/>
            </a:xfrm>
            <a:custGeom>
              <a:avLst/>
              <a:gdLst/>
              <a:ahLst/>
              <a:cxnLst/>
              <a:rect l="l" t="t" r="r" b="b"/>
              <a:pathLst>
                <a:path w="520" h="2527" extrusionOk="0">
                  <a:moveTo>
                    <a:pt x="60" y="1"/>
                  </a:moveTo>
                  <a:cubicBezTo>
                    <a:pt x="37" y="1"/>
                    <a:pt x="0" y="31"/>
                    <a:pt x="0" y="49"/>
                  </a:cubicBezTo>
                  <a:cubicBezTo>
                    <a:pt x="312" y="827"/>
                    <a:pt x="467" y="1632"/>
                    <a:pt x="441" y="2488"/>
                  </a:cubicBezTo>
                  <a:cubicBezTo>
                    <a:pt x="415" y="2514"/>
                    <a:pt x="422" y="2526"/>
                    <a:pt x="435" y="2526"/>
                  </a:cubicBezTo>
                  <a:cubicBezTo>
                    <a:pt x="448" y="2526"/>
                    <a:pt x="467" y="2514"/>
                    <a:pt x="467" y="2488"/>
                  </a:cubicBezTo>
                  <a:cubicBezTo>
                    <a:pt x="519" y="1632"/>
                    <a:pt x="389" y="801"/>
                    <a:pt x="78" y="23"/>
                  </a:cubicBezTo>
                  <a:cubicBezTo>
                    <a:pt x="78" y="7"/>
                    <a:pt x="71"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a:off x="4349900" y="4707875"/>
              <a:ext cx="31600" cy="106825"/>
            </a:xfrm>
            <a:custGeom>
              <a:avLst/>
              <a:gdLst/>
              <a:ahLst/>
              <a:cxnLst/>
              <a:rect l="l" t="t" r="r" b="b"/>
              <a:pathLst>
                <a:path w="1264" h="4273" extrusionOk="0">
                  <a:moveTo>
                    <a:pt x="83" y="1"/>
                  </a:moveTo>
                  <a:cubicBezTo>
                    <a:pt x="45" y="1"/>
                    <a:pt x="0" y="49"/>
                    <a:pt x="19" y="85"/>
                  </a:cubicBezTo>
                  <a:cubicBezTo>
                    <a:pt x="745" y="1434"/>
                    <a:pt x="1134" y="2679"/>
                    <a:pt x="1056" y="4236"/>
                  </a:cubicBezTo>
                  <a:cubicBezTo>
                    <a:pt x="1045" y="4259"/>
                    <a:pt x="1054" y="4272"/>
                    <a:pt x="1070" y="4272"/>
                  </a:cubicBezTo>
                  <a:cubicBezTo>
                    <a:pt x="1090" y="4272"/>
                    <a:pt x="1120" y="4253"/>
                    <a:pt x="1134" y="4210"/>
                  </a:cubicBezTo>
                  <a:cubicBezTo>
                    <a:pt x="1264" y="2757"/>
                    <a:pt x="978" y="1227"/>
                    <a:pt x="122" y="34"/>
                  </a:cubicBezTo>
                  <a:cubicBezTo>
                    <a:pt x="114" y="10"/>
                    <a:pt x="99" y="1"/>
                    <a:pt x="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8"/>
            <p:cNvSpPr/>
            <p:nvPr/>
          </p:nvSpPr>
          <p:spPr>
            <a:xfrm>
              <a:off x="4420075" y="4758500"/>
              <a:ext cx="152750" cy="126025"/>
            </a:xfrm>
            <a:custGeom>
              <a:avLst/>
              <a:gdLst/>
              <a:ahLst/>
              <a:cxnLst/>
              <a:rect l="l" t="t" r="r" b="b"/>
              <a:pathLst>
                <a:path w="6110" h="5041" extrusionOk="0">
                  <a:moveTo>
                    <a:pt x="6052" y="1"/>
                  </a:moveTo>
                  <a:cubicBezTo>
                    <a:pt x="6045" y="1"/>
                    <a:pt x="6039" y="2"/>
                    <a:pt x="6031" y="6"/>
                  </a:cubicBezTo>
                  <a:cubicBezTo>
                    <a:pt x="5854" y="21"/>
                    <a:pt x="5672" y="25"/>
                    <a:pt x="5488" y="25"/>
                  </a:cubicBezTo>
                  <a:cubicBezTo>
                    <a:pt x="5293" y="25"/>
                    <a:pt x="5094" y="21"/>
                    <a:pt x="4896" y="21"/>
                  </a:cubicBezTo>
                  <a:cubicBezTo>
                    <a:pt x="4651" y="21"/>
                    <a:pt x="4405" y="28"/>
                    <a:pt x="4164" y="58"/>
                  </a:cubicBezTo>
                  <a:cubicBezTo>
                    <a:pt x="4152" y="55"/>
                    <a:pt x="4142" y="54"/>
                    <a:pt x="4133" y="54"/>
                  </a:cubicBezTo>
                  <a:cubicBezTo>
                    <a:pt x="4061" y="54"/>
                    <a:pt x="4069" y="136"/>
                    <a:pt x="4138" y="136"/>
                  </a:cubicBezTo>
                  <a:cubicBezTo>
                    <a:pt x="4314" y="136"/>
                    <a:pt x="4495" y="132"/>
                    <a:pt x="4676" y="132"/>
                  </a:cubicBezTo>
                  <a:cubicBezTo>
                    <a:pt x="4948" y="132"/>
                    <a:pt x="5222" y="141"/>
                    <a:pt x="5487" y="188"/>
                  </a:cubicBezTo>
                  <a:cubicBezTo>
                    <a:pt x="5902" y="239"/>
                    <a:pt x="5876" y="213"/>
                    <a:pt x="5902" y="654"/>
                  </a:cubicBezTo>
                  <a:cubicBezTo>
                    <a:pt x="5954" y="914"/>
                    <a:pt x="5876" y="1251"/>
                    <a:pt x="5824" y="1511"/>
                  </a:cubicBezTo>
                  <a:cubicBezTo>
                    <a:pt x="5746" y="2029"/>
                    <a:pt x="5642" y="2548"/>
                    <a:pt x="5513" y="3041"/>
                  </a:cubicBezTo>
                  <a:cubicBezTo>
                    <a:pt x="5435" y="3378"/>
                    <a:pt x="5201" y="4546"/>
                    <a:pt x="4916" y="4753"/>
                  </a:cubicBezTo>
                  <a:cubicBezTo>
                    <a:pt x="4829" y="4814"/>
                    <a:pt x="4719" y="4840"/>
                    <a:pt x="4593" y="4840"/>
                  </a:cubicBezTo>
                  <a:cubicBezTo>
                    <a:pt x="3963" y="4840"/>
                    <a:pt x="2940" y="4191"/>
                    <a:pt x="2529" y="3975"/>
                  </a:cubicBezTo>
                  <a:cubicBezTo>
                    <a:pt x="1673" y="3456"/>
                    <a:pt x="895" y="2834"/>
                    <a:pt x="143" y="2133"/>
                  </a:cubicBezTo>
                  <a:cubicBezTo>
                    <a:pt x="123" y="2113"/>
                    <a:pt x="103" y="2105"/>
                    <a:pt x="85" y="2105"/>
                  </a:cubicBezTo>
                  <a:cubicBezTo>
                    <a:pt x="34" y="2105"/>
                    <a:pt x="1" y="2172"/>
                    <a:pt x="39" y="2211"/>
                  </a:cubicBezTo>
                  <a:cubicBezTo>
                    <a:pt x="688" y="3041"/>
                    <a:pt x="1570" y="3638"/>
                    <a:pt x="2452" y="4131"/>
                  </a:cubicBezTo>
                  <a:cubicBezTo>
                    <a:pt x="2789" y="4338"/>
                    <a:pt x="3178" y="4520"/>
                    <a:pt x="3567" y="4675"/>
                  </a:cubicBezTo>
                  <a:cubicBezTo>
                    <a:pt x="3864" y="4799"/>
                    <a:pt x="4396" y="5040"/>
                    <a:pt x="4737" y="5040"/>
                  </a:cubicBezTo>
                  <a:cubicBezTo>
                    <a:pt x="4754" y="5040"/>
                    <a:pt x="4770" y="5040"/>
                    <a:pt x="4786" y="5038"/>
                  </a:cubicBezTo>
                  <a:cubicBezTo>
                    <a:pt x="5253" y="4935"/>
                    <a:pt x="5461" y="3871"/>
                    <a:pt x="5590" y="3482"/>
                  </a:cubicBezTo>
                  <a:cubicBezTo>
                    <a:pt x="5902" y="2393"/>
                    <a:pt x="6083" y="1251"/>
                    <a:pt x="6109" y="84"/>
                  </a:cubicBezTo>
                  <a:cubicBezTo>
                    <a:pt x="6109" y="61"/>
                    <a:pt x="6090" y="1"/>
                    <a:pt x="60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8"/>
            <p:cNvSpPr/>
            <p:nvPr/>
          </p:nvSpPr>
          <p:spPr>
            <a:xfrm>
              <a:off x="4417350" y="4797250"/>
              <a:ext cx="85300" cy="48500"/>
            </a:xfrm>
            <a:custGeom>
              <a:avLst/>
              <a:gdLst/>
              <a:ahLst/>
              <a:cxnLst/>
              <a:rect l="l" t="t" r="r" b="b"/>
              <a:pathLst>
                <a:path w="3412" h="1940" extrusionOk="0">
                  <a:moveTo>
                    <a:pt x="86" y="0"/>
                  </a:moveTo>
                  <a:cubicBezTo>
                    <a:pt x="30" y="0"/>
                    <a:pt x="1" y="94"/>
                    <a:pt x="44" y="116"/>
                  </a:cubicBezTo>
                  <a:cubicBezTo>
                    <a:pt x="1056" y="894"/>
                    <a:pt x="2197" y="1517"/>
                    <a:pt x="3391" y="1932"/>
                  </a:cubicBezTo>
                  <a:cubicBezTo>
                    <a:pt x="3391" y="1937"/>
                    <a:pt x="3392" y="1939"/>
                    <a:pt x="3393" y="1939"/>
                  </a:cubicBezTo>
                  <a:cubicBezTo>
                    <a:pt x="3399" y="1939"/>
                    <a:pt x="3412" y="1901"/>
                    <a:pt x="3391" y="1880"/>
                  </a:cubicBezTo>
                  <a:cubicBezTo>
                    <a:pt x="2197" y="1413"/>
                    <a:pt x="1134" y="791"/>
                    <a:pt x="122" y="12"/>
                  </a:cubicBezTo>
                  <a:cubicBezTo>
                    <a:pt x="109" y="4"/>
                    <a:pt x="97"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8"/>
            <p:cNvSpPr/>
            <p:nvPr/>
          </p:nvSpPr>
          <p:spPr>
            <a:xfrm>
              <a:off x="4499500" y="4810525"/>
              <a:ext cx="24675" cy="5850"/>
            </a:xfrm>
            <a:custGeom>
              <a:avLst/>
              <a:gdLst/>
              <a:ahLst/>
              <a:cxnLst/>
              <a:rect l="l" t="t" r="r" b="b"/>
              <a:pathLst>
                <a:path w="987" h="234" extrusionOk="0">
                  <a:moveTo>
                    <a:pt x="53" y="0"/>
                  </a:moveTo>
                  <a:cubicBezTo>
                    <a:pt x="1" y="0"/>
                    <a:pt x="1" y="26"/>
                    <a:pt x="1" y="78"/>
                  </a:cubicBezTo>
                  <a:cubicBezTo>
                    <a:pt x="260" y="234"/>
                    <a:pt x="649" y="234"/>
                    <a:pt x="961" y="234"/>
                  </a:cubicBezTo>
                  <a:cubicBezTo>
                    <a:pt x="987" y="208"/>
                    <a:pt x="987" y="130"/>
                    <a:pt x="961" y="130"/>
                  </a:cubicBezTo>
                  <a:cubicBezTo>
                    <a:pt x="779" y="104"/>
                    <a:pt x="598" y="104"/>
                    <a:pt x="442" y="78"/>
                  </a:cubicBezTo>
                  <a:cubicBezTo>
                    <a:pt x="312" y="26"/>
                    <a:pt x="183"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8"/>
            <p:cNvSpPr/>
            <p:nvPr/>
          </p:nvSpPr>
          <p:spPr>
            <a:xfrm>
              <a:off x="4339975" y="4833600"/>
              <a:ext cx="110275" cy="92275"/>
            </a:xfrm>
            <a:custGeom>
              <a:avLst/>
              <a:gdLst/>
              <a:ahLst/>
              <a:cxnLst/>
              <a:rect l="l" t="t" r="r" b="b"/>
              <a:pathLst>
                <a:path w="4411" h="3691" extrusionOk="0">
                  <a:moveTo>
                    <a:pt x="4066" y="1"/>
                  </a:moveTo>
                  <a:cubicBezTo>
                    <a:pt x="4045" y="1"/>
                    <a:pt x="4021" y="20"/>
                    <a:pt x="4021" y="63"/>
                  </a:cubicBezTo>
                  <a:cubicBezTo>
                    <a:pt x="4125" y="945"/>
                    <a:pt x="4177" y="1749"/>
                    <a:pt x="4021" y="2631"/>
                  </a:cubicBezTo>
                  <a:cubicBezTo>
                    <a:pt x="3969" y="3020"/>
                    <a:pt x="3969" y="3357"/>
                    <a:pt x="3399" y="3461"/>
                  </a:cubicBezTo>
                  <a:cubicBezTo>
                    <a:pt x="3359" y="3472"/>
                    <a:pt x="3314" y="3477"/>
                    <a:pt x="3265" y="3477"/>
                  </a:cubicBezTo>
                  <a:cubicBezTo>
                    <a:pt x="2966" y="3477"/>
                    <a:pt x="2529" y="3295"/>
                    <a:pt x="2283" y="3228"/>
                  </a:cubicBezTo>
                  <a:cubicBezTo>
                    <a:pt x="1972" y="3176"/>
                    <a:pt x="390" y="3072"/>
                    <a:pt x="234" y="2761"/>
                  </a:cubicBezTo>
                  <a:cubicBezTo>
                    <a:pt x="208" y="2709"/>
                    <a:pt x="545" y="2112"/>
                    <a:pt x="597" y="2009"/>
                  </a:cubicBezTo>
                  <a:cubicBezTo>
                    <a:pt x="727" y="1645"/>
                    <a:pt x="779" y="1334"/>
                    <a:pt x="857" y="945"/>
                  </a:cubicBezTo>
                  <a:cubicBezTo>
                    <a:pt x="857" y="882"/>
                    <a:pt x="809" y="848"/>
                    <a:pt x="760" y="848"/>
                  </a:cubicBezTo>
                  <a:cubicBezTo>
                    <a:pt x="728" y="848"/>
                    <a:pt x="695" y="862"/>
                    <a:pt x="675" y="893"/>
                  </a:cubicBezTo>
                  <a:cubicBezTo>
                    <a:pt x="623" y="1360"/>
                    <a:pt x="545" y="1775"/>
                    <a:pt x="364" y="2164"/>
                  </a:cubicBezTo>
                  <a:cubicBezTo>
                    <a:pt x="286" y="2294"/>
                    <a:pt x="78" y="2553"/>
                    <a:pt x="26" y="2709"/>
                  </a:cubicBezTo>
                  <a:cubicBezTo>
                    <a:pt x="26" y="2787"/>
                    <a:pt x="0" y="2839"/>
                    <a:pt x="78" y="2916"/>
                  </a:cubicBezTo>
                  <a:cubicBezTo>
                    <a:pt x="234" y="3150"/>
                    <a:pt x="805" y="3150"/>
                    <a:pt x="1064" y="3176"/>
                  </a:cubicBezTo>
                  <a:lnTo>
                    <a:pt x="2932" y="3565"/>
                  </a:lnTo>
                  <a:cubicBezTo>
                    <a:pt x="3256" y="3628"/>
                    <a:pt x="3474" y="3690"/>
                    <a:pt x="3635" y="3690"/>
                  </a:cubicBezTo>
                  <a:cubicBezTo>
                    <a:pt x="3874" y="3690"/>
                    <a:pt x="3986" y="3552"/>
                    <a:pt x="4125" y="3072"/>
                  </a:cubicBezTo>
                  <a:cubicBezTo>
                    <a:pt x="4384" y="2060"/>
                    <a:pt x="4410" y="997"/>
                    <a:pt x="4099" y="37"/>
                  </a:cubicBezTo>
                  <a:cubicBezTo>
                    <a:pt x="4099" y="14"/>
                    <a:pt x="4083" y="1"/>
                    <a:pt x="4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8"/>
            <p:cNvSpPr/>
            <p:nvPr/>
          </p:nvSpPr>
          <p:spPr>
            <a:xfrm>
              <a:off x="4421700" y="4829225"/>
              <a:ext cx="11050" cy="65300"/>
            </a:xfrm>
            <a:custGeom>
              <a:avLst/>
              <a:gdLst/>
              <a:ahLst/>
              <a:cxnLst/>
              <a:rect l="l" t="t" r="r" b="b"/>
              <a:pathLst>
                <a:path w="442" h="2612" extrusionOk="0">
                  <a:moveTo>
                    <a:pt x="224" y="1"/>
                  </a:moveTo>
                  <a:cubicBezTo>
                    <a:pt x="216" y="1"/>
                    <a:pt x="208" y="15"/>
                    <a:pt x="208" y="30"/>
                  </a:cubicBezTo>
                  <a:cubicBezTo>
                    <a:pt x="182" y="887"/>
                    <a:pt x="130" y="1691"/>
                    <a:pt x="0" y="2573"/>
                  </a:cubicBezTo>
                  <a:cubicBezTo>
                    <a:pt x="0" y="2599"/>
                    <a:pt x="26" y="2612"/>
                    <a:pt x="52" y="2612"/>
                  </a:cubicBezTo>
                  <a:cubicBezTo>
                    <a:pt x="78" y="2612"/>
                    <a:pt x="104" y="2599"/>
                    <a:pt x="104" y="2573"/>
                  </a:cubicBezTo>
                  <a:cubicBezTo>
                    <a:pt x="363" y="1794"/>
                    <a:pt x="441" y="861"/>
                    <a:pt x="234" y="30"/>
                  </a:cubicBezTo>
                  <a:cubicBezTo>
                    <a:pt x="234" y="9"/>
                    <a:pt x="229" y="1"/>
                    <a:pt x="2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8"/>
            <p:cNvSpPr/>
            <p:nvPr/>
          </p:nvSpPr>
          <p:spPr>
            <a:xfrm>
              <a:off x="4387325" y="4859650"/>
              <a:ext cx="8450" cy="35025"/>
            </a:xfrm>
            <a:custGeom>
              <a:avLst/>
              <a:gdLst/>
              <a:ahLst/>
              <a:cxnLst/>
              <a:rect l="l" t="t" r="r" b="b"/>
              <a:pathLst>
                <a:path w="338" h="1401" extrusionOk="0">
                  <a:moveTo>
                    <a:pt x="221" y="0"/>
                  </a:moveTo>
                  <a:cubicBezTo>
                    <a:pt x="188" y="0"/>
                    <a:pt x="156" y="20"/>
                    <a:pt x="156" y="59"/>
                  </a:cubicBezTo>
                  <a:cubicBezTo>
                    <a:pt x="130" y="474"/>
                    <a:pt x="78" y="889"/>
                    <a:pt x="0" y="1304"/>
                  </a:cubicBezTo>
                  <a:cubicBezTo>
                    <a:pt x="0" y="1367"/>
                    <a:pt x="29" y="1401"/>
                    <a:pt x="63" y="1401"/>
                  </a:cubicBezTo>
                  <a:cubicBezTo>
                    <a:pt x="85" y="1401"/>
                    <a:pt x="109" y="1386"/>
                    <a:pt x="130" y="1356"/>
                  </a:cubicBezTo>
                  <a:cubicBezTo>
                    <a:pt x="286" y="967"/>
                    <a:pt x="337" y="474"/>
                    <a:pt x="286" y="59"/>
                  </a:cubicBezTo>
                  <a:cubicBezTo>
                    <a:pt x="286" y="20"/>
                    <a:pt x="253" y="0"/>
                    <a:pt x="2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8"/>
            <p:cNvSpPr/>
            <p:nvPr/>
          </p:nvSpPr>
          <p:spPr>
            <a:xfrm>
              <a:off x="4437900" y="4872850"/>
              <a:ext cx="83025" cy="34325"/>
            </a:xfrm>
            <a:custGeom>
              <a:avLst/>
              <a:gdLst/>
              <a:ahLst/>
              <a:cxnLst/>
              <a:rect l="l" t="t" r="r" b="b"/>
              <a:pathLst>
                <a:path w="3321" h="1373" extrusionOk="0">
                  <a:moveTo>
                    <a:pt x="2769" y="0"/>
                  </a:moveTo>
                  <a:cubicBezTo>
                    <a:pt x="2748" y="0"/>
                    <a:pt x="2724" y="21"/>
                    <a:pt x="2724" y="49"/>
                  </a:cubicBezTo>
                  <a:cubicBezTo>
                    <a:pt x="2776" y="179"/>
                    <a:pt x="2984" y="750"/>
                    <a:pt x="2958" y="854"/>
                  </a:cubicBezTo>
                  <a:cubicBezTo>
                    <a:pt x="2906" y="983"/>
                    <a:pt x="2128" y="983"/>
                    <a:pt x="1998" y="983"/>
                  </a:cubicBezTo>
                  <a:lnTo>
                    <a:pt x="130" y="1191"/>
                  </a:lnTo>
                  <a:cubicBezTo>
                    <a:pt x="1" y="1191"/>
                    <a:pt x="1" y="1372"/>
                    <a:pt x="130" y="1372"/>
                  </a:cubicBezTo>
                  <a:cubicBezTo>
                    <a:pt x="649" y="1346"/>
                    <a:pt x="1142" y="1269"/>
                    <a:pt x="1661" y="1217"/>
                  </a:cubicBezTo>
                  <a:cubicBezTo>
                    <a:pt x="2050" y="1191"/>
                    <a:pt x="2517" y="1139"/>
                    <a:pt x="2854" y="1061"/>
                  </a:cubicBezTo>
                  <a:cubicBezTo>
                    <a:pt x="3321" y="880"/>
                    <a:pt x="2958" y="413"/>
                    <a:pt x="2802" y="49"/>
                  </a:cubicBezTo>
                  <a:cubicBezTo>
                    <a:pt x="2802" y="14"/>
                    <a:pt x="2786" y="0"/>
                    <a:pt x="27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8"/>
            <p:cNvSpPr/>
            <p:nvPr/>
          </p:nvSpPr>
          <p:spPr>
            <a:xfrm>
              <a:off x="4447625" y="4838125"/>
              <a:ext cx="26800" cy="45725"/>
            </a:xfrm>
            <a:custGeom>
              <a:avLst/>
              <a:gdLst/>
              <a:ahLst/>
              <a:cxnLst/>
              <a:rect l="l" t="t" r="r" b="b"/>
              <a:pathLst>
                <a:path w="1072" h="1829" extrusionOk="0">
                  <a:moveTo>
                    <a:pt x="51" y="1"/>
                  </a:moveTo>
                  <a:cubicBezTo>
                    <a:pt x="27" y="1"/>
                    <a:pt x="1" y="19"/>
                    <a:pt x="1" y="38"/>
                  </a:cubicBezTo>
                  <a:cubicBezTo>
                    <a:pt x="338" y="634"/>
                    <a:pt x="701" y="1179"/>
                    <a:pt x="960" y="1802"/>
                  </a:cubicBezTo>
                  <a:cubicBezTo>
                    <a:pt x="970" y="1820"/>
                    <a:pt x="989" y="1829"/>
                    <a:pt x="1007" y="1829"/>
                  </a:cubicBezTo>
                  <a:cubicBezTo>
                    <a:pt x="1040" y="1829"/>
                    <a:pt x="1072" y="1800"/>
                    <a:pt x="1038" y="1750"/>
                  </a:cubicBezTo>
                  <a:cubicBezTo>
                    <a:pt x="779" y="1153"/>
                    <a:pt x="494" y="531"/>
                    <a:pt x="78" y="12"/>
                  </a:cubicBezTo>
                  <a:cubicBezTo>
                    <a:pt x="71" y="4"/>
                    <a:pt x="61" y="1"/>
                    <a:pt x="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8"/>
            <p:cNvSpPr/>
            <p:nvPr/>
          </p:nvSpPr>
          <p:spPr>
            <a:xfrm>
              <a:off x="4436850" y="4834175"/>
              <a:ext cx="20525" cy="58725"/>
            </a:xfrm>
            <a:custGeom>
              <a:avLst/>
              <a:gdLst/>
              <a:ahLst/>
              <a:cxnLst/>
              <a:rect l="l" t="t" r="r" b="b"/>
              <a:pathLst>
                <a:path w="821" h="2349" extrusionOk="0">
                  <a:moveTo>
                    <a:pt x="71" y="0"/>
                  </a:moveTo>
                  <a:cubicBezTo>
                    <a:pt x="36" y="0"/>
                    <a:pt x="0" y="33"/>
                    <a:pt x="17" y="66"/>
                  </a:cubicBezTo>
                  <a:cubicBezTo>
                    <a:pt x="302" y="792"/>
                    <a:pt x="613" y="1467"/>
                    <a:pt x="691" y="2271"/>
                  </a:cubicBezTo>
                  <a:cubicBezTo>
                    <a:pt x="691" y="2323"/>
                    <a:pt x="723" y="2349"/>
                    <a:pt x="756" y="2349"/>
                  </a:cubicBezTo>
                  <a:cubicBezTo>
                    <a:pt x="788" y="2349"/>
                    <a:pt x="821" y="2323"/>
                    <a:pt x="821" y="2271"/>
                  </a:cubicBezTo>
                  <a:cubicBezTo>
                    <a:pt x="769" y="1493"/>
                    <a:pt x="561" y="689"/>
                    <a:pt x="120" y="40"/>
                  </a:cubicBezTo>
                  <a:cubicBezTo>
                    <a:pt x="111" y="11"/>
                    <a:pt x="91" y="0"/>
                    <a:pt x="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8"/>
            <p:cNvSpPr/>
            <p:nvPr/>
          </p:nvSpPr>
          <p:spPr>
            <a:xfrm>
              <a:off x="4349700" y="4695950"/>
              <a:ext cx="48675" cy="17650"/>
            </a:xfrm>
            <a:custGeom>
              <a:avLst/>
              <a:gdLst/>
              <a:ahLst/>
              <a:cxnLst/>
              <a:rect l="l" t="t" r="r" b="b"/>
              <a:pathLst>
                <a:path w="1947" h="706" extrusionOk="0">
                  <a:moveTo>
                    <a:pt x="1863" y="1"/>
                  </a:moveTo>
                  <a:cubicBezTo>
                    <a:pt x="1838" y="1"/>
                    <a:pt x="1812" y="7"/>
                    <a:pt x="1791" y="18"/>
                  </a:cubicBezTo>
                  <a:cubicBezTo>
                    <a:pt x="1246" y="225"/>
                    <a:pt x="597" y="277"/>
                    <a:pt x="1" y="303"/>
                  </a:cubicBezTo>
                  <a:lnTo>
                    <a:pt x="130" y="536"/>
                  </a:lnTo>
                  <a:cubicBezTo>
                    <a:pt x="406" y="621"/>
                    <a:pt x="664" y="706"/>
                    <a:pt x="947" y="706"/>
                  </a:cubicBezTo>
                  <a:cubicBezTo>
                    <a:pt x="1010" y="706"/>
                    <a:pt x="1075" y="702"/>
                    <a:pt x="1142" y="692"/>
                  </a:cubicBezTo>
                  <a:cubicBezTo>
                    <a:pt x="1505" y="640"/>
                    <a:pt x="1816" y="433"/>
                    <a:pt x="1946" y="121"/>
                  </a:cubicBezTo>
                  <a:lnTo>
                    <a:pt x="1946" y="44"/>
                  </a:lnTo>
                  <a:cubicBezTo>
                    <a:pt x="1931" y="13"/>
                    <a:pt x="1898" y="1"/>
                    <a:pt x="18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8"/>
            <p:cNvSpPr/>
            <p:nvPr/>
          </p:nvSpPr>
          <p:spPr>
            <a:xfrm>
              <a:off x="4349050" y="4704800"/>
              <a:ext cx="42175" cy="40250"/>
            </a:xfrm>
            <a:custGeom>
              <a:avLst/>
              <a:gdLst/>
              <a:ahLst/>
              <a:cxnLst/>
              <a:rect l="l" t="t" r="r" b="b"/>
              <a:pathLst>
                <a:path w="1687" h="1610" extrusionOk="0">
                  <a:moveTo>
                    <a:pt x="53" y="1"/>
                  </a:moveTo>
                  <a:cubicBezTo>
                    <a:pt x="1" y="416"/>
                    <a:pt x="182" y="805"/>
                    <a:pt x="494" y="1090"/>
                  </a:cubicBezTo>
                  <a:cubicBezTo>
                    <a:pt x="779" y="1350"/>
                    <a:pt x="1168" y="1505"/>
                    <a:pt x="1557" y="1609"/>
                  </a:cubicBezTo>
                  <a:cubicBezTo>
                    <a:pt x="1583" y="1609"/>
                    <a:pt x="1661" y="1609"/>
                    <a:pt x="1687" y="1583"/>
                  </a:cubicBezTo>
                  <a:cubicBezTo>
                    <a:pt x="1453" y="1376"/>
                    <a:pt x="1298" y="1064"/>
                    <a:pt x="1090" y="831"/>
                  </a:cubicBezTo>
                  <a:cubicBezTo>
                    <a:pt x="805" y="520"/>
                    <a:pt x="519" y="286"/>
                    <a:pt x="130" y="131"/>
                  </a:cubicBezTo>
                  <a:lnTo>
                    <a:pt x="5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8"/>
            <p:cNvSpPr/>
            <p:nvPr/>
          </p:nvSpPr>
          <p:spPr>
            <a:xfrm>
              <a:off x="4332850" y="4706100"/>
              <a:ext cx="20125" cy="55150"/>
            </a:xfrm>
            <a:custGeom>
              <a:avLst/>
              <a:gdLst/>
              <a:ahLst/>
              <a:cxnLst/>
              <a:rect l="l" t="t" r="r" b="b"/>
              <a:pathLst>
                <a:path w="805" h="2206" extrusionOk="0">
                  <a:moveTo>
                    <a:pt x="675" y="1"/>
                  </a:moveTo>
                  <a:cubicBezTo>
                    <a:pt x="571" y="130"/>
                    <a:pt x="545" y="286"/>
                    <a:pt x="441" y="416"/>
                  </a:cubicBezTo>
                  <a:cubicBezTo>
                    <a:pt x="363" y="520"/>
                    <a:pt x="285" y="623"/>
                    <a:pt x="234" y="753"/>
                  </a:cubicBezTo>
                  <a:cubicBezTo>
                    <a:pt x="0" y="1194"/>
                    <a:pt x="0" y="1765"/>
                    <a:pt x="260" y="2206"/>
                  </a:cubicBezTo>
                  <a:cubicBezTo>
                    <a:pt x="649" y="1609"/>
                    <a:pt x="804" y="909"/>
                    <a:pt x="701" y="234"/>
                  </a:cubicBezTo>
                  <a:lnTo>
                    <a:pt x="6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8" name="Google Shape;658;p8"/>
          <p:cNvGrpSpPr/>
          <p:nvPr/>
        </p:nvGrpSpPr>
        <p:grpSpPr>
          <a:xfrm>
            <a:off x="7194289" y="3618966"/>
            <a:ext cx="738715" cy="533470"/>
            <a:chOff x="6084425" y="3496625"/>
            <a:chExt cx="264450" cy="190975"/>
          </a:xfrm>
        </p:grpSpPr>
        <p:sp>
          <p:nvSpPr>
            <p:cNvPr id="659" name="Google Shape;659;p8"/>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8"/>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8"/>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2" name="Google Shape;662;p8"/>
          <p:cNvGrpSpPr/>
          <p:nvPr/>
        </p:nvGrpSpPr>
        <p:grpSpPr>
          <a:xfrm>
            <a:off x="1160304" y="818573"/>
            <a:ext cx="600791" cy="820491"/>
            <a:chOff x="5763200" y="3696675"/>
            <a:chExt cx="215075" cy="293725"/>
          </a:xfrm>
        </p:grpSpPr>
        <p:sp>
          <p:nvSpPr>
            <p:cNvPr id="663" name="Google Shape;663;p8"/>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8"/>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5" name="Google Shape;665;p8"/>
          <p:cNvSpPr/>
          <p:nvPr/>
        </p:nvSpPr>
        <p:spPr>
          <a:xfrm>
            <a:off x="2773913" y="4000339"/>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8"/>
          <p:cNvSpPr/>
          <p:nvPr/>
        </p:nvSpPr>
        <p:spPr>
          <a:xfrm>
            <a:off x="7684100" y="2169675"/>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8"/>
          <p:cNvSpPr/>
          <p:nvPr/>
        </p:nvSpPr>
        <p:spPr>
          <a:xfrm>
            <a:off x="6615463" y="7736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8"/>
          <p:cNvSpPr/>
          <p:nvPr/>
        </p:nvSpPr>
        <p:spPr>
          <a:xfrm>
            <a:off x="6127250" y="4259750"/>
            <a:ext cx="248903"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9" name="Google Shape;669;p8"/>
          <p:cNvGrpSpPr/>
          <p:nvPr/>
        </p:nvGrpSpPr>
        <p:grpSpPr>
          <a:xfrm rot="189512">
            <a:off x="3473890" y="668492"/>
            <a:ext cx="2196220" cy="1189953"/>
            <a:chOff x="1500900" y="539500"/>
            <a:chExt cx="2196178" cy="1189930"/>
          </a:xfrm>
        </p:grpSpPr>
        <p:sp>
          <p:nvSpPr>
            <p:cNvPr id="670" name="Google Shape;670;p8"/>
            <p:cNvSpPr/>
            <p:nvPr/>
          </p:nvSpPr>
          <p:spPr>
            <a:xfrm>
              <a:off x="1500900" y="539500"/>
              <a:ext cx="2196178" cy="1189930"/>
            </a:xfrm>
            <a:custGeom>
              <a:avLst/>
              <a:gdLst/>
              <a:ahLst/>
              <a:cxnLst/>
              <a:rect l="l" t="t" r="r" b="b"/>
              <a:pathLst>
                <a:path w="17253" h="9348" extrusionOk="0">
                  <a:moveTo>
                    <a:pt x="6537" y="1"/>
                  </a:moveTo>
                  <a:cubicBezTo>
                    <a:pt x="6386" y="1"/>
                    <a:pt x="6235" y="41"/>
                    <a:pt x="6096" y="134"/>
                  </a:cubicBezTo>
                  <a:cubicBezTo>
                    <a:pt x="5767" y="369"/>
                    <a:pt x="5720" y="792"/>
                    <a:pt x="5704" y="949"/>
                  </a:cubicBezTo>
                  <a:cubicBezTo>
                    <a:pt x="5657" y="886"/>
                    <a:pt x="5626" y="823"/>
                    <a:pt x="5579" y="792"/>
                  </a:cubicBezTo>
                  <a:cubicBezTo>
                    <a:pt x="5382" y="565"/>
                    <a:pt x="5079" y="413"/>
                    <a:pt x="4773" y="413"/>
                  </a:cubicBezTo>
                  <a:cubicBezTo>
                    <a:pt x="4592" y="413"/>
                    <a:pt x="4410" y="466"/>
                    <a:pt x="4247" y="588"/>
                  </a:cubicBezTo>
                  <a:cubicBezTo>
                    <a:pt x="4043" y="761"/>
                    <a:pt x="3933" y="1027"/>
                    <a:pt x="3886" y="1152"/>
                  </a:cubicBezTo>
                  <a:cubicBezTo>
                    <a:pt x="3839" y="1231"/>
                    <a:pt x="3808" y="1372"/>
                    <a:pt x="3761" y="1544"/>
                  </a:cubicBezTo>
                  <a:cubicBezTo>
                    <a:pt x="3573" y="1544"/>
                    <a:pt x="3385" y="1622"/>
                    <a:pt x="3260" y="1748"/>
                  </a:cubicBezTo>
                  <a:cubicBezTo>
                    <a:pt x="2993" y="1967"/>
                    <a:pt x="2915" y="2328"/>
                    <a:pt x="3025" y="2688"/>
                  </a:cubicBezTo>
                  <a:cubicBezTo>
                    <a:pt x="2727" y="2453"/>
                    <a:pt x="2414" y="2171"/>
                    <a:pt x="2006" y="2046"/>
                  </a:cubicBezTo>
                  <a:cubicBezTo>
                    <a:pt x="1849" y="1988"/>
                    <a:pt x="1705" y="1961"/>
                    <a:pt x="1569" y="1961"/>
                  </a:cubicBezTo>
                  <a:cubicBezTo>
                    <a:pt x="1407" y="1961"/>
                    <a:pt x="1258" y="2000"/>
                    <a:pt x="1113" y="2077"/>
                  </a:cubicBezTo>
                  <a:cubicBezTo>
                    <a:pt x="627" y="2359"/>
                    <a:pt x="549" y="3001"/>
                    <a:pt x="800" y="3456"/>
                  </a:cubicBezTo>
                  <a:cubicBezTo>
                    <a:pt x="862" y="3565"/>
                    <a:pt x="941" y="3691"/>
                    <a:pt x="1035" y="3785"/>
                  </a:cubicBezTo>
                  <a:cubicBezTo>
                    <a:pt x="909" y="3848"/>
                    <a:pt x="706" y="3942"/>
                    <a:pt x="596" y="4177"/>
                  </a:cubicBezTo>
                  <a:cubicBezTo>
                    <a:pt x="439" y="4443"/>
                    <a:pt x="517" y="4819"/>
                    <a:pt x="768" y="5070"/>
                  </a:cubicBezTo>
                  <a:cubicBezTo>
                    <a:pt x="909" y="5211"/>
                    <a:pt x="1082" y="5289"/>
                    <a:pt x="1254" y="5367"/>
                  </a:cubicBezTo>
                  <a:cubicBezTo>
                    <a:pt x="1097" y="5430"/>
                    <a:pt x="941" y="5461"/>
                    <a:pt x="800" y="5540"/>
                  </a:cubicBezTo>
                  <a:cubicBezTo>
                    <a:pt x="612" y="5618"/>
                    <a:pt x="408" y="5744"/>
                    <a:pt x="251" y="5932"/>
                  </a:cubicBezTo>
                  <a:cubicBezTo>
                    <a:pt x="47" y="6214"/>
                    <a:pt x="0" y="6590"/>
                    <a:pt x="157" y="6856"/>
                  </a:cubicBezTo>
                  <a:cubicBezTo>
                    <a:pt x="298" y="7107"/>
                    <a:pt x="565" y="7216"/>
                    <a:pt x="643" y="7248"/>
                  </a:cubicBezTo>
                  <a:cubicBezTo>
                    <a:pt x="753" y="7295"/>
                    <a:pt x="847" y="7326"/>
                    <a:pt x="941" y="7342"/>
                  </a:cubicBezTo>
                  <a:cubicBezTo>
                    <a:pt x="862" y="7687"/>
                    <a:pt x="941" y="8000"/>
                    <a:pt x="1160" y="8235"/>
                  </a:cubicBezTo>
                  <a:cubicBezTo>
                    <a:pt x="1379" y="8439"/>
                    <a:pt x="1693" y="8580"/>
                    <a:pt x="2037" y="8580"/>
                  </a:cubicBezTo>
                  <a:cubicBezTo>
                    <a:pt x="2570" y="8580"/>
                    <a:pt x="3040" y="8345"/>
                    <a:pt x="3432" y="8110"/>
                  </a:cubicBezTo>
                  <a:cubicBezTo>
                    <a:pt x="4200" y="7655"/>
                    <a:pt x="4874" y="7107"/>
                    <a:pt x="5500" y="6464"/>
                  </a:cubicBezTo>
                  <a:lnTo>
                    <a:pt x="5547" y="6433"/>
                  </a:lnTo>
                  <a:lnTo>
                    <a:pt x="7177" y="5979"/>
                  </a:lnTo>
                  <a:cubicBezTo>
                    <a:pt x="8133" y="6308"/>
                    <a:pt x="9104" y="6605"/>
                    <a:pt x="10092" y="6840"/>
                  </a:cubicBezTo>
                  <a:cubicBezTo>
                    <a:pt x="9778" y="6872"/>
                    <a:pt x="9465" y="6950"/>
                    <a:pt x="9167" y="7075"/>
                  </a:cubicBezTo>
                  <a:cubicBezTo>
                    <a:pt x="8431" y="7342"/>
                    <a:pt x="7820" y="7953"/>
                    <a:pt x="7616" y="8595"/>
                  </a:cubicBezTo>
                  <a:cubicBezTo>
                    <a:pt x="7584" y="8705"/>
                    <a:pt x="7600" y="8815"/>
                    <a:pt x="7663" y="8909"/>
                  </a:cubicBezTo>
                  <a:cubicBezTo>
                    <a:pt x="7725" y="9018"/>
                    <a:pt x="7804" y="9097"/>
                    <a:pt x="7914" y="9112"/>
                  </a:cubicBezTo>
                  <a:cubicBezTo>
                    <a:pt x="8384" y="9222"/>
                    <a:pt x="8932" y="9348"/>
                    <a:pt x="9527" y="9348"/>
                  </a:cubicBezTo>
                  <a:cubicBezTo>
                    <a:pt x="9919" y="9348"/>
                    <a:pt x="10327" y="9285"/>
                    <a:pt x="10734" y="9128"/>
                  </a:cubicBezTo>
                  <a:cubicBezTo>
                    <a:pt x="11282" y="8909"/>
                    <a:pt x="11721" y="8548"/>
                    <a:pt x="12129" y="8204"/>
                  </a:cubicBezTo>
                  <a:cubicBezTo>
                    <a:pt x="12473" y="7922"/>
                    <a:pt x="12834" y="7624"/>
                    <a:pt x="13210" y="7467"/>
                  </a:cubicBezTo>
                  <a:cubicBezTo>
                    <a:pt x="14174" y="7608"/>
                    <a:pt x="15067" y="7679"/>
                    <a:pt x="15929" y="7679"/>
                  </a:cubicBezTo>
                  <a:cubicBezTo>
                    <a:pt x="16216" y="7679"/>
                    <a:pt x="16500" y="7671"/>
                    <a:pt x="16782" y="7655"/>
                  </a:cubicBezTo>
                  <a:cubicBezTo>
                    <a:pt x="17065" y="7640"/>
                    <a:pt x="17253" y="7420"/>
                    <a:pt x="17253" y="7154"/>
                  </a:cubicBezTo>
                  <a:cubicBezTo>
                    <a:pt x="17159" y="6840"/>
                    <a:pt x="16939" y="6637"/>
                    <a:pt x="16688" y="6637"/>
                  </a:cubicBezTo>
                  <a:lnTo>
                    <a:pt x="16673" y="6637"/>
                  </a:lnTo>
                  <a:cubicBezTo>
                    <a:pt x="16453" y="6650"/>
                    <a:pt x="16230" y="6655"/>
                    <a:pt x="16005" y="6655"/>
                  </a:cubicBezTo>
                  <a:cubicBezTo>
                    <a:pt x="15413" y="6655"/>
                    <a:pt x="14802" y="6615"/>
                    <a:pt x="14166" y="6558"/>
                  </a:cubicBezTo>
                  <a:cubicBezTo>
                    <a:pt x="14197" y="6543"/>
                    <a:pt x="14228" y="6511"/>
                    <a:pt x="14244" y="6480"/>
                  </a:cubicBezTo>
                  <a:cubicBezTo>
                    <a:pt x="14354" y="6323"/>
                    <a:pt x="14338" y="6135"/>
                    <a:pt x="14228" y="5979"/>
                  </a:cubicBezTo>
                  <a:cubicBezTo>
                    <a:pt x="13993" y="5697"/>
                    <a:pt x="13852" y="5305"/>
                    <a:pt x="13711" y="4897"/>
                  </a:cubicBezTo>
                  <a:cubicBezTo>
                    <a:pt x="13602" y="4568"/>
                    <a:pt x="13476" y="4208"/>
                    <a:pt x="13288" y="3895"/>
                  </a:cubicBezTo>
                  <a:cubicBezTo>
                    <a:pt x="12755" y="3017"/>
                    <a:pt x="11753" y="2406"/>
                    <a:pt x="10734" y="2375"/>
                  </a:cubicBezTo>
                  <a:cubicBezTo>
                    <a:pt x="10624" y="2375"/>
                    <a:pt x="10515" y="2406"/>
                    <a:pt x="10436" y="2484"/>
                  </a:cubicBezTo>
                  <a:cubicBezTo>
                    <a:pt x="10358" y="2563"/>
                    <a:pt x="10327" y="2672"/>
                    <a:pt x="10327" y="2782"/>
                  </a:cubicBezTo>
                  <a:cubicBezTo>
                    <a:pt x="10311" y="4349"/>
                    <a:pt x="11376" y="5838"/>
                    <a:pt x="12865" y="6355"/>
                  </a:cubicBezTo>
                  <a:cubicBezTo>
                    <a:pt x="12986" y="6385"/>
                    <a:pt x="13093" y="6430"/>
                    <a:pt x="13213" y="6447"/>
                  </a:cubicBezTo>
                  <a:lnTo>
                    <a:pt x="13213" y="6447"/>
                  </a:lnTo>
                  <a:cubicBezTo>
                    <a:pt x="12511" y="6353"/>
                    <a:pt x="11764" y="6197"/>
                    <a:pt x="10985" y="6010"/>
                  </a:cubicBezTo>
                  <a:cubicBezTo>
                    <a:pt x="9794" y="5744"/>
                    <a:pt x="8603" y="5414"/>
                    <a:pt x="7443" y="4991"/>
                  </a:cubicBezTo>
                  <a:cubicBezTo>
                    <a:pt x="7349" y="4819"/>
                    <a:pt x="7255" y="4662"/>
                    <a:pt x="7193" y="4506"/>
                  </a:cubicBezTo>
                  <a:cubicBezTo>
                    <a:pt x="7208" y="4490"/>
                    <a:pt x="7224" y="4474"/>
                    <a:pt x="7224" y="4443"/>
                  </a:cubicBezTo>
                  <a:cubicBezTo>
                    <a:pt x="7287" y="4365"/>
                    <a:pt x="7349" y="4318"/>
                    <a:pt x="7412" y="4239"/>
                  </a:cubicBezTo>
                  <a:cubicBezTo>
                    <a:pt x="7757" y="3801"/>
                    <a:pt x="8070" y="3330"/>
                    <a:pt x="8305" y="2829"/>
                  </a:cubicBezTo>
                  <a:cubicBezTo>
                    <a:pt x="8446" y="2516"/>
                    <a:pt x="8619" y="2124"/>
                    <a:pt x="8603" y="1669"/>
                  </a:cubicBezTo>
                  <a:cubicBezTo>
                    <a:pt x="8603" y="1434"/>
                    <a:pt x="8525" y="1262"/>
                    <a:pt x="8368" y="1137"/>
                  </a:cubicBezTo>
                  <a:cubicBezTo>
                    <a:pt x="8273" y="1051"/>
                    <a:pt x="8148" y="1011"/>
                    <a:pt x="8019" y="1011"/>
                  </a:cubicBezTo>
                  <a:cubicBezTo>
                    <a:pt x="7937" y="1011"/>
                    <a:pt x="7852" y="1028"/>
                    <a:pt x="7773" y="1058"/>
                  </a:cubicBezTo>
                  <a:cubicBezTo>
                    <a:pt x="7678" y="808"/>
                    <a:pt x="7537" y="588"/>
                    <a:pt x="7365" y="400"/>
                  </a:cubicBezTo>
                  <a:cubicBezTo>
                    <a:pt x="7155" y="169"/>
                    <a:pt x="6845" y="1"/>
                    <a:pt x="6537" y="1"/>
                  </a:cubicBezTo>
                  <a:close/>
                </a:path>
              </a:pathLst>
            </a:custGeom>
            <a:solidFill>
              <a:srgbClr val="FFFFFF"/>
            </a:solidFill>
            <a:ln>
              <a:noFill/>
            </a:ln>
            <a:effectLst>
              <a:outerShdw blurRad="57150" dist="19050" dir="5400000" algn="bl" rotWithShape="0">
                <a:srgbClr val="000000">
                  <a:alpha val="7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8"/>
            <p:cNvSpPr/>
            <p:nvPr/>
          </p:nvSpPr>
          <p:spPr>
            <a:xfrm>
              <a:off x="1550799" y="1192762"/>
              <a:ext cx="754081" cy="377040"/>
            </a:xfrm>
            <a:custGeom>
              <a:avLst/>
              <a:gdLst/>
              <a:ahLst/>
              <a:cxnLst/>
              <a:rect l="l" t="t" r="r" b="b"/>
              <a:pathLst>
                <a:path w="5924" h="2962" extrusionOk="0">
                  <a:moveTo>
                    <a:pt x="5923" y="0"/>
                  </a:moveTo>
                  <a:cubicBezTo>
                    <a:pt x="4200" y="408"/>
                    <a:pt x="2131" y="0"/>
                    <a:pt x="549" y="690"/>
                  </a:cubicBezTo>
                  <a:cubicBezTo>
                    <a:pt x="392" y="737"/>
                    <a:pt x="235" y="815"/>
                    <a:pt x="141" y="956"/>
                  </a:cubicBezTo>
                  <a:cubicBezTo>
                    <a:pt x="31" y="1097"/>
                    <a:pt x="0" y="1285"/>
                    <a:pt x="78" y="1426"/>
                  </a:cubicBezTo>
                  <a:cubicBezTo>
                    <a:pt x="141" y="1552"/>
                    <a:pt x="235" y="1599"/>
                    <a:pt x="361" y="1646"/>
                  </a:cubicBezTo>
                  <a:cubicBezTo>
                    <a:pt x="574" y="1746"/>
                    <a:pt x="827" y="1836"/>
                    <a:pt x="1072" y="1836"/>
                  </a:cubicBezTo>
                  <a:cubicBezTo>
                    <a:pt x="1133" y="1836"/>
                    <a:pt x="1194" y="1831"/>
                    <a:pt x="1254" y="1818"/>
                  </a:cubicBezTo>
                  <a:lnTo>
                    <a:pt x="1254" y="1818"/>
                  </a:lnTo>
                  <a:cubicBezTo>
                    <a:pt x="878" y="1943"/>
                    <a:pt x="752" y="2476"/>
                    <a:pt x="1003" y="2743"/>
                  </a:cubicBezTo>
                  <a:cubicBezTo>
                    <a:pt x="1144" y="2899"/>
                    <a:pt x="1379" y="2962"/>
                    <a:pt x="1583" y="2962"/>
                  </a:cubicBezTo>
                  <a:cubicBezTo>
                    <a:pt x="1990" y="2962"/>
                    <a:pt x="2413" y="2758"/>
                    <a:pt x="2758" y="2555"/>
                  </a:cubicBezTo>
                  <a:cubicBezTo>
                    <a:pt x="3494" y="2116"/>
                    <a:pt x="4153" y="1583"/>
                    <a:pt x="4764" y="988"/>
                  </a:cubicBezTo>
                  <a:cubicBezTo>
                    <a:pt x="5108" y="627"/>
                    <a:pt x="5469" y="220"/>
                    <a:pt x="59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8"/>
            <p:cNvSpPr/>
            <p:nvPr/>
          </p:nvSpPr>
          <p:spPr>
            <a:xfrm>
              <a:off x="1608589" y="837236"/>
              <a:ext cx="668286" cy="381750"/>
            </a:xfrm>
            <a:custGeom>
              <a:avLst/>
              <a:gdLst/>
              <a:ahLst/>
              <a:cxnLst/>
              <a:rect l="l" t="t" r="r" b="b"/>
              <a:pathLst>
                <a:path w="5250" h="2999" extrusionOk="0">
                  <a:moveTo>
                    <a:pt x="710" y="0"/>
                  </a:moveTo>
                  <a:cubicBezTo>
                    <a:pt x="616" y="0"/>
                    <a:pt x="525" y="20"/>
                    <a:pt x="455" y="67"/>
                  </a:cubicBezTo>
                  <a:cubicBezTo>
                    <a:pt x="173" y="224"/>
                    <a:pt x="157" y="615"/>
                    <a:pt x="298" y="897"/>
                  </a:cubicBezTo>
                  <a:cubicBezTo>
                    <a:pt x="424" y="1164"/>
                    <a:pt x="721" y="1399"/>
                    <a:pt x="972" y="1556"/>
                  </a:cubicBezTo>
                  <a:cubicBezTo>
                    <a:pt x="768" y="1618"/>
                    <a:pt x="565" y="1681"/>
                    <a:pt x="377" y="1759"/>
                  </a:cubicBezTo>
                  <a:cubicBezTo>
                    <a:pt x="251" y="1791"/>
                    <a:pt x="110" y="1853"/>
                    <a:pt x="63" y="1963"/>
                  </a:cubicBezTo>
                  <a:cubicBezTo>
                    <a:pt x="1" y="2104"/>
                    <a:pt x="32" y="2292"/>
                    <a:pt x="157" y="2402"/>
                  </a:cubicBezTo>
                  <a:cubicBezTo>
                    <a:pt x="267" y="2527"/>
                    <a:pt x="424" y="2574"/>
                    <a:pt x="565" y="2621"/>
                  </a:cubicBezTo>
                  <a:cubicBezTo>
                    <a:pt x="1421" y="2900"/>
                    <a:pt x="2324" y="2998"/>
                    <a:pt x="3235" y="2998"/>
                  </a:cubicBezTo>
                  <a:cubicBezTo>
                    <a:pt x="3907" y="2998"/>
                    <a:pt x="4584" y="2945"/>
                    <a:pt x="5250" y="2872"/>
                  </a:cubicBezTo>
                  <a:cubicBezTo>
                    <a:pt x="4106" y="2261"/>
                    <a:pt x="2931" y="1509"/>
                    <a:pt x="1928" y="678"/>
                  </a:cubicBezTo>
                  <a:cubicBezTo>
                    <a:pt x="1646" y="427"/>
                    <a:pt x="1348" y="161"/>
                    <a:pt x="988" y="51"/>
                  </a:cubicBezTo>
                  <a:cubicBezTo>
                    <a:pt x="902" y="20"/>
                    <a:pt x="804" y="0"/>
                    <a:pt x="7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8"/>
            <p:cNvSpPr/>
            <p:nvPr/>
          </p:nvSpPr>
          <p:spPr>
            <a:xfrm>
              <a:off x="1925802" y="642861"/>
              <a:ext cx="406954" cy="564288"/>
            </a:xfrm>
            <a:custGeom>
              <a:avLst/>
              <a:gdLst/>
              <a:ahLst/>
              <a:cxnLst/>
              <a:rect l="l" t="t" r="r" b="b"/>
              <a:pathLst>
                <a:path w="3197" h="4433" extrusionOk="0">
                  <a:moveTo>
                    <a:pt x="1430" y="0"/>
                  </a:moveTo>
                  <a:cubicBezTo>
                    <a:pt x="1328" y="0"/>
                    <a:pt x="1228" y="28"/>
                    <a:pt x="1144" y="90"/>
                  </a:cubicBezTo>
                  <a:cubicBezTo>
                    <a:pt x="1003" y="184"/>
                    <a:pt x="956" y="325"/>
                    <a:pt x="893" y="481"/>
                  </a:cubicBezTo>
                  <a:cubicBezTo>
                    <a:pt x="815" y="716"/>
                    <a:pt x="721" y="1030"/>
                    <a:pt x="878" y="1249"/>
                  </a:cubicBezTo>
                  <a:cubicBezTo>
                    <a:pt x="756" y="1180"/>
                    <a:pt x="610" y="1134"/>
                    <a:pt x="473" y="1134"/>
                  </a:cubicBezTo>
                  <a:cubicBezTo>
                    <a:pt x="362" y="1134"/>
                    <a:pt x="256" y="1164"/>
                    <a:pt x="172" y="1234"/>
                  </a:cubicBezTo>
                  <a:cubicBezTo>
                    <a:pt x="31" y="1343"/>
                    <a:pt x="0" y="1563"/>
                    <a:pt x="47" y="1735"/>
                  </a:cubicBezTo>
                  <a:cubicBezTo>
                    <a:pt x="110" y="1907"/>
                    <a:pt x="235" y="2064"/>
                    <a:pt x="345" y="2205"/>
                  </a:cubicBezTo>
                  <a:cubicBezTo>
                    <a:pt x="612" y="2517"/>
                    <a:pt x="2202" y="4433"/>
                    <a:pt x="2701" y="4433"/>
                  </a:cubicBezTo>
                  <a:cubicBezTo>
                    <a:pt x="2729" y="4433"/>
                    <a:pt x="2753" y="4427"/>
                    <a:pt x="2774" y="4414"/>
                  </a:cubicBezTo>
                  <a:cubicBezTo>
                    <a:pt x="3197" y="4179"/>
                    <a:pt x="2366" y="1469"/>
                    <a:pt x="2256" y="1030"/>
                  </a:cubicBezTo>
                  <a:cubicBezTo>
                    <a:pt x="2209" y="732"/>
                    <a:pt x="2131" y="450"/>
                    <a:pt x="1927" y="231"/>
                  </a:cubicBezTo>
                  <a:cubicBezTo>
                    <a:pt x="1807" y="90"/>
                    <a:pt x="1614" y="0"/>
                    <a:pt x="14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8"/>
            <p:cNvSpPr/>
            <p:nvPr/>
          </p:nvSpPr>
          <p:spPr>
            <a:xfrm>
              <a:off x="2260835" y="594236"/>
              <a:ext cx="283353" cy="610622"/>
            </a:xfrm>
            <a:custGeom>
              <a:avLst/>
              <a:gdLst/>
              <a:ahLst/>
              <a:cxnLst/>
              <a:rect l="l" t="t" r="r" b="b"/>
              <a:pathLst>
                <a:path w="2226" h="4797" extrusionOk="0">
                  <a:moveTo>
                    <a:pt x="568" y="0"/>
                  </a:moveTo>
                  <a:cubicBezTo>
                    <a:pt x="495" y="0"/>
                    <a:pt x="424" y="19"/>
                    <a:pt x="361" y="64"/>
                  </a:cubicBezTo>
                  <a:cubicBezTo>
                    <a:pt x="204" y="174"/>
                    <a:pt x="157" y="378"/>
                    <a:pt x="142" y="566"/>
                  </a:cubicBezTo>
                  <a:cubicBezTo>
                    <a:pt x="1" y="1976"/>
                    <a:pt x="392" y="3371"/>
                    <a:pt x="283" y="4796"/>
                  </a:cubicBezTo>
                  <a:cubicBezTo>
                    <a:pt x="439" y="4295"/>
                    <a:pt x="784" y="3919"/>
                    <a:pt x="1097" y="3543"/>
                  </a:cubicBezTo>
                  <a:cubicBezTo>
                    <a:pt x="1442" y="3135"/>
                    <a:pt x="1724" y="2681"/>
                    <a:pt x="1944" y="2211"/>
                  </a:cubicBezTo>
                  <a:cubicBezTo>
                    <a:pt x="2085" y="1929"/>
                    <a:pt x="2226" y="1584"/>
                    <a:pt x="2194" y="1255"/>
                  </a:cubicBezTo>
                  <a:cubicBezTo>
                    <a:pt x="2194" y="1177"/>
                    <a:pt x="2179" y="1083"/>
                    <a:pt x="2116" y="1036"/>
                  </a:cubicBezTo>
                  <a:cubicBezTo>
                    <a:pt x="2085" y="1010"/>
                    <a:pt x="2050" y="1000"/>
                    <a:pt x="2013" y="1000"/>
                  </a:cubicBezTo>
                  <a:cubicBezTo>
                    <a:pt x="1935" y="1000"/>
                    <a:pt x="1850" y="1046"/>
                    <a:pt x="1787" y="1098"/>
                  </a:cubicBezTo>
                  <a:cubicBezTo>
                    <a:pt x="1693" y="1177"/>
                    <a:pt x="1614" y="1302"/>
                    <a:pt x="1489" y="1333"/>
                  </a:cubicBezTo>
                  <a:cubicBezTo>
                    <a:pt x="1489" y="942"/>
                    <a:pt x="1348" y="534"/>
                    <a:pt x="1082" y="252"/>
                  </a:cubicBezTo>
                  <a:cubicBezTo>
                    <a:pt x="948" y="118"/>
                    <a:pt x="750" y="0"/>
                    <a:pt x="5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8"/>
            <p:cNvSpPr/>
            <p:nvPr/>
          </p:nvSpPr>
          <p:spPr>
            <a:xfrm>
              <a:off x="2161165" y="1084819"/>
              <a:ext cx="263368" cy="219707"/>
            </a:xfrm>
            <a:custGeom>
              <a:avLst/>
              <a:gdLst/>
              <a:ahLst/>
              <a:cxnLst/>
              <a:rect l="l" t="t" r="r" b="b"/>
              <a:pathLst>
                <a:path w="2069" h="1726" extrusionOk="0">
                  <a:moveTo>
                    <a:pt x="1319" y="0"/>
                  </a:moveTo>
                  <a:cubicBezTo>
                    <a:pt x="1034" y="0"/>
                    <a:pt x="744" y="176"/>
                    <a:pt x="611" y="441"/>
                  </a:cubicBezTo>
                  <a:cubicBezTo>
                    <a:pt x="548" y="551"/>
                    <a:pt x="517" y="645"/>
                    <a:pt x="580" y="770"/>
                  </a:cubicBezTo>
                  <a:cubicBezTo>
                    <a:pt x="392" y="801"/>
                    <a:pt x="219" y="927"/>
                    <a:pt x="125" y="1099"/>
                  </a:cubicBezTo>
                  <a:cubicBezTo>
                    <a:pt x="31" y="1287"/>
                    <a:pt x="0" y="1538"/>
                    <a:pt x="47" y="1726"/>
                  </a:cubicBezTo>
                  <a:cubicBezTo>
                    <a:pt x="705" y="1554"/>
                    <a:pt x="1395" y="1366"/>
                    <a:pt x="2068" y="1177"/>
                  </a:cubicBezTo>
                  <a:cubicBezTo>
                    <a:pt x="1833" y="833"/>
                    <a:pt x="1598" y="410"/>
                    <a:pt x="1473" y="18"/>
                  </a:cubicBezTo>
                  <a:cubicBezTo>
                    <a:pt x="1423" y="6"/>
                    <a:pt x="1371" y="0"/>
                    <a:pt x="1319"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8"/>
            <p:cNvSpPr/>
            <p:nvPr/>
          </p:nvSpPr>
          <p:spPr>
            <a:xfrm>
              <a:off x="2358596" y="1200782"/>
              <a:ext cx="1274707" cy="257385"/>
            </a:xfrm>
            <a:custGeom>
              <a:avLst/>
              <a:gdLst/>
              <a:ahLst/>
              <a:cxnLst/>
              <a:rect l="l" t="t" r="r" b="b"/>
              <a:pathLst>
                <a:path w="10014" h="2022" extrusionOk="0">
                  <a:moveTo>
                    <a:pt x="94" y="0"/>
                  </a:moveTo>
                  <a:cubicBezTo>
                    <a:pt x="63" y="0"/>
                    <a:pt x="16" y="16"/>
                    <a:pt x="0" y="63"/>
                  </a:cubicBezTo>
                  <a:cubicBezTo>
                    <a:pt x="0" y="94"/>
                    <a:pt x="16" y="141"/>
                    <a:pt x="63" y="157"/>
                  </a:cubicBezTo>
                  <a:cubicBezTo>
                    <a:pt x="1395" y="643"/>
                    <a:pt x="2742" y="1034"/>
                    <a:pt x="4121" y="1348"/>
                  </a:cubicBezTo>
                  <a:cubicBezTo>
                    <a:pt x="6049" y="1802"/>
                    <a:pt x="7694" y="2021"/>
                    <a:pt x="9245" y="2021"/>
                  </a:cubicBezTo>
                  <a:cubicBezTo>
                    <a:pt x="9480" y="2021"/>
                    <a:pt x="9715" y="2021"/>
                    <a:pt x="9935" y="1974"/>
                  </a:cubicBezTo>
                  <a:cubicBezTo>
                    <a:pt x="9966" y="1974"/>
                    <a:pt x="10013" y="1943"/>
                    <a:pt x="10013" y="1896"/>
                  </a:cubicBezTo>
                  <a:cubicBezTo>
                    <a:pt x="10013" y="1865"/>
                    <a:pt x="9966" y="1818"/>
                    <a:pt x="9935" y="1818"/>
                  </a:cubicBezTo>
                  <a:cubicBezTo>
                    <a:pt x="9732" y="1825"/>
                    <a:pt x="9527" y="1829"/>
                    <a:pt x="9320" y="1829"/>
                  </a:cubicBezTo>
                  <a:cubicBezTo>
                    <a:pt x="7758" y="1829"/>
                    <a:pt x="6088" y="1618"/>
                    <a:pt x="4137" y="1175"/>
                  </a:cubicBezTo>
                  <a:cubicBezTo>
                    <a:pt x="2758" y="862"/>
                    <a:pt x="1411" y="470"/>
                    <a:pt x="94"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8"/>
            <p:cNvSpPr/>
            <p:nvPr/>
          </p:nvSpPr>
          <p:spPr>
            <a:xfrm>
              <a:off x="2514147" y="1424179"/>
              <a:ext cx="660393" cy="248730"/>
            </a:xfrm>
            <a:custGeom>
              <a:avLst/>
              <a:gdLst/>
              <a:ahLst/>
              <a:cxnLst/>
              <a:rect l="l" t="t" r="r" b="b"/>
              <a:pathLst>
                <a:path w="5188" h="1954" extrusionOk="0">
                  <a:moveTo>
                    <a:pt x="5187" y="0"/>
                  </a:moveTo>
                  <a:lnTo>
                    <a:pt x="5187" y="0"/>
                  </a:lnTo>
                  <a:cubicBezTo>
                    <a:pt x="4545" y="47"/>
                    <a:pt x="3761" y="94"/>
                    <a:pt x="3103" y="157"/>
                  </a:cubicBezTo>
                  <a:cubicBezTo>
                    <a:pt x="2508" y="204"/>
                    <a:pt x="1881" y="235"/>
                    <a:pt x="1301" y="455"/>
                  </a:cubicBezTo>
                  <a:cubicBezTo>
                    <a:pt x="737" y="674"/>
                    <a:pt x="173" y="1144"/>
                    <a:pt x="1" y="1724"/>
                  </a:cubicBezTo>
                  <a:cubicBezTo>
                    <a:pt x="476" y="1852"/>
                    <a:pt x="988" y="1953"/>
                    <a:pt x="1492" y="1953"/>
                  </a:cubicBezTo>
                  <a:cubicBezTo>
                    <a:pt x="1851" y="1953"/>
                    <a:pt x="2206" y="1901"/>
                    <a:pt x="2539" y="1771"/>
                  </a:cubicBezTo>
                  <a:cubicBezTo>
                    <a:pt x="3526" y="1379"/>
                    <a:pt x="4184" y="361"/>
                    <a:pt x="5187"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8"/>
            <p:cNvSpPr/>
            <p:nvPr/>
          </p:nvSpPr>
          <p:spPr>
            <a:xfrm>
              <a:off x="2865219" y="891589"/>
              <a:ext cx="406954" cy="440941"/>
            </a:xfrm>
            <a:custGeom>
              <a:avLst/>
              <a:gdLst/>
              <a:ahLst/>
              <a:cxnLst/>
              <a:rect l="l" t="t" r="r" b="b"/>
              <a:pathLst>
                <a:path w="3197" h="3464" extrusionOk="0">
                  <a:moveTo>
                    <a:pt x="0" y="0"/>
                  </a:moveTo>
                  <a:cubicBezTo>
                    <a:pt x="0" y="1395"/>
                    <a:pt x="956" y="2727"/>
                    <a:pt x="2272" y="3166"/>
                  </a:cubicBezTo>
                  <a:cubicBezTo>
                    <a:pt x="2570" y="3291"/>
                    <a:pt x="2899" y="3354"/>
                    <a:pt x="3197" y="3463"/>
                  </a:cubicBezTo>
                  <a:cubicBezTo>
                    <a:pt x="2680" y="2852"/>
                    <a:pt x="2602" y="1990"/>
                    <a:pt x="2210" y="1332"/>
                  </a:cubicBezTo>
                  <a:cubicBezTo>
                    <a:pt x="1755" y="564"/>
                    <a:pt x="878" y="32"/>
                    <a:pt x="0"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79"/>
        <p:cNvGrpSpPr/>
        <p:nvPr/>
      </p:nvGrpSpPr>
      <p:grpSpPr>
        <a:xfrm>
          <a:off x="0" y="0"/>
          <a:ext cx="0" cy="0"/>
          <a:chOff x="0" y="0"/>
          <a:chExt cx="0" cy="0"/>
        </a:xfrm>
      </p:grpSpPr>
      <p:sp>
        <p:nvSpPr>
          <p:cNvPr id="680" name="Google Shape;680;p9"/>
          <p:cNvSpPr txBox="1">
            <a:spLocks noGrp="1"/>
          </p:cNvSpPr>
          <p:nvPr>
            <p:ph type="title"/>
          </p:nvPr>
        </p:nvSpPr>
        <p:spPr>
          <a:xfrm>
            <a:off x="3993125" y="1534572"/>
            <a:ext cx="4402200" cy="695100"/>
          </a:xfrm>
          <a:prstGeom prst="rect">
            <a:avLst/>
          </a:prstGeom>
          <a:ln>
            <a:noFill/>
          </a:ln>
        </p:spPr>
        <p:txBody>
          <a:bodyPr spcFirstLastPara="1" wrap="square" lIns="91425" tIns="91425" rIns="91425" bIns="91425" anchor="ctr" anchorCtr="0">
            <a:noAutofit/>
          </a:bodyPr>
          <a:lstStyle>
            <a:lvl1pPr lvl="0" algn="r" rtl="0">
              <a:spcBef>
                <a:spcPts val="0"/>
              </a:spcBef>
              <a:spcAft>
                <a:spcPts val="0"/>
              </a:spcAft>
              <a:buSzPts val="3600"/>
              <a:buNone/>
              <a:defRPr sz="6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81" name="Google Shape;681;p9"/>
          <p:cNvSpPr txBox="1">
            <a:spLocks noGrp="1"/>
          </p:cNvSpPr>
          <p:nvPr>
            <p:ph type="subTitle" idx="1"/>
          </p:nvPr>
        </p:nvSpPr>
        <p:spPr>
          <a:xfrm>
            <a:off x="4437050" y="2382100"/>
            <a:ext cx="3958200" cy="1483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682" name="Google Shape;682;p9"/>
          <p:cNvGrpSpPr/>
          <p:nvPr/>
        </p:nvGrpSpPr>
        <p:grpSpPr>
          <a:xfrm>
            <a:off x="7411434" y="-968068"/>
            <a:ext cx="2826111" cy="2842841"/>
            <a:chOff x="5644150" y="1501350"/>
            <a:chExt cx="429350" cy="425575"/>
          </a:xfrm>
        </p:grpSpPr>
        <p:sp>
          <p:nvSpPr>
            <p:cNvPr id="683" name="Google Shape;683;p9"/>
            <p:cNvSpPr/>
            <p:nvPr/>
          </p:nvSpPr>
          <p:spPr>
            <a:xfrm>
              <a:off x="5805625" y="1655875"/>
              <a:ext cx="142175" cy="110725"/>
            </a:xfrm>
            <a:custGeom>
              <a:avLst/>
              <a:gdLst/>
              <a:ahLst/>
              <a:cxnLst/>
              <a:rect l="l" t="t" r="r" b="b"/>
              <a:pathLst>
                <a:path w="5687" h="4429" extrusionOk="0">
                  <a:moveTo>
                    <a:pt x="2531" y="342"/>
                  </a:moveTo>
                  <a:cubicBezTo>
                    <a:pt x="3086" y="342"/>
                    <a:pt x="3655" y="521"/>
                    <a:pt x="4090" y="845"/>
                  </a:cubicBezTo>
                  <a:lnTo>
                    <a:pt x="4090" y="845"/>
                  </a:lnTo>
                  <a:cubicBezTo>
                    <a:pt x="4098" y="861"/>
                    <a:pt x="4110" y="877"/>
                    <a:pt x="4125" y="892"/>
                  </a:cubicBezTo>
                  <a:cubicBezTo>
                    <a:pt x="5687" y="2490"/>
                    <a:pt x="3996" y="4127"/>
                    <a:pt x="2434" y="4127"/>
                  </a:cubicBezTo>
                  <a:cubicBezTo>
                    <a:pt x="1790" y="4127"/>
                    <a:pt x="1168" y="3849"/>
                    <a:pt x="805" y="3175"/>
                  </a:cubicBezTo>
                  <a:cubicBezTo>
                    <a:pt x="312" y="2267"/>
                    <a:pt x="779" y="840"/>
                    <a:pt x="1739" y="477"/>
                  </a:cubicBezTo>
                  <a:cubicBezTo>
                    <a:pt x="1988" y="386"/>
                    <a:pt x="2258" y="342"/>
                    <a:pt x="2531" y="342"/>
                  </a:cubicBezTo>
                  <a:close/>
                  <a:moveTo>
                    <a:pt x="2469" y="1"/>
                  </a:moveTo>
                  <a:cubicBezTo>
                    <a:pt x="2019" y="1"/>
                    <a:pt x="1576" y="115"/>
                    <a:pt x="1194" y="373"/>
                  </a:cubicBezTo>
                  <a:cubicBezTo>
                    <a:pt x="260" y="1022"/>
                    <a:pt x="1" y="2578"/>
                    <a:pt x="649" y="3538"/>
                  </a:cubicBezTo>
                  <a:cubicBezTo>
                    <a:pt x="1083" y="4152"/>
                    <a:pt x="1802" y="4428"/>
                    <a:pt x="2532" y="4428"/>
                  </a:cubicBezTo>
                  <a:cubicBezTo>
                    <a:pt x="3067" y="4428"/>
                    <a:pt x="3608" y="4279"/>
                    <a:pt x="4047" y="4005"/>
                  </a:cubicBezTo>
                  <a:cubicBezTo>
                    <a:pt x="5281" y="3234"/>
                    <a:pt x="5318" y="1700"/>
                    <a:pt x="4386" y="713"/>
                  </a:cubicBezTo>
                  <a:lnTo>
                    <a:pt x="4386" y="713"/>
                  </a:lnTo>
                  <a:cubicBezTo>
                    <a:pt x="4379" y="703"/>
                    <a:pt x="4370" y="694"/>
                    <a:pt x="4359" y="685"/>
                  </a:cubicBezTo>
                  <a:lnTo>
                    <a:pt x="4359" y="685"/>
                  </a:lnTo>
                  <a:cubicBezTo>
                    <a:pt x="4359" y="685"/>
                    <a:pt x="4359" y="685"/>
                    <a:pt x="4359" y="685"/>
                  </a:cubicBezTo>
                  <a:cubicBezTo>
                    <a:pt x="4343" y="669"/>
                    <a:pt x="4327" y="656"/>
                    <a:pt x="4310" y="646"/>
                  </a:cubicBezTo>
                  <a:lnTo>
                    <a:pt x="4310" y="646"/>
                  </a:lnTo>
                  <a:cubicBezTo>
                    <a:pt x="3800" y="247"/>
                    <a:pt x="3128" y="1"/>
                    <a:pt x="24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9"/>
            <p:cNvSpPr/>
            <p:nvPr/>
          </p:nvSpPr>
          <p:spPr>
            <a:xfrm>
              <a:off x="5825725" y="1673300"/>
              <a:ext cx="94400" cy="75425"/>
            </a:xfrm>
            <a:custGeom>
              <a:avLst/>
              <a:gdLst/>
              <a:ahLst/>
              <a:cxnLst/>
              <a:rect l="l" t="t" r="r" b="b"/>
              <a:pathLst>
                <a:path w="3776" h="3017" extrusionOk="0">
                  <a:moveTo>
                    <a:pt x="1768" y="294"/>
                  </a:moveTo>
                  <a:cubicBezTo>
                    <a:pt x="2105" y="294"/>
                    <a:pt x="2446" y="413"/>
                    <a:pt x="2724" y="621"/>
                  </a:cubicBezTo>
                  <a:lnTo>
                    <a:pt x="2724" y="621"/>
                  </a:lnTo>
                  <a:cubicBezTo>
                    <a:pt x="2735" y="644"/>
                    <a:pt x="2752" y="667"/>
                    <a:pt x="2776" y="688"/>
                  </a:cubicBezTo>
                  <a:cubicBezTo>
                    <a:pt x="3776" y="1705"/>
                    <a:pt x="2675" y="2736"/>
                    <a:pt x="1677" y="2736"/>
                  </a:cubicBezTo>
                  <a:cubicBezTo>
                    <a:pt x="1249" y="2736"/>
                    <a:pt x="841" y="2547"/>
                    <a:pt x="623" y="2089"/>
                  </a:cubicBezTo>
                  <a:cubicBezTo>
                    <a:pt x="338" y="1466"/>
                    <a:pt x="649" y="584"/>
                    <a:pt x="1298" y="377"/>
                  </a:cubicBezTo>
                  <a:cubicBezTo>
                    <a:pt x="1449" y="321"/>
                    <a:pt x="1608" y="294"/>
                    <a:pt x="1768" y="294"/>
                  </a:cubicBezTo>
                  <a:close/>
                  <a:moveTo>
                    <a:pt x="1702" y="1"/>
                  </a:moveTo>
                  <a:cubicBezTo>
                    <a:pt x="1383" y="1"/>
                    <a:pt x="1068" y="83"/>
                    <a:pt x="805" y="273"/>
                  </a:cubicBezTo>
                  <a:cubicBezTo>
                    <a:pt x="156" y="714"/>
                    <a:pt x="1" y="1881"/>
                    <a:pt x="520" y="2504"/>
                  </a:cubicBezTo>
                  <a:cubicBezTo>
                    <a:pt x="831" y="2856"/>
                    <a:pt x="1298" y="3017"/>
                    <a:pt x="1765" y="3017"/>
                  </a:cubicBezTo>
                  <a:cubicBezTo>
                    <a:pt x="2193" y="3017"/>
                    <a:pt x="2622" y="2882"/>
                    <a:pt x="2932" y="2633"/>
                  </a:cubicBezTo>
                  <a:cubicBezTo>
                    <a:pt x="3663" y="2104"/>
                    <a:pt x="3610" y="1158"/>
                    <a:pt x="3035" y="510"/>
                  </a:cubicBezTo>
                  <a:lnTo>
                    <a:pt x="3035" y="510"/>
                  </a:lnTo>
                  <a:cubicBezTo>
                    <a:pt x="3025" y="490"/>
                    <a:pt x="3008" y="472"/>
                    <a:pt x="2984" y="454"/>
                  </a:cubicBezTo>
                  <a:lnTo>
                    <a:pt x="2984" y="454"/>
                  </a:lnTo>
                  <a:cubicBezTo>
                    <a:pt x="2984" y="454"/>
                    <a:pt x="2984" y="454"/>
                    <a:pt x="2984" y="454"/>
                  </a:cubicBezTo>
                  <a:cubicBezTo>
                    <a:pt x="2973" y="443"/>
                    <a:pt x="2961" y="434"/>
                    <a:pt x="2949" y="426"/>
                  </a:cubicBezTo>
                  <a:lnTo>
                    <a:pt x="2949" y="426"/>
                  </a:lnTo>
                  <a:cubicBezTo>
                    <a:pt x="2612" y="165"/>
                    <a:pt x="2153" y="1"/>
                    <a:pt x="17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9"/>
            <p:cNvSpPr/>
            <p:nvPr/>
          </p:nvSpPr>
          <p:spPr>
            <a:xfrm>
              <a:off x="5660350" y="1575100"/>
              <a:ext cx="177325" cy="144025"/>
            </a:xfrm>
            <a:custGeom>
              <a:avLst/>
              <a:gdLst/>
              <a:ahLst/>
              <a:cxnLst/>
              <a:rect l="l" t="t" r="r" b="b"/>
              <a:pathLst>
                <a:path w="7093" h="5761" extrusionOk="0">
                  <a:moveTo>
                    <a:pt x="2551" y="1"/>
                  </a:moveTo>
                  <a:cubicBezTo>
                    <a:pt x="1850" y="1"/>
                    <a:pt x="1166" y="267"/>
                    <a:pt x="753" y="854"/>
                  </a:cubicBezTo>
                  <a:cubicBezTo>
                    <a:pt x="53" y="1866"/>
                    <a:pt x="701" y="3319"/>
                    <a:pt x="1428" y="4123"/>
                  </a:cubicBezTo>
                  <a:cubicBezTo>
                    <a:pt x="2595" y="5394"/>
                    <a:pt x="4592" y="5679"/>
                    <a:pt x="6201" y="5757"/>
                  </a:cubicBezTo>
                  <a:cubicBezTo>
                    <a:pt x="6207" y="5759"/>
                    <a:pt x="6212" y="5760"/>
                    <a:pt x="6218" y="5760"/>
                  </a:cubicBezTo>
                  <a:cubicBezTo>
                    <a:pt x="6282" y="5760"/>
                    <a:pt x="6297" y="5628"/>
                    <a:pt x="6201" y="5628"/>
                  </a:cubicBezTo>
                  <a:cubicBezTo>
                    <a:pt x="4826" y="5420"/>
                    <a:pt x="3347" y="5290"/>
                    <a:pt x="2154" y="4486"/>
                  </a:cubicBezTo>
                  <a:cubicBezTo>
                    <a:pt x="1142" y="3812"/>
                    <a:pt x="1" y="1970"/>
                    <a:pt x="1039" y="829"/>
                  </a:cubicBezTo>
                  <a:cubicBezTo>
                    <a:pt x="1507" y="326"/>
                    <a:pt x="2010" y="119"/>
                    <a:pt x="2519" y="119"/>
                  </a:cubicBezTo>
                  <a:cubicBezTo>
                    <a:pt x="4324" y="119"/>
                    <a:pt x="6202" y="2719"/>
                    <a:pt x="6849" y="3993"/>
                  </a:cubicBezTo>
                  <a:cubicBezTo>
                    <a:pt x="6873" y="4033"/>
                    <a:pt x="6907" y="4048"/>
                    <a:pt x="6940" y="4048"/>
                  </a:cubicBezTo>
                  <a:cubicBezTo>
                    <a:pt x="7016" y="4048"/>
                    <a:pt x="7093" y="3969"/>
                    <a:pt x="7057" y="3916"/>
                  </a:cubicBezTo>
                  <a:cubicBezTo>
                    <a:pt x="6330" y="2515"/>
                    <a:pt x="5267" y="1010"/>
                    <a:pt x="3840" y="310"/>
                  </a:cubicBezTo>
                  <a:cubicBezTo>
                    <a:pt x="3447" y="108"/>
                    <a:pt x="2996" y="1"/>
                    <a:pt x="25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9"/>
            <p:cNvSpPr/>
            <p:nvPr/>
          </p:nvSpPr>
          <p:spPr>
            <a:xfrm>
              <a:off x="5794600" y="1501350"/>
              <a:ext cx="126500" cy="174025"/>
            </a:xfrm>
            <a:custGeom>
              <a:avLst/>
              <a:gdLst/>
              <a:ahLst/>
              <a:cxnLst/>
              <a:rect l="l" t="t" r="r" b="b"/>
              <a:pathLst>
                <a:path w="5060" h="6961" extrusionOk="0">
                  <a:moveTo>
                    <a:pt x="2130" y="0"/>
                  </a:moveTo>
                  <a:cubicBezTo>
                    <a:pt x="1130" y="0"/>
                    <a:pt x="402" y="960"/>
                    <a:pt x="234" y="1989"/>
                  </a:cubicBezTo>
                  <a:cubicBezTo>
                    <a:pt x="1" y="3675"/>
                    <a:pt x="649" y="5620"/>
                    <a:pt x="1635" y="6943"/>
                  </a:cubicBezTo>
                  <a:cubicBezTo>
                    <a:pt x="1647" y="6956"/>
                    <a:pt x="1660" y="6961"/>
                    <a:pt x="1671" y="6961"/>
                  </a:cubicBezTo>
                  <a:cubicBezTo>
                    <a:pt x="1707" y="6961"/>
                    <a:pt x="1732" y="6911"/>
                    <a:pt x="1713" y="6891"/>
                  </a:cubicBezTo>
                  <a:cubicBezTo>
                    <a:pt x="986" y="5465"/>
                    <a:pt x="260" y="4142"/>
                    <a:pt x="338" y="2482"/>
                  </a:cubicBezTo>
                  <a:cubicBezTo>
                    <a:pt x="390" y="1574"/>
                    <a:pt x="727" y="536"/>
                    <a:pt x="1687" y="251"/>
                  </a:cubicBezTo>
                  <a:cubicBezTo>
                    <a:pt x="1832" y="204"/>
                    <a:pt x="1978" y="182"/>
                    <a:pt x="2123" y="182"/>
                  </a:cubicBezTo>
                  <a:cubicBezTo>
                    <a:pt x="2701" y="182"/>
                    <a:pt x="3248" y="531"/>
                    <a:pt x="3580" y="1029"/>
                  </a:cubicBezTo>
                  <a:cubicBezTo>
                    <a:pt x="4566" y="2482"/>
                    <a:pt x="4177" y="4868"/>
                    <a:pt x="3555" y="6425"/>
                  </a:cubicBezTo>
                  <a:cubicBezTo>
                    <a:pt x="3538" y="6507"/>
                    <a:pt x="3605" y="6558"/>
                    <a:pt x="3669" y="6558"/>
                  </a:cubicBezTo>
                  <a:cubicBezTo>
                    <a:pt x="3707" y="6558"/>
                    <a:pt x="3743" y="6540"/>
                    <a:pt x="3762" y="6502"/>
                  </a:cubicBezTo>
                  <a:cubicBezTo>
                    <a:pt x="4437" y="4764"/>
                    <a:pt x="5059" y="1133"/>
                    <a:pt x="2880" y="173"/>
                  </a:cubicBezTo>
                  <a:cubicBezTo>
                    <a:pt x="2617" y="54"/>
                    <a:pt x="2366" y="0"/>
                    <a:pt x="2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9"/>
            <p:cNvSpPr/>
            <p:nvPr/>
          </p:nvSpPr>
          <p:spPr>
            <a:xfrm>
              <a:off x="5887225" y="1544825"/>
              <a:ext cx="148000" cy="150000"/>
            </a:xfrm>
            <a:custGeom>
              <a:avLst/>
              <a:gdLst/>
              <a:ahLst/>
              <a:cxnLst/>
              <a:rect l="l" t="t" r="r" b="b"/>
              <a:pathLst>
                <a:path w="5920" h="6000" extrusionOk="0">
                  <a:moveTo>
                    <a:pt x="4281" y="1"/>
                  </a:moveTo>
                  <a:cubicBezTo>
                    <a:pt x="3649" y="1"/>
                    <a:pt x="2923" y="380"/>
                    <a:pt x="2470" y="717"/>
                  </a:cubicBezTo>
                  <a:cubicBezTo>
                    <a:pt x="1276" y="1650"/>
                    <a:pt x="576" y="3181"/>
                    <a:pt x="57" y="4556"/>
                  </a:cubicBezTo>
                  <a:cubicBezTo>
                    <a:pt x="1" y="4612"/>
                    <a:pt x="53" y="4655"/>
                    <a:pt x="96" y="4655"/>
                  </a:cubicBezTo>
                  <a:cubicBezTo>
                    <a:pt x="112" y="4655"/>
                    <a:pt x="128" y="4648"/>
                    <a:pt x="135" y="4634"/>
                  </a:cubicBezTo>
                  <a:cubicBezTo>
                    <a:pt x="602" y="3648"/>
                    <a:pt x="991" y="2688"/>
                    <a:pt x="1639" y="1832"/>
                  </a:cubicBezTo>
                  <a:cubicBezTo>
                    <a:pt x="2074" y="1253"/>
                    <a:pt x="3292" y="142"/>
                    <a:pt x="4227" y="142"/>
                  </a:cubicBezTo>
                  <a:cubicBezTo>
                    <a:pt x="4631" y="142"/>
                    <a:pt x="4982" y="350"/>
                    <a:pt x="5193" y="898"/>
                  </a:cubicBezTo>
                  <a:cubicBezTo>
                    <a:pt x="5634" y="1962"/>
                    <a:pt x="4726" y="3363"/>
                    <a:pt x="4000" y="4089"/>
                  </a:cubicBezTo>
                  <a:cubicBezTo>
                    <a:pt x="3274" y="4815"/>
                    <a:pt x="2392" y="5412"/>
                    <a:pt x="1432" y="5801"/>
                  </a:cubicBezTo>
                  <a:cubicBezTo>
                    <a:pt x="1322" y="5845"/>
                    <a:pt x="1361" y="6000"/>
                    <a:pt x="1454" y="6000"/>
                  </a:cubicBezTo>
                  <a:cubicBezTo>
                    <a:pt x="1471" y="6000"/>
                    <a:pt x="1490" y="5995"/>
                    <a:pt x="1510" y="5983"/>
                  </a:cubicBezTo>
                  <a:cubicBezTo>
                    <a:pt x="2677" y="5438"/>
                    <a:pt x="3818" y="4737"/>
                    <a:pt x="4623" y="3648"/>
                  </a:cubicBezTo>
                  <a:cubicBezTo>
                    <a:pt x="5245" y="2844"/>
                    <a:pt x="5920" y="1365"/>
                    <a:pt x="5167" y="405"/>
                  </a:cubicBezTo>
                  <a:cubicBezTo>
                    <a:pt x="4939" y="113"/>
                    <a:pt x="4624" y="1"/>
                    <a:pt x="42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9"/>
            <p:cNvSpPr/>
            <p:nvPr/>
          </p:nvSpPr>
          <p:spPr>
            <a:xfrm>
              <a:off x="5918575" y="1657325"/>
              <a:ext cx="154925" cy="94900"/>
            </a:xfrm>
            <a:custGeom>
              <a:avLst/>
              <a:gdLst/>
              <a:ahLst/>
              <a:cxnLst/>
              <a:rect l="l" t="t" r="r" b="b"/>
              <a:pathLst>
                <a:path w="6197" h="3796" extrusionOk="0">
                  <a:moveTo>
                    <a:pt x="4096" y="1"/>
                  </a:moveTo>
                  <a:cubicBezTo>
                    <a:pt x="2792" y="1"/>
                    <a:pt x="1302" y="633"/>
                    <a:pt x="308" y="1327"/>
                  </a:cubicBezTo>
                  <a:cubicBezTo>
                    <a:pt x="264" y="1327"/>
                    <a:pt x="275" y="1417"/>
                    <a:pt x="340" y="1417"/>
                  </a:cubicBezTo>
                  <a:cubicBezTo>
                    <a:pt x="353" y="1417"/>
                    <a:pt x="368" y="1413"/>
                    <a:pt x="385" y="1405"/>
                  </a:cubicBezTo>
                  <a:cubicBezTo>
                    <a:pt x="1397" y="834"/>
                    <a:pt x="2435" y="419"/>
                    <a:pt x="3550" y="263"/>
                  </a:cubicBezTo>
                  <a:cubicBezTo>
                    <a:pt x="3718" y="237"/>
                    <a:pt x="3891" y="222"/>
                    <a:pt x="4063" y="222"/>
                  </a:cubicBezTo>
                  <a:cubicBezTo>
                    <a:pt x="4900" y="222"/>
                    <a:pt x="5708" y="566"/>
                    <a:pt x="5729" y="1534"/>
                  </a:cubicBezTo>
                  <a:cubicBezTo>
                    <a:pt x="5755" y="2261"/>
                    <a:pt x="5210" y="2909"/>
                    <a:pt x="4562" y="3272"/>
                  </a:cubicBezTo>
                  <a:cubicBezTo>
                    <a:pt x="4099" y="3526"/>
                    <a:pt x="3589" y="3622"/>
                    <a:pt x="3062" y="3622"/>
                  </a:cubicBezTo>
                  <a:cubicBezTo>
                    <a:pt x="2083" y="3622"/>
                    <a:pt x="1046" y="3292"/>
                    <a:pt x="152" y="3039"/>
                  </a:cubicBezTo>
                  <a:cubicBezTo>
                    <a:pt x="144" y="3037"/>
                    <a:pt x="137" y="3037"/>
                    <a:pt x="130" y="3037"/>
                  </a:cubicBezTo>
                  <a:cubicBezTo>
                    <a:pt x="20" y="3037"/>
                    <a:pt x="1" y="3222"/>
                    <a:pt x="74" y="3247"/>
                  </a:cubicBezTo>
                  <a:cubicBezTo>
                    <a:pt x="927" y="3485"/>
                    <a:pt x="2076" y="3796"/>
                    <a:pt x="3139" y="3796"/>
                  </a:cubicBezTo>
                  <a:cubicBezTo>
                    <a:pt x="4275" y="3796"/>
                    <a:pt x="5312" y="3440"/>
                    <a:pt x="5781" y="2261"/>
                  </a:cubicBezTo>
                  <a:cubicBezTo>
                    <a:pt x="6196" y="1301"/>
                    <a:pt x="5625" y="186"/>
                    <a:pt x="4562" y="30"/>
                  </a:cubicBezTo>
                  <a:cubicBezTo>
                    <a:pt x="4410" y="10"/>
                    <a:pt x="4255" y="1"/>
                    <a:pt x="40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9"/>
            <p:cNvSpPr/>
            <p:nvPr/>
          </p:nvSpPr>
          <p:spPr>
            <a:xfrm>
              <a:off x="5644150" y="1715425"/>
              <a:ext cx="192750" cy="124575"/>
            </a:xfrm>
            <a:custGeom>
              <a:avLst/>
              <a:gdLst/>
              <a:ahLst/>
              <a:cxnLst/>
              <a:rect l="l" t="t" r="r" b="b"/>
              <a:pathLst>
                <a:path w="7710" h="4983" extrusionOk="0">
                  <a:moveTo>
                    <a:pt x="5971" y="0"/>
                  </a:moveTo>
                  <a:cubicBezTo>
                    <a:pt x="4639" y="0"/>
                    <a:pt x="3204" y="329"/>
                    <a:pt x="2128" y="1104"/>
                  </a:cubicBezTo>
                  <a:cubicBezTo>
                    <a:pt x="1168" y="1830"/>
                    <a:pt x="286" y="3128"/>
                    <a:pt x="1168" y="4217"/>
                  </a:cubicBezTo>
                  <a:cubicBezTo>
                    <a:pt x="1597" y="4764"/>
                    <a:pt x="2253" y="4983"/>
                    <a:pt x="2921" y="4983"/>
                  </a:cubicBezTo>
                  <a:cubicBezTo>
                    <a:pt x="3425" y="4983"/>
                    <a:pt x="3935" y="4859"/>
                    <a:pt x="4358" y="4658"/>
                  </a:cubicBezTo>
                  <a:cubicBezTo>
                    <a:pt x="5681" y="3958"/>
                    <a:pt x="6771" y="2661"/>
                    <a:pt x="7653" y="1493"/>
                  </a:cubicBezTo>
                  <a:cubicBezTo>
                    <a:pt x="7710" y="1455"/>
                    <a:pt x="7670" y="1376"/>
                    <a:pt x="7624" y="1376"/>
                  </a:cubicBezTo>
                  <a:cubicBezTo>
                    <a:pt x="7607" y="1376"/>
                    <a:pt x="7589" y="1387"/>
                    <a:pt x="7575" y="1415"/>
                  </a:cubicBezTo>
                  <a:cubicBezTo>
                    <a:pt x="6849" y="2090"/>
                    <a:pt x="6226" y="2894"/>
                    <a:pt x="5526" y="3543"/>
                  </a:cubicBezTo>
                  <a:cubicBezTo>
                    <a:pt x="4837" y="4193"/>
                    <a:pt x="3879" y="4816"/>
                    <a:pt x="2903" y="4816"/>
                  </a:cubicBezTo>
                  <a:cubicBezTo>
                    <a:pt x="2557" y="4816"/>
                    <a:pt x="2208" y="4738"/>
                    <a:pt x="1868" y="4554"/>
                  </a:cubicBezTo>
                  <a:cubicBezTo>
                    <a:pt x="0" y="3543"/>
                    <a:pt x="1635" y="1571"/>
                    <a:pt x="2854" y="923"/>
                  </a:cubicBezTo>
                  <a:cubicBezTo>
                    <a:pt x="4099" y="274"/>
                    <a:pt x="5422" y="274"/>
                    <a:pt x="6797" y="170"/>
                  </a:cubicBezTo>
                  <a:cubicBezTo>
                    <a:pt x="6875" y="144"/>
                    <a:pt x="6875" y="41"/>
                    <a:pt x="6771" y="41"/>
                  </a:cubicBezTo>
                  <a:cubicBezTo>
                    <a:pt x="6511" y="14"/>
                    <a:pt x="6243" y="0"/>
                    <a:pt x="59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9"/>
            <p:cNvSpPr/>
            <p:nvPr/>
          </p:nvSpPr>
          <p:spPr>
            <a:xfrm>
              <a:off x="5801100" y="1751575"/>
              <a:ext cx="115450" cy="175350"/>
            </a:xfrm>
            <a:custGeom>
              <a:avLst/>
              <a:gdLst/>
              <a:ahLst/>
              <a:cxnLst/>
              <a:rect l="l" t="t" r="r" b="b"/>
              <a:pathLst>
                <a:path w="4618" h="7014" extrusionOk="0">
                  <a:moveTo>
                    <a:pt x="1417" y="0"/>
                  </a:moveTo>
                  <a:cubicBezTo>
                    <a:pt x="1404" y="0"/>
                    <a:pt x="1389" y="7"/>
                    <a:pt x="1375" y="21"/>
                  </a:cubicBezTo>
                  <a:cubicBezTo>
                    <a:pt x="415" y="1059"/>
                    <a:pt x="0" y="2693"/>
                    <a:pt x="0" y="4068"/>
                  </a:cubicBezTo>
                  <a:cubicBezTo>
                    <a:pt x="0" y="5158"/>
                    <a:pt x="156" y="6792"/>
                    <a:pt x="1479" y="6999"/>
                  </a:cubicBezTo>
                  <a:cubicBezTo>
                    <a:pt x="1551" y="7009"/>
                    <a:pt x="1623" y="7014"/>
                    <a:pt x="1693" y="7014"/>
                  </a:cubicBezTo>
                  <a:cubicBezTo>
                    <a:pt x="2759" y="7014"/>
                    <a:pt x="3593" y="5949"/>
                    <a:pt x="3787" y="4976"/>
                  </a:cubicBezTo>
                  <a:cubicBezTo>
                    <a:pt x="3917" y="4276"/>
                    <a:pt x="3787" y="3420"/>
                    <a:pt x="3684" y="2745"/>
                  </a:cubicBezTo>
                  <a:cubicBezTo>
                    <a:pt x="3580" y="1993"/>
                    <a:pt x="3398" y="1266"/>
                    <a:pt x="3191" y="514"/>
                  </a:cubicBezTo>
                  <a:cubicBezTo>
                    <a:pt x="3179" y="478"/>
                    <a:pt x="3150" y="459"/>
                    <a:pt x="3123" y="459"/>
                  </a:cubicBezTo>
                  <a:cubicBezTo>
                    <a:pt x="3091" y="459"/>
                    <a:pt x="3061" y="484"/>
                    <a:pt x="3061" y="540"/>
                  </a:cubicBezTo>
                  <a:cubicBezTo>
                    <a:pt x="3269" y="2252"/>
                    <a:pt x="4618" y="6325"/>
                    <a:pt x="1972" y="6766"/>
                  </a:cubicBezTo>
                  <a:cubicBezTo>
                    <a:pt x="1874" y="6782"/>
                    <a:pt x="1782" y="6789"/>
                    <a:pt x="1695" y="6789"/>
                  </a:cubicBezTo>
                  <a:cubicBezTo>
                    <a:pt x="202" y="6789"/>
                    <a:pt x="161" y="4574"/>
                    <a:pt x="259" y="3471"/>
                  </a:cubicBezTo>
                  <a:cubicBezTo>
                    <a:pt x="389" y="2200"/>
                    <a:pt x="856" y="1163"/>
                    <a:pt x="1479" y="99"/>
                  </a:cubicBezTo>
                  <a:cubicBezTo>
                    <a:pt x="1479" y="43"/>
                    <a:pt x="1452" y="0"/>
                    <a:pt x="14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9"/>
            <p:cNvSpPr/>
            <p:nvPr/>
          </p:nvSpPr>
          <p:spPr>
            <a:xfrm>
              <a:off x="5876975" y="1734275"/>
              <a:ext cx="158900" cy="137675"/>
            </a:xfrm>
            <a:custGeom>
              <a:avLst/>
              <a:gdLst/>
              <a:ahLst/>
              <a:cxnLst/>
              <a:rect l="l" t="t" r="r" b="b"/>
              <a:pathLst>
                <a:path w="6356" h="5507" extrusionOk="0">
                  <a:moveTo>
                    <a:pt x="1746" y="1"/>
                  </a:moveTo>
                  <a:cubicBezTo>
                    <a:pt x="1681" y="1"/>
                    <a:pt x="1677" y="99"/>
                    <a:pt x="1764" y="143"/>
                  </a:cubicBezTo>
                  <a:cubicBezTo>
                    <a:pt x="2724" y="480"/>
                    <a:pt x="3710" y="817"/>
                    <a:pt x="4540" y="1388"/>
                  </a:cubicBezTo>
                  <a:cubicBezTo>
                    <a:pt x="5577" y="2088"/>
                    <a:pt x="6356" y="3515"/>
                    <a:pt x="5448" y="4604"/>
                  </a:cubicBezTo>
                  <a:cubicBezTo>
                    <a:pt x="5032" y="5095"/>
                    <a:pt x="4493" y="5296"/>
                    <a:pt x="3937" y="5296"/>
                  </a:cubicBezTo>
                  <a:cubicBezTo>
                    <a:pt x="3142" y="5296"/>
                    <a:pt x="2314" y="4884"/>
                    <a:pt x="1764" y="4319"/>
                  </a:cubicBezTo>
                  <a:cubicBezTo>
                    <a:pt x="934" y="3463"/>
                    <a:pt x="493" y="2348"/>
                    <a:pt x="130" y="1232"/>
                  </a:cubicBezTo>
                  <a:cubicBezTo>
                    <a:pt x="119" y="1191"/>
                    <a:pt x="97" y="1174"/>
                    <a:pt x="73" y="1174"/>
                  </a:cubicBezTo>
                  <a:cubicBezTo>
                    <a:pt x="37" y="1174"/>
                    <a:pt x="0" y="1211"/>
                    <a:pt x="0" y="1258"/>
                  </a:cubicBezTo>
                  <a:cubicBezTo>
                    <a:pt x="285" y="2607"/>
                    <a:pt x="1012" y="4086"/>
                    <a:pt x="2101" y="4890"/>
                  </a:cubicBezTo>
                  <a:cubicBezTo>
                    <a:pt x="2622" y="5277"/>
                    <a:pt x="3261" y="5506"/>
                    <a:pt x="3888" y="5506"/>
                  </a:cubicBezTo>
                  <a:cubicBezTo>
                    <a:pt x="4479" y="5506"/>
                    <a:pt x="5060" y="5303"/>
                    <a:pt x="5526" y="4838"/>
                  </a:cubicBezTo>
                  <a:cubicBezTo>
                    <a:pt x="6304" y="4034"/>
                    <a:pt x="6122" y="2685"/>
                    <a:pt x="5448" y="1855"/>
                  </a:cubicBezTo>
                  <a:cubicBezTo>
                    <a:pt x="4618" y="843"/>
                    <a:pt x="2983" y="272"/>
                    <a:pt x="1790" y="13"/>
                  </a:cubicBezTo>
                  <a:cubicBezTo>
                    <a:pt x="1773" y="5"/>
                    <a:pt x="1759" y="1"/>
                    <a:pt x="17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9"/>
            <p:cNvSpPr/>
            <p:nvPr/>
          </p:nvSpPr>
          <p:spPr>
            <a:xfrm>
              <a:off x="5757000" y="1686600"/>
              <a:ext cx="63975" cy="18900"/>
            </a:xfrm>
            <a:custGeom>
              <a:avLst/>
              <a:gdLst/>
              <a:ahLst/>
              <a:cxnLst/>
              <a:rect l="l" t="t" r="r" b="b"/>
              <a:pathLst>
                <a:path w="2559" h="756" extrusionOk="0">
                  <a:moveTo>
                    <a:pt x="104" y="0"/>
                  </a:moveTo>
                  <a:cubicBezTo>
                    <a:pt x="26" y="0"/>
                    <a:pt x="0" y="104"/>
                    <a:pt x="78" y="104"/>
                  </a:cubicBezTo>
                  <a:cubicBezTo>
                    <a:pt x="856" y="363"/>
                    <a:pt x="1608" y="545"/>
                    <a:pt x="2439" y="753"/>
                  </a:cubicBezTo>
                  <a:cubicBezTo>
                    <a:pt x="2443" y="755"/>
                    <a:pt x="2448" y="756"/>
                    <a:pt x="2453" y="756"/>
                  </a:cubicBezTo>
                  <a:cubicBezTo>
                    <a:pt x="2503" y="756"/>
                    <a:pt x="2559" y="646"/>
                    <a:pt x="2464" y="623"/>
                  </a:cubicBezTo>
                  <a:cubicBezTo>
                    <a:pt x="1686" y="415"/>
                    <a:pt x="882" y="234"/>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9"/>
            <p:cNvSpPr/>
            <p:nvPr/>
          </p:nvSpPr>
          <p:spPr>
            <a:xfrm>
              <a:off x="5752450" y="1632775"/>
              <a:ext cx="72550" cy="54575"/>
            </a:xfrm>
            <a:custGeom>
              <a:avLst/>
              <a:gdLst/>
              <a:ahLst/>
              <a:cxnLst/>
              <a:rect l="l" t="t" r="r" b="b"/>
              <a:pathLst>
                <a:path w="2902" h="2183" extrusionOk="0">
                  <a:moveTo>
                    <a:pt x="78" y="0"/>
                  </a:moveTo>
                  <a:cubicBezTo>
                    <a:pt x="26" y="0"/>
                    <a:pt x="1" y="78"/>
                    <a:pt x="52" y="78"/>
                  </a:cubicBezTo>
                  <a:cubicBezTo>
                    <a:pt x="1038" y="701"/>
                    <a:pt x="1687" y="1764"/>
                    <a:pt x="2776" y="2179"/>
                  </a:cubicBezTo>
                  <a:cubicBezTo>
                    <a:pt x="2783" y="2182"/>
                    <a:pt x="2790" y="2183"/>
                    <a:pt x="2797" y="2183"/>
                  </a:cubicBezTo>
                  <a:cubicBezTo>
                    <a:pt x="2862" y="2183"/>
                    <a:pt x="2901" y="2073"/>
                    <a:pt x="2854" y="2050"/>
                  </a:cubicBezTo>
                  <a:cubicBezTo>
                    <a:pt x="1764" y="1557"/>
                    <a:pt x="1090" y="571"/>
                    <a:pt x="7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9"/>
            <p:cNvSpPr/>
            <p:nvPr/>
          </p:nvSpPr>
          <p:spPr>
            <a:xfrm>
              <a:off x="5794800" y="1644825"/>
              <a:ext cx="33425" cy="35025"/>
            </a:xfrm>
            <a:custGeom>
              <a:avLst/>
              <a:gdLst/>
              <a:ahLst/>
              <a:cxnLst/>
              <a:rect l="l" t="t" r="r" b="b"/>
              <a:pathLst>
                <a:path w="1337" h="1401" extrusionOk="0">
                  <a:moveTo>
                    <a:pt x="32" y="0"/>
                  </a:moveTo>
                  <a:cubicBezTo>
                    <a:pt x="8" y="0"/>
                    <a:pt x="0" y="19"/>
                    <a:pt x="19" y="37"/>
                  </a:cubicBezTo>
                  <a:cubicBezTo>
                    <a:pt x="408" y="504"/>
                    <a:pt x="797" y="945"/>
                    <a:pt x="1212" y="1386"/>
                  </a:cubicBezTo>
                  <a:cubicBezTo>
                    <a:pt x="1227" y="1396"/>
                    <a:pt x="1241" y="1400"/>
                    <a:pt x="1253" y="1400"/>
                  </a:cubicBezTo>
                  <a:cubicBezTo>
                    <a:pt x="1307" y="1400"/>
                    <a:pt x="1337" y="1324"/>
                    <a:pt x="1316" y="1282"/>
                  </a:cubicBezTo>
                  <a:cubicBezTo>
                    <a:pt x="927" y="815"/>
                    <a:pt x="511" y="426"/>
                    <a:pt x="70" y="11"/>
                  </a:cubicBezTo>
                  <a:cubicBezTo>
                    <a:pt x="55" y="3"/>
                    <a:pt x="42" y="0"/>
                    <a:pt x="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9"/>
            <p:cNvSpPr/>
            <p:nvPr/>
          </p:nvSpPr>
          <p:spPr>
            <a:xfrm>
              <a:off x="5829625" y="1613625"/>
              <a:ext cx="24125" cy="50175"/>
            </a:xfrm>
            <a:custGeom>
              <a:avLst/>
              <a:gdLst/>
              <a:ahLst/>
              <a:cxnLst/>
              <a:rect l="l" t="t" r="r" b="b"/>
              <a:pathLst>
                <a:path w="965" h="2007" extrusionOk="0">
                  <a:moveTo>
                    <a:pt x="26" y="1"/>
                  </a:moveTo>
                  <a:cubicBezTo>
                    <a:pt x="13" y="1"/>
                    <a:pt x="0" y="14"/>
                    <a:pt x="0" y="40"/>
                  </a:cubicBezTo>
                  <a:cubicBezTo>
                    <a:pt x="208" y="714"/>
                    <a:pt x="467" y="1363"/>
                    <a:pt x="831" y="1985"/>
                  </a:cubicBezTo>
                  <a:cubicBezTo>
                    <a:pt x="838" y="2000"/>
                    <a:pt x="853" y="2006"/>
                    <a:pt x="870" y="2006"/>
                  </a:cubicBezTo>
                  <a:cubicBezTo>
                    <a:pt x="913" y="2006"/>
                    <a:pt x="964" y="1964"/>
                    <a:pt x="908" y="1908"/>
                  </a:cubicBezTo>
                  <a:cubicBezTo>
                    <a:pt x="597" y="1285"/>
                    <a:pt x="312" y="688"/>
                    <a:pt x="52" y="40"/>
                  </a:cubicBezTo>
                  <a:cubicBezTo>
                    <a:pt x="52" y="14"/>
                    <a:pt x="39" y="1"/>
                    <a:pt x="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9"/>
            <p:cNvSpPr/>
            <p:nvPr/>
          </p:nvSpPr>
          <p:spPr>
            <a:xfrm>
              <a:off x="5851025" y="1586875"/>
              <a:ext cx="15200" cy="73050"/>
            </a:xfrm>
            <a:custGeom>
              <a:avLst/>
              <a:gdLst/>
              <a:ahLst/>
              <a:cxnLst/>
              <a:rect l="l" t="t" r="r" b="b"/>
              <a:pathLst>
                <a:path w="608" h="2922" extrusionOk="0">
                  <a:moveTo>
                    <a:pt x="20" y="1"/>
                  </a:moveTo>
                  <a:cubicBezTo>
                    <a:pt x="7" y="1"/>
                    <a:pt x="1" y="7"/>
                    <a:pt x="1" y="20"/>
                  </a:cubicBezTo>
                  <a:cubicBezTo>
                    <a:pt x="78" y="591"/>
                    <a:pt x="130" y="1162"/>
                    <a:pt x="234" y="1706"/>
                  </a:cubicBezTo>
                  <a:cubicBezTo>
                    <a:pt x="260" y="2018"/>
                    <a:pt x="234" y="2718"/>
                    <a:pt x="493" y="2900"/>
                  </a:cubicBezTo>
                  <a:cubicBezTo>
                    <a:pt x="509" y="2915"/>
                    <a:pt x="526" y="2921"/>
                    <a:pt x="542" y="2921"/>
                  </a:cubicBezTo>
                  <a:cubicBezTo>
                    <a:pt x="580" y="2921"/>
                    <a:pt x="608" y="2885"/>
                    <a:pt x="571" y="2848"/>
                  </a:cubicBezTo>
                  <a:cubicBezTo>
                    <a:pt x="390" y="2563"/>
                    <a:pt x="390" y="1836"/>
                    <a:pt x="338" y="1499"/>
                  </a:cubicBezTo>
                  <a:cubicBezTo>
                    <a:pt x="260" y="1006"/>
                    <a:pt x="156" y="513"/>
                    <a:pt x="78" y="20"/>
                  </a:cubicBezTo>
                  <a:cubicBezTo>
                    <a:pt x="52" y="7"/>
                    <a:pt x="33" y="1"/>
                    <a:pt x="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9"/>
            <p:cNvSpPr/>
            <p:nvPr/>
          </p:nvSpPr>
          <p:spPr>
            <a:xfrm>
              <a:off x="5872425" y="1602500"/>
              <a:ext cx="5850" cy="59075"/>
            </a:xfrm>
            <a:custGeom>
              <a:avLst/>
              <a:gdLst/>
              <a:ahLst/>
              <a:cxnLst/>
              <a:rect l="l" t="t" r="r" b="b"/>
              <a:pathLst>
                <a:path w="234" h="2363" extrusionOk="0">
                  <a:moveTo>
                    <a:pt x="176" y="1"/>
                  </a:moveTo>
                  <a:cubicBezTo>
                    <a:pt x="165" y="1"/>
                    <a:pt x="156" y="7"/>
                    <a:pt x="156" y="18"/>
                  </a:cubicBezTo>
                  <a:cubicBezTo>
                    <a:pt x="156" y="770"/>
                    <a:pt x="130" y="1548"/>
                    <a:pt x="1" y="2301"/>
                  </a:cubicBezTo>
                  <a:cubicBezTo>
                    <a:pt x="1" y="2344"/>
                    <a:pt x="24" y="2363"/>
                    <a:pt x="54" y="2363"/>
                  </a:cubicBezTo>
                  <a:cubicBezTo>
                    <a:pt x="78" y="2363"/>
                    <a:pt x="107" y="2350"/>
                    <a:pt x="130" y="2327"/>
                  </a:cubicBezTo>
                  <a:cubicBezTo>
                    <a:pt x="208" y="1574"/>
                    <a:pt x="234" y="796"/>
                    <a:pt x="208" y="44"/>
                  </a:cubicBezTo>
                  <a:cubicBezTo>
                    <a:pt x="208" y="13"/>
                    <a:pt x="190" y="1"/>
                    <a:pt x="1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9"/>
            <p:cNvSpPr/>
            <p:nvPr/>
          </p:nvSpPr>
          <p:spPr>
            <a:xfrm>
              <a:off x="5899500" y="1620550"/>
              <a:ext cx="30925" cy="49325"/>
            </a:xfrm>
            <a:custGeom>
              <a:avLst/>
              <a:gdLst/>
              <a:ahLst/>
              <a:cxnLst/>
              <a:rect l="l" t="t" r="r" b="b"/>
              <a:pathLst>
                <a:path w="1237" h="1973" extrusionOk="0">
                  <a:moveTo>
                    <a:pt x="1191" y="0"/>
                  </a:moveTo>
                  <a:cubicBezTo>
                    <a:pt x="1182" y="0"/>
                    <a:pt x="1174" y="6"/>
                    <a:pt x="1174" y="22"/>
                  </a:cubicBezTo>
                  <a:cubicBezTo>
                    <a:pt x="759" y="593"/>
                    <a:pt x="422" y="1241"/>
                    <a:pt x="33" y="1864"/>
                  </a:cubicBezTo>
                  <a:cubicBezTo>
                    <a:pt x="1" y="1928"/>
                    <a:pt x="48" y="1972"/>
                    <a:pt x="95" y="1972"/>
                  </a:cubicBezTo>
                  <a:cubicBezTo>
                    <a:pt x="124" y="1972"/>
                    <a:pt x="153" y="1956"/>
                    <a:pt x="163" y="1916"/>
                  </a:cubicBezTo>
                  <a:cubicBezTo>
                    <a:pt x="526" y="1293"/>
                    <a:pt x="915" y="697"/>
                    <a:pt x="1200" y="48"/>
                  </a:cubicBezTo>
                  <a:cubicBezTo>
                    <a:pt x="1236" y="30"/>
                    <a:pt x="1210" y="0"/>
                    <a:pt x="11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9"/>
            <p:cNvSpPr/>
            <p:nvPr/>
          </p:nvSpPr>
          <p:spPr>
            <a:xfrm>
              <a:off x="5906575" y="1635125"/>
              <a:ext cx="42250" cy="43025"/>
            </a:xfrm>
            <a:custGeom>
              <a:avLst/>
              <a:gdLst/>
              <a:ahLst/>
              <a:cxnLst/>
              <a:rect l="l" t="t" r="r" b="b"/>
              <a:pathLst>
                <a:path w="1690" h="1721" extrusionOk="0">
                  <a:moveTo>
                    <a:pt x="1662" y="0"/>
                  </a:moveTo>
                  <a:cubicBezTo>
                    <a:pt x="1657" y="0"/>
                    <a:pt x="1650" y="3"/>
                    <a:pt x="1644" y="10"/>
                  </a:cubicBezTo>
                  <a:cubicBezTo>
                    <a:pt x="1073" y="529"/>
                    <a:pt x="580" y="1048"/>
                    <a:pt x="61" y="1566"/>
                  </a:cubicBezTo>
                  <a:cubicBezTo>
                    <a:pt x="0" y="1627"/>
                    <a:pt x="51" y="1720"/>
                    <a:pt x="100" y="1720"/>
                  </a:cubicBezTo>
                  <a:cubicBezTo>
                    <a:pt x="114" y="1720"/>
                    <a:pt x="128" y="1713"/>
                    <a:pt x="139" y="1696"/>
                  </a:cubicBezTo>
                  <a:lnTo>
                    <a:pt x="191" y="1670"/>
                  </a:lnTo>
                  <a:cubicBezTo>
                    <a:pt x="213" y="1659"/>
                    <a:pt x="221" y="1638"/>
                    <a:pt x="217" y="1618"/>
                  </a:cubicBezTo>
                  <a:lnTo>
                    <a:pt x="217" y="1618"/>
                  </a:lnTo>
                  <a:cubicBezTo>
                    <a:pt x="710" y="1123"/>
                    <a:pt x="1201" y="605"/>
                    <a:pt x="1670" y="88"/>
                  </a:cubicBezTo>
                  <a:cubicBezTo>
                    <a:pt x="1689" y="29"/>
                    <a:pt x="1679" y="0"/>
                    <a:pt x="16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9"/>
            <p:cNvSpPr/>
            <p:nvPr/>
          </p:nvSpPr>
          <p:spPr>
            <a:xfrm>
              <a:off x="5914800" y="1654575"/>
              <a:ext cx="34175" cy="26375"/>
            </a:xfrm>
            <a:custGeom>
              <a:avLst/>
              <a:gdLst/>
              <a:ahLst/>
              <a:cxnLst/>
              <a:rect l="l" t="t" r="r" b="b"/>
              <a:pathLst>
                <a:path w="1367" h="1055" extrusionOk="0">
                  <a:moveTo>
                    <a:pt x="1323" y="0"/>
                  </a:moveTo>
                  <a:cubicBezTo>
                    <a:pt x="1318" y="0"/>
                    <a:pt x="1315" y="4"/>
                    <a:pt x="1315" y="10"/>
                  </a:cubicBezTo>
                  <a:cubicBezTo>
                    <a:pt x="1185" y="244"/>
                    <a:pt x="848" y="373"/>
                    <a:pt x="640" y="529"/>
                  </a:cubicBezTo>
                  <a:cubicBezTo>
                    <a:pt x="433" y="659"/>
                    <a:pt x="199" y="788"/>
                    <a:pt x="44" y="944"/>
                  </a:cubicBezTo>
                  <a:cubicBezTo>
                    <a:pt x="1" y="1008"/>
                    <a:pt x="28" y="1055"/>
                    <a:pt x="97" y="1055"/>
                  </a:cubicBezTo>
                  <a:cubicBezTo>
                    <a:pt x="112" y="1055"/>
                    <a:pt x="129" y="1052"/>
                    <a:pt x="147" y="1048"/>
                  </a:cubicBezTo>
                  <a:cubicBezTo>
                    <a:pt x="407" y="918"/>
                    <a:pt x="640" y="737"/>
                    <a:pt x="848" y="555"/>
                  </a:cubicBezTo>
                  <a:cubicBezTo>
                    <a:pt x="1055" y="425"/>
                    <a:pt x="1289" y="270"/>
                    <a:pt x="1367" y="88"/>
                  </a:cubicBezTo>
                  <a:cubicBezTo>
                    <a:pt x="1367" y="30"/>
                    <a:pt x="1337" y="0"/>
                    <a:pt x="13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9"/>
            <p:cNvSpPr/>
            <p:nvPr/>
          </p:nvSpPr>
          <p:spPr>
            <a:xfrm>
              <a:off x="5926250" y="1685950"/>
              <a:ext cx="38950" cy="15525"/>
            </a:xfrm>
            <a:custGeom>
              <a:avLst/>
              <a:gdLst/>
              <a:ahLst/>
              <a:cxnLst/>
              <a:rect l="l" t="t" r="r" b="b"/>
              <a:pathLst>
                <a:path w="1558" h="621" extrusionOk="0">
                  <a:moveTo>
                    <a:pt x="1531" y="0"/>
                  </a:moveTo>
                  <a:cubicBezTo>
                    <a:pt x="1246" y="52"/>
                    <a:pt x="1012" y="182"/>
                    <a:pt x="753" y="286"/>
                  </a:cubicBezTo>
                  <a:cubicBezTo>
                    <a:pt x="519" y="389"/>
                    <a:pt x="260" y="415"/>
                    <a:pt x="53" y="519"/>
                  </a:cubicBezTo>
                  <a:cubicBezTo>
                    <a:pt x="1" y="545"/>
                    <a:pt x="1" y="571"/>
                    <a:pt x="53" y="597"/>
                  </a:cubicBezTo>
                  <a:cubicBezTo>
                    <a:pt x="102" y="614"/>
                    <a:pt x="154" y="621"/>
                    <a:pt x="208" y="621"/>
                  </a:cubicBezTo>
                  <a:cubicBezTo>
                    <a:pt x="404" y="621"/>
                    <a:pt x="616" y="523"/>
                    <a:pt x="779" y="441"/>
                  </a:cubicBezTo>
                  <a:cubicBezTo>
                    <a:pt x="1038" y="338"/>
                    <a:pt x="1350" y="208"/>
                    <a:pt x="1557" y="52"/>
                  </a:cubicBezTo>
                  <a:cubicBezTo>
                    <a:pt x="1557" y="26"/>
                    <a:pt x="1557" y="0"/>
                    <a:pt x="15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9"/>
            <p:cNvSpPr/>
            <p:nvPr/>
          </p:nvSpPr>
          <p:spPr>
            <a:xfrm>
              <a:off x="5926250" y="1703450"/>
              <a:ext cx="53850" cy="9100"/>
            </a:xfrm>
            <a:custGeom>
              <a:avLst/>
              <a:gdLst/>
              <a:ahLst/>
              <a:cxnLst/>
              <a:rect l="l" t="t" r="r" b="b"/>
              <a:pathLst>
                <a:path w="2154" h="364" extrusionOk="0">
                  <a:moveTo>
                    <a:pt x="2076" y="1"/>
                  </a:moveTo>
                  <a:cubicBezTo>
                    <a:pt x="1427" y="79"/>
                    <a:pt x="779" y="130"/>
                    <a:pt x="104" y="208"/>
                  </a:cubicBezTo>
                  <a:cubicBezTo>
                    <a:pt x="1" y="208"/>
                    <a:pt x="1" y="364"/>
                    <a:pt x="104" y="364"/>
                  </a:cubicBezTo>
                  <a:cubicBezTo>
                    <a:pt x="753" y="338"/>
                    <a:pt x="1427" y="260"/>
                    <a:pt x="2076" y="104"/>
                  </a:cubicBezTo>
                  <a:cubicBezTo>
                    <a:pt x="2154" y="104"/>
                    <a:pt x="2128" y="1"/>
                    <a:pt x="20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9"/>
            <p:cNvSpPr/>
            <p:nvPr/>
          </p:nvSpPr>
          <p:spPr>
            <a:xfrm>
              <a:off x="5926250" y="1722900"/>
              <a:ext cx="53150" cy="6700"/>
            </a:xfrm>
            <a:custGeom>
              <a:avLst/>
              <a:gdLst/>
              <a:ahLst/>
              <a:cxnLst/>
              <a:rect l="l" t="t" r="r" b="b"/>
              <a:pathLst>
                <a:path w="2126" h="268" extrusionOk="0">
                  <a:moveTo>
                    <a:pt x="104" y="1"/>
                  </a:moveTo>
                  <a:cubicBezTo>
                    <a:pt x="1" y="1"/>
                    <a:pt x="1" y="131"/>
                    <a:pt x="104" y="131"/>
                  </a:cubicBezTo>
                  <a:cubicBezTo>
                    <a:pt x="753" y="208"/>
                    <a:pt x="1401" y="234"/>
                    <a:pt x="2076" y="260"/>
                  </a:cubicBezTo>
                  <a:cubicBezTo>
                    <a:pt x="2086" y="266"/>
                    <a:pt x="2095" y="268"/>
                    <a:pt x="2101" y="268"/>
                  </a:cubicBezTo>
                  <a:cubicBezTo>
                    <a:pt x="2126" y="268"/>
                    <a:pt x="2117" y="234"/>
                    <a:pt x="2076" y="234"/>
                  </a:cubicBezTo>
                  <a:cubicBezTo>
                    <a:pt x="1427" y="157"/>
                    <a:pt x="779" y="79"/>
                    <a:pt x="1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9"/>
            <p:cNvSpPr/>
            <p:nvPr/>
          </p:nvSpPr>
          <p:spPr>
            <a:xfrm>
              <a:off x="5913275" y="1745900"/>
              <a:ext cx="41475" cy="20425"/>
            </a:xfrm>
            <a:custGeom>
              <a:avLst/>
              <a:gdLst/>
              <a:ahLst/>
              <a:cxnLst/>
              <a:rect l="l" t="t" r="r" b="b"/>
              <a:pathLst>
                <a:path w="1659" h="817" extrusionOk="0">
                  <a:moveTo>
                    <a:pt x="126" y="0"/>
                  </a:moveTo>
                  <a:cubicBezTo>
                    <a:pt x="100" y="0"/>
                    <a:pt x="76" y="5"/>
                    <a:pt x="53" y="15"/>
                  </a:cubicBezTo>
                  <a:cubicBezTo>
                    <a:pt x="1" y="67"/>
                    <a:pt x="1" y="93"/>
                    <a:pt x="53" y="119"/>
                  </a:cubicBezTo>
                  <a:cubicBezTo>
                    <a:pt x="338" y="145"/>
                    <a:pt x="701" y="456"/>
                    <a:pt x="909" y="586"/>
                  </a:cubicBezTo>
                  <a:cubicBezTo>
                    <a:pt x="1168" y="637"/>
                    <a:pt x="1402" y="741"/>
                    <a:pt x="1635" y="793"/>
                  </a:cubicBezTo>
                  <a:cubicBezTo>
                    <a:pt x="1298" y="637"/>
                    <a:pt x="1013" y="456"/>
                    <a:pt x="701" y="274"/>
                  </a:cubicBezTo>
                  <a:cubicBezTo>
                    <a:pt x="520" y="206"/>
                    <a:pt x="300" y="0"/>
                    <a:pt x="126" y="0"/>
                  </a:cubicBezTo>
                  <a:close/>
                  <a:moveTo>
                    <a:pt x="1635" y="793"/>
                  </a:moveTo>
                  <a:cubicBezTo>
                    <a:pt x="1644" y="810"/>
                    <a:pt x="1649" y="816"/>
                    <a:pt x="1652" y="816"/>
                  </a:cubicBezTo>
                  <a:cubicBezTo>
                    <a:pt x="1658" y="816"/>
                    <a:pt x="1652" y="793"/>
                    <a:pt x="1635" y="79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9"/>
            <p:cNvSpPr/>
            <p:nvPr/>
          </p:nvSpPr>
          <p:spPr>
            <a:xfrm>
              <a:off x="5902250" y="1750800"/>
              <a:ext cx="46575" cy="52800"/>
            </a:xfrm>
            <a:custGeom>
              <a:avLst/>
              <a:gdLst/>
              <a:ahLst/>
              <a:cxnLst/>
              <a:rect l="l" t="t" r="r" b="b"/>
              <a:pathLst>
                <a:path w="1863" h="2112" extrusionOk="0">
                  <a:moveTo>
                    <a:pt x="53" y="0"/>
                  </a:moveTo>
                  <a:cubicBezTo>
                    <a:pt x="27" y="0"/>
                    <a:pt x="1" y="26"/>
                    <a:pt x="27" y="52"/>
                  </a:cubicBezTo>
                  <a:cubicBezTo>
                    <a:pt x="312" y="338"/>
                    <a:pt x="572" y="701"/>
                    <a:pt x="883" y="1038"/>
                  </a:cubicBezTo>
                  <a:cubicBezTo>
                    <a:pt x="1194" y="1349"/>
                    <a:pt x="1557" y="1687"/>
                    <a:pt x="1791" y="2102"/>
                  </a:cubicBezTo>
                  <a:cubicBezTo>
                    <a:pt x="1797" y="2108"/>
                    <a:pt x="1805" y="2111"/>
                    <a:pt x="1813" y="2111"/>
                  </a:cubicBezTo>
                  <a:cubicBezTo>
                    <a:pt x="1838" y="2111"/>
                    <a:pt x="1862" y="2082"/>
                    <a:pt x="1843" y="2024"/>
                  </a:cubicBezTo>
                  <a:cubicBezTo>
                    <a:pt x="1609" y="1609"/>
                    <a:pt x="1272" y="1297"/>
                    <a:pt x="935" y="960"/>
                  </a:cubicBezTo>
                  <a:cubicBezTo>
                    <a:pt x="753" y="727"/>
                    <a:pt x="546" y="467"/>
                    <a:pt x="364" y="260"/>
                  </a:cubicBezTo>
                  <a:cubicBezTo>
                    <a:pt x="260" y="130"/>
                    <a:pt x="234" y="26"/>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9"/>
            <p:cNvSpPr/>
            <p:nvPr/>
          </p:nvSpPr>
          <p:spPr>
            <a:xfrm>
              <a:off x="5888900" y="1760750"/>
              <a:ext cx="27450" cy="44450"/>
            </a:xfrm>
            <a:custGeom>
              <a:avLst/>
              <a:gdLst/>
              <a:ahLst/>
              <a:cxnLst/>
              <a:rect l="l" t="t" r="r" b="b"/>
              <a:pathLst>
                <a:path w="1098" h="1778" extrusionOk="0">
                  <a:moveTo>
                    <a:pt x="30" y="0"/>
                  </a:moveTo>
                  <a:cubicBezTo>
                    <a:pt x="12" y="0"/>
                    <a:pt x="1" y="13"/>
                    <a:pt x="16" y="43"/>
                  </a:cubicBezTo>
                  <a:cubicBezTo>
                    <a:pt x="198" y="666"/>
                    <a:pt x="665" y="1237"/>
                    <a:pt x="1028" y="1755"/>
                  </a:cubicBezTo>
                  <a:cubicBezTo>
                    <a:pt x="1036" y="1772"/>
                    <a:pt x="1046" y="1778"/>
                    <a:pt x="1056" y="1778"/>
                  </a:cubicBezTo>
                  <a:cubicBezTo>
                    <a:pt x="1078" y="1778"/>
                    <a:pt x="1097" y="1747"/>
                    <a:pt x="1080" y="1730"/>
                  </a:cubicBezTo>
                  <a:cubicBezTo>
                    <a:pt x="898" y="1444"/>
                    <a:pt x="716" y="1185"/>
                    <a:pt x="561" y="899"/>
                  </a:cubicBezTo>
                  <a:cubicBezTo>
                    <a:pt x="405" y="588"/>
                    <a:pt x="275" y="277"/>
                    <a:pt x="68" y="17"/>
                  </a:cubicBezTo>
                  <a:cubicBezTo>
                    <a:pt x="57" y="7"/>
                    <a:pt x="42" y="0"/>
                    <a:pt x="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9"/>
            <p:cNvSpPr/>
            <p:nvPr/>
          </p:nvSpPr>
          <p:spPr>
            <a:xfrm>
              <a:off x="5830925" y="1757600"/>
              <a:ext cx="9750" cy="42500"/>
            </a:xfrm>
            <a:custGeom>
              <a:avLst/>
              <a:gdLst/>
              <a:ahLst/>
              <a:cxnLst/>
              <a:rect l="l" t="t" r="r" b="b"/>
              <a:pathLst>
                <a:path w="390" h="1700" extrusionOk="0">
                  <a:moveTo>
                    <a:pt x="311" y="0"/>
                  </a:moveTo>
                  <a:cubicBezTo>
                    <a:pt x="289" y="0"/>
                    <a:pt x="269" y="11"/>
                    <a:pt x="260" y="40"/>
                  </a:cubicBezTo>
                  <a:cubicBezTo>
                    <a:pt x="156" y="559"/>
                    <a:pt x="52" y="1103"/>
                    <a:pt x="0" y="1700"/>
                  </a:cubicBezTo>
                  <a:cubicBezTo>
                    <a:pt x="130" y="1155"/>
                    <a:pt x="286" y="610"/>
                    <a:pt x="389" y="66"/>
                  </a:cubicBezTo>
                  <a:cubicBezTo>
                    <a:pt x="389" y="33"/>
                    <a:pt x="348" y="0"/>
                    <a:pt x="3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9"/>
            <p:cNvSpPr/>
            <p:nvPr/>
          </p:nvSpPr>
          <p:spPr>
            <a:xfrm>
              <a:off x="5843900" y="1762800"/>
              <a:ext cx="7150" cy="59650"/>
            </a:xfrm>
            <a:custGeom>
              <a:avLst/>
              <a:gdLst/>
              <a:ahLst/>
              <a:cxnLst/>
              <a:rect l="l" t="t" r="r" b="b"/>
              <a:pathLst>
                <a:path w="286" h="2386" extrusionOk="0">
                  <a:moveTo>
                    <a:pt x="191" y="0"/>
                  </a:moveTo>
                  <a:cubicBezTo>
                    <a:pt x="182" y="0"/>
                    <a:pt x="169" y="13"/>
                    <a:pt x="156" y="39"/>
                  </a:cubicBezTo>
                  <a:cubicBezTo>
                    <a:pt x="0" y="817"/>
                    <a:pt x="182" y="1596"/>
                    <a:pt x="26" y="2374"/>
                  </a:cubicBezTo>
                  <a:cubicBezTo>
                    <a:pt x="9" y="2374"/>
                    <a:pt x="26" y="2385"/>
                    <a:pt x="47" y="2385"/>
                  </a:cubicBezTo>
                  <a:cubicBezTo>
                    <a:pt x="58" y="2385"/>
                    <a:pt x="69" y="2383"/>
                    <a:pt x="78" y="2374"/>
                  </a:cubicBezTo>
                  <a:cubicBezTo>
                    <a:pt x="182" y="1985"/>
                    <a:pt x="182" y="1622"/>
                    <a:pt x="208" y="1233"/>
                  </a:cubicBezTo>
                  <a:cubicBezTo>
                    <a:pt x="208" y="843"/>
                    <a:pt x="286" y="428"/>
                    <a:pt x="208" y="39"/>
                  </a:cubicBezTo>
                  <a:cubicBezTo>
                    <a:pt x="208" y="13"/>
                    <a:pt x="201" y="0"/>
                    <a:pt x="1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9"/>
            <p:cNvSpPr/>
            <p:nvPr/>
          </p:nvSpPr>
          <p:spPr>
            <a:xfrm>
              <a:off x="5861400" y="1764575"/>
              <a:ext cx="6500" cy="40625"/>
            </a:xfrm>
            <a:custGeom>
              <a:avLst/>
              <a:gdLst/>
              <a:ahLst/>
              <a:cxnLst/>
              <a:rect l="l" t="t" r="r" b="b"/>
              <a:pathLst>
                <a:path w="260" h="1625" extrusionOk="0">
                  <a:moveTo>
                    <a:pt x="65" y="1"/>
                  </a:moveTo>
                  <a:cubicBezTo>
                    <a:pt x="46" y="1"/>
                    <a:pt x="26" y="7"/>
                    <a:pt x="26" y="20"/>
                  </a:cubicBezTo>
                  <a:cubicBezTo>
                    <a:pt x="26" y="565"/>
                    <a:pt x="1" y="1058"/>
                    <a:pt x="156" y="1602"/>
                  </a:cubicBezTo>
                  <a:cubicBezTo>
                    <a:pt x="172" y="1619"/>
                    <a:pt x="188" y="1625"/>
                    <a:pt x="203" y="1625"/>
                  </a:cubicBezTo>
                  <a:cubicBezTo>
                    <a:pt x="235" y="1625"/>
                    <a:pt x="260" y="1594"/>
                    <a:pt x="260" y="1577"/>
                  </a:cubicBezTo>
                  <a:cubicBezTo>
                    <a:pt x="208" y="1058"/>
                    <a:pt x="104" y="539"/>
                    <a:pt x="104" y="20"/>
                  </a:cubicBezTo>
                  <a:cubicBezTo>
                    <a:pt x="104" y="7"/>
                    <a:pt x="85" y="1"/>
                    <a:pt x="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9"/>
            <p:cNvSpPr/>
            <p:nvPr/>
          </p:nvSpPr>
          <p:spPr>
            <a:xfrm>
              <a:off x="5779050" y="1747125"/>
              <a:ext cx="46550" cy="34350"/>
            </a:xfrm>
            <a:custGeom>
              <a:avLst/>
              <a:gdLst/>
              <a:ahLst/>
              <a:cxnLst/>
              <a:rect l="l" t="t" r="r" b="b"/>
              <a:pathLst>
                <a:path w="1862" h="1374" extrusionOk="0">
                  <a:moveTo>
                    <a:pt x="1811" y="0"/>
                  </a:moveTo>
                  <a:cubicBezTo>
                    <a:pt x="1798" y="0"/>
                    <a:pt x="1783" y="5"/>
                    <a:pt x="1764" y="18"/>
                  </a:cubicBezTo>
                  <a:cubicBezTo>
                    <a:pt x="1453" y="225"/>
                    <a:pt x="1167" y="459"/>
                    <a:pt x="830" y="692"/>
                  </a:cubicBezTo>
                  <a:cubicBezTo>
                    <a:pt x="545" y="874"/>
                    <a:pt x="259" y="1081"/>
                    <a:pt x="0" y="1315"/>
                  </a:cubicBezTo>
                  <a:cubicBezTo>
                    <a:pt x="0" y="1336"/>
                    <a:pt x="34" y="1374"/>
                    <a:pt x="61" y="1374"/>
                  </a:cubicBezTo>
                  <a:cubicBezTo>
                    <a:pt x="67" y="1374"/>
                    <a:pt x="73" y="1372"/>
                    <a:pt x="78" y="1367"/>
                  </a:cubicBezTo>
                  <a:cubicBezTo>
                    <a:pt x="415" y="1133"/>
                    <a:pt x="726" y="926"/>
                    <a:pt x="1038" y="718"/>
                  </a:cubicBezTo>
                  <a:cubicBezTo>
                    <a:pt x="1323" y="537"/>
                    <a:pt x="1634" y="329"/>
                    <a:pt x="1842" y="70"/>
                  </a:cubicBezTo>
                  <a:cubicBezTo>
                    <a:pt x="1862" y="50"/>
                    <a:pt x="1851" y="0"/>
                    <a:pt x="18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9"/>
            <p:cNvSpPr/>
            <p:nvPr/>
          </p:nvSpPr>
          <p:spPr>
            <a:xfrm>
              <a:off x="5753100" y="1739775"/>
              <a:ext cx="68775" cy="28550"/>
            </a:xfrm>
            <a:custGeom>
              <a:avLst/>
              <a:gdLst/>
              <a:ahLst/>
              <a:cxnLst/>
              <a:rect l="l" t="t" r="r" b="b"/>
              <a:pathLst>
                <a:path w="2751" h="1142" extrusionOk="0">
                  <a:moveTo>
                    <a:pt x="2646" y="0"/>
                  </a:moveTo>
                  <a:cubicBezTo>
                    <a:pt x="1738" y="234"/>
                    <a:pt x="831" y="649"/>
                    <a:pt x="0" y="1090"/>
                  </a:cubicBezTo>
                  <a:cubicBezTo>
                    <a:pt x="0" y="1116"/>
                    <a:pt x="26" y="1142"/>
                    <a:pt x="26" y="1142"/>
                  </a:cubicBezTo>
                  <a:cubicBezTo>
                    <a:pt x="908" y="753"/>
                    <a:pt x="1816" y="467"/>
                    <a:pt x="2698" y="104"/>
                  </a:cubicBezTo>
                  <a:cubicBezTo>
                    <a:pt x="2750" y="78"/>
                    <a:pt x="2724" y="0"/>
                    <a:pt x="26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9"/>
            <p:cNvSpPr/>
            <p:nvPr/>
          </p:nvSpPr>
          <p:spPr>
            <a:xfrm>
              <a:off x="5773275" y="1728675"/>
              <a:ext cx="45150" cy="12425"/>
            </a:xfrm>
            <a:custGeom>
              <a:avLst/>
              <a:gdLst/>
              <a:ahLst/>
              <a:cxnLst/>
              <a:rect l="l" t="t" r="r" b="b"/>
              <a:pathLst>
                <a:path w="1806" h="497" extrusionOk="0">
                  <a:moveTo>
                    <a:pt x="6" y="473"/>
                  </a:moveTo>
                  <a:cubicBezTo>
                    <a:pt x="0" y="473"/>
                    <a:pt x="6" y="496"/>
                    <a:pt x="24" y="496"/>
                  </a:cubicBezTo>
                  <a:cubicBezTo>
                    <a:pt x="15" y="479"/>
                    <a:pt x="9" y="473"/>
                    <a:pt x="6" y="473"/>
                  </a:cubicBezTo>
                  <a:close/>
                  <a:moveTo>
                    <a:pt x="1706" y="1"/>
                  </a:moveTo>
                  <a:cubicBezTo>
                    <a:pt x="1699" y="1"/>
                    <a:pt x="1692" y="1"/>
                    <a:pt x="1684" y="3"/>
                  </a:cubicBezTo>
                  <a:cubicBezTo>
                    <a:pt x="1139" y="133"/>
                    <a:pt x="542" y="263"/>
                    <a:pt x="24" y="496"/>
                  </a:cubicBezTo>
                  <a:cubicBezTo>
                    <a:pt x="594" y="315"/>
                    <a:pt x="1139" y="185"/>
                    <a:pt x="1710" y="133"/>
                  </a:cubicBezTo>
                  <a:cubicBezTo>
                    <a:pt x="1805" y="133"/>
                    <a:pt x="1791" y="1"/>
                    <a:pt x="1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9"/>
          <p:cNvGrpSpPr/>
          <p:nvPr/>
        </p:nvGrpSpPr>
        <p:grpSpPr>
          <a:xfrm rot="-7206740">
            <a:off x="-1008417" y="482563"/>
            <a:ext cx="3133024" cy="2815496"/>
            <a:chOff x="3912975" y="4332900"/>
            <a:chExt cx="659850" cy="592975"/>
          </a:xfrm>
        </p:grpSpPr>
        <p:sp>
          <p:nvSpPr>
            <p:cNvPr id="714" name="Google Shape;714;p9"/>
            <p:cNvSpPr/>
            <p:nvPr/>
          </p:nvSpPr>
          <p:spPr>
            <a:xfrm>
              <a:off x="3912975" y="4343325"/>
              <a:ext cx="454450" cy="385525"/>
            </a:xfrm>
            <a:custGeom>
              <a:avLst/>
              <a:gdLst/>
              <a:ahLst/>
              <a:cxnLst/>
              <a:rect l="l" t="t" r="r" b="b"/>
              <a:pathLst>
                <a:path w="18178" h="15421" extrusionOk="0">
                  <a:moveTo>
                    <a:pt x="142" y="0"/>
                  </a:moveTo>
                  <a:cubicBezTo>
                    <a:pt x="45" y="0"/>
                    <a:pt x="0" y="122"/>
                    <a:pt x="89" y="166"/>
                  </a:cubicBezTo>
                  <a:cubicBezTo>
                    <a:pt x="1801" y="1282"/>
                    <a:pt x="3591" y="2216"/>
                    <a:pt x="5277" y="3357"/>
                  </a:cubicBezTo>
                  <a:cubicBezTo>
                    <a:pt x="6990" y="4499"/>
                    <a:pt x="8650" y="5718"/>
                    <a:pt x="10232" y="7015"/>
                  </a:cubicBezTo>
                  <a:cubicBezTo>
                    <a:pt x="13189" y="9453"/>
                    <a:pt x="15861" y="12281"/>
                    <a:pt x="18066" y="15394"/>
                  </a:cubicBezTo>
                  <a:cubicBezTo>
                    <a:pt x="18075" y="15412"/>
                    <a:pt x="18094" y="15421"/>
                    <a:pt x="18113" y="15421"/>
                  </a:cubicBezTo>
                  <a:cubicBezTo>
                    <a:pt x="18146" y="15421"/>
                    <a:pt x="18178" y="15392"/>
                    <a:pt x="18144" y="15342"/>
                  </a:cubicBezTo>
                  <a:cubicBezTo>
                    <a:pt x="16017" y="12151"/>
                    <a:pt x="13345" y="9324"/>
                    <a:pt x="10440" y="6859"/>
                  </a:cubicBezTo>
                  <a:cubicBezTo>
                    <a:pt x="8935" y="5614"/>
                    <a:pt x="7431" y="4447"/>
                    <a:pt x="5796" y="3383"/>
                  </a:cubicBezTo>
                  <a:cubicBezTo>
                    <a:pt x="4006" y="2190"/>
                    <a:pt x="2139" y="945"/>
                    <a:pt x="193" y="11"/>
                  </a:cubicBezTo>
                  <a:cubicBezTo>
                    <a:pt x="175" y="4"/>
                    <a:pt x="158" y="0"/>
                    <a:pt x="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9"/>
            <p:cNvSpPr/>
            <p:nvPr/>
          </p:nvSpPr>
          <p:spPr>
            <a:xfrm>
              <a:off x="4032575" y="4368700"/>
              <a:ext cx="254525" cy="53000"/>
            </a:xfrm>
            <a:custGeom>
              <a:avLst/>
              <a:gdLst/>
              <a:ahLst/>
              <a:cxnLst/>
              <a:rect l="l" t="t" r="r" b="b"/>
              <a:pathLst>
                <a:path w="10181" h="2120" extrusionOk="0">
                  <a:moveTo>
                    <a:pt x="10110" y="1"/>
                  </a:moveTo>
                  <a:cubicBezTo>
                    <a:pt x="10103" y="1"/>
                    <a:pt x="10096" y="3"/>
                    <a:pt x="10092" y="8"/>
                  </a:cubicBezTo>
                  <a:cubicBezTo>
                    <a:pt x="7407" y="1183"/>
                    <a:pt x="4571" y="1885"/>
                    <a:pt x="1664" y="1885"/>
                  </a:cubicBezTo>
                  <a:cubicBezTo>
                    <a:pt x="1172" y="1885"/>
                    <a:pt x="678" y="1865"/>
                    <a:pt x="182" y="1823"/>
                  </a:cubicBezTo>
                  <a:cubicBezTo>
                    <a:pt x="1" y="1823"/>
                    <a:pt x="1" y="2057"/>
                    <a:pt x="182" y="2057"/>
                  </a:cubicBezTo>
                  <a:cubicBezTo>
                    <a:pt x="686" y="2099"/>
                    <a:pt x="1189" y="2119"/>
                    <a:pt x="1691" y="2119"/>
                  </a:cubicBezTo>
                  <a:cubicBezTo>
                    <a:pt x="4619" y="2119"/>
                    <a:pt x="7482" y="1414"/>
                    <a:pt x="10117" y="85"/>
                  </a:cubicBezTo>
                  <a:cubicBezTo>
                    <a:pt x="10181" y="43"/>
                    <a:pt x="10141" y="1"/>
                    <a:pt x="101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9"/>
            <p:cNvSpPr/>
            <p:nvPr/>
          </p:nvSpPr>
          <p:spPr>
            <a:xfrm>
              <a:off x="4134400" y="4332900"/>
              <a:ext cx="204950" cy="92100"/>
            </a:xfrm>
            <a:custGeom>
              <a:avLst/>
              <a:gdLst/>
              <a:ahLst/>
              <a:cxnLst/>
              <a:rect l="l" t="t" r="r" b="b"/>
              <a:pathLst>
                <a:path w="8198" h="3684" extrusionOk="0">
                  <a:moveTo>
                    <a:pt x="5548" y="183"/>
                  </a:moveTo>
                  <a:cubicBezTo>
                    <a:pt x="6012" y="183"/>
                    <a:pt x="6495" y="323"/>
                    <a:pt x="7004" y="661"/>
                  </a:cubicBezTo>
                  <a:cubicBezTo>
                    <a:pt x="7705" y="1154"/>
                    <a:pt x="7653" y="1855"/>
                    <a:pt x="7056" y="2451"/>
                  </a:cubicBezTo>
                  <a:cubicBezTo>
                    <a:pt x="6537" y="2970"/>
                    <a:pt x="5785" y="3152"/>
                    <a:pt x="5085" y="3281"/>
                  </a:cubicBezTo>
                  <a:cubicBezTo>
                    <a:pt x="4582" y="3360"/>
                    <a:pt x="4087" y="3391"/>
                    <a:pt x="3595" y="3391"/>
                  </a:cubicBezTo>
                  <a:cubicBezTo>
                    <a:pt x="2574" y="3391"/>
                    <a:pt x="1567" y="3257"/>
                    <a:pt x="544" y="3138"/>
                  </a:cubicBezTo>
                  <a:lnTo>
                    <a:pt x="544" y="3138"/>
                  </a:lnTo>
                  <a:cubicBezTo>
                    <a:pt x="2217" y="2328"/>
                    <a:pt x="3735" y="183"/>
                    <a:pt x="5548" y="183"/>
                  </a:cubicBezTo>
                  <a:close/>
                  <a:moveTo>
                    <a:pt x="5372" y="0"/>
                  </a:moveTo>
                  <a:cubicBezTo>
                    <a:pt x="5206" y="0"/>
                    <a:pt x="5048" y="13"/>
                    <a:pt x="4903" y="39"/>
                  </a:cubicBezTo>
                  <a:cubicBezTo>
                    <a:pt x="4073" y="194"/>
                    <a:pt x="3347" y="739"/>
                    <a:pt x="2698" y="1258"/>
                  </a:cubicBezTo>
                  <a:cubicBezTo>
                    <a:pt x="1910" y="1903"/>
                    <a:pt x="1121" y="2592"/>
                    <a:pt x="231" y="3102"/>
                  </a:cubicBezTo>
                  <a:lnTo>
                    <a:pt x="231" y="3102"/>
                  </a:lnTo>
                  <a:cubicBezTo>
                    <a:pt x="223" y="3101"/>
                    <a:pt x="216" y="3101"/>
                    <a:pt x="208" y="3100"/>
                  </a:cubicBezTo>
                  <a:cubicBezTo>
                    <a:pt x="163" y="3100"/>
                    <a:pt x="132" y="3129"/>
                    <a:pt x="121" y="3164"/>
                  </a:cubicBezTo>
                  <a:lnTo>
                    <a:pt x="121" y="3164"/>
                  </a:lnTo>
                  <a:cubicBezTo>
                    <a:pt x="81" y="3187"/>
                    <a:pt x="41" y="3208"/>
                    <a:pt x="0" y="3229"/>
                  </a:cubicBezTo>
                  <a:cubicBezTo>
                    <a:pt x="0" y="3253"/>
                    <a:pt x="21" y="3337"/>
                    <a:pt x="44" y="3337"/>
                  </a:cubicBezTo>
                  <a:cubicBezTo>
                    <a:pt x="46" y="3337"/>
                    <a:pt x="49" y="3336"/>
                    <a:pt x="52" y="3333"/>
                  </a:cubicBezTo>
                  <a:cubicBezTo>
                    <a:pt x="101" y="3318"/>
                    <a:pt x="149" y="3302"/>
                    <a:pt x="198" y="3285"/>
                  </a:cubicBezTo>
                  <a:lnTo>
                    <a:pt x="198" y="3285"/>
                  </a:lnTo>
                  <a:cubicBezTo>
                    <a:pt x="1217" y="3517"/>
                    <a:pt x="2349" y="3683"/>
                    <a:pt x="3458" y="3683"/>
                  </a:cubicBezTo>
                  <a:cubicBezTo>
                    <a:pt x="4322" y="3683"/>
                    <a:pt x="5171" y="3582"/>
                    <a:pt x="5941" y="3333"/>
                  </a:cubicBezTo>
                  <a:cubicBezTo>
                    <a:pt x="6823" y="3022"/>
                    <a:pt x="8198" y="2114"/>
                    <a:pt x="7601" y="1050"/>
                  </a:cubicBezTo>
                  <a:cubicBezTo>
                    <a:pt x="7232" y="335"/>
                    <a:pt x="6212" y="0"/>
                    <a:pt x="5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9"/>
            <p:cNvSpPr/>
            <p:nvPr/>
          </p:nvSpPr>
          <p:spPr>
            <a:xfrm>
              <a:off x="4163775" y="4497925"/>
              <a:ext cx="259225" cy="29200"/>
            </a:xfrm>
            <a:custGeom>
              <a:avLst/>
              <a:gdLst/>
              <a:ahLst/>
              <a:cxnLst/>
              <a:rect l="l" t="t" r="r" b="b"/>
              <a:pathLst>
                <a:path w="10369" h="1168" extrusionOk="0">
                  <a:moveTo>
                    <a:pt x="10265" y="1"/>
                  </a:moveTo>
                  <a:cubicBezTo>
                    <a:pt x="8208" y="600"/>
                    <a:pt x="6110" y="957"/>
                    <a:pt x="4003" y="957"/>
                  </a:cubicBezTo>
                  <a:cubicBezTo>
                    <a:pt x="2736" y="957"/>
                    <a:pt x="1466" y="828"/>
                    <a:pt x="200" y="546"/>
                  </a:cubicBezTo>
                  <a:cubicBezTo>
                    <a:pt x="192" y="544"/>
                    <a:pt x="184" y="544"/>
                    <a:pt x="177" y="544"/>
                  </a:cubicBezTo>
                  <a:cubicBezTo>
                    <a:pt x="40" y="544"/>
                    <a:pt x="1" y="754"/>
                    <a:pt x="148" y="779"/>
                  </a:cubicBezTo>
                  <a:cubicBezTo>
                    <a:pt x="1414" y="1040"/>
                    <a:pt x="2690" y="1168"/>
                    <a:pt x="3962" y="1168"/>
                  </a:cubicBezTo>
                  <a:cubicBezTo>
                    <a:pt x="6106" y="1168"/>
                    <a:pt x="8240" y="805"/>
                    <a:pt x="10291" y="105"/>
                  </a:cubicBezTo>
                  <a:cubicBezTo>
                    <a:pt x="10369" y="79"/>
                    <a:pt x="10317" y="1"/>
                    <a:pt x="102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9"/>
            <p:cNvSpPr/>
            <p:nvPr/>
          </p:nvSpPr>
          <p:spPr>
            <a:xfrm>
              <a:off x="4264750" y="4459325"/>
              <a:ext cx="208850" cy="87325"/>
            </a:xfrm>
            <a:custGeom>
              <a:avLst/>
              <a:gdLst/>
              <a:ahLst/>
              <a:cxnLst/>
              <a:rect l="l" t="t" r="r" b="b"/>
              <a:pathLst>
                <a:path w="8354" h="3493" extrusionOk="0">
                  <a:moveTo>
                    <a:pt x="5616" y="265"/>
                  </a:moveTo>
                  <a:cubicBezTo>
                    <a:pt x="6158" y="265"/>
                    <a:pt x="6706" y="443"/>
                    <a:pt x="7264" y="896"/>
                  </a:cubicBezTo>
                  <a:cubicBezTo>
                    <a:pt x="7964" y="1467"/>
                    <a:pt x="7834" y="2271"/>
                    <a:pt x="7056" y="2764"/>
                  </a:cubicBezTo>
                  <a:cubicBezTo>
                    <a:pt x="6460" y="3179"/>
                    <a:pt x="5681" y="3283"/>
                    <a:pt x="4929" y="3283"/>
                  </a:cubicBezTo>
                  <a:cubicBezTo>
                    <a:pt x="4841" y="3286"/>
                    <a:pt x="4752" y="3287"/>
                    <a:pt x="4665" y="3287"/>
                  </a:cubicBezTo>
                  <a:cubicBezTo>
                    <a:pt x="3259" y="3287"/>
                    <a:pt x="1963" y="2936"/>
                    <a:pt x="639" y="2575"/>
                  </a:cubicBezTo>
                  <a:lnTo>
                    <a:pt x="639" y="2575"/>
                  </a:lnTo>
                  <a:cubicBezTo>
                    <a:pt x="2288" y="2012"/>
                    <a:pt x="3920" y="265"/>
                    <a:pt x="5616" y="265"/>
                  </a:cubicBezTo>
                  <a:close/>
                  <a:moveTo>
                    <a:pt x="5475" y="0"/>
                  </a:moveTo>
                  <a:cubicBezTo>
                    <a:pt x="5385" y="0"/>
                    <a:pt x="5298" y="5"/>
                    <a:pt x="5214" y="14"/>
                  </a:cubicBezTo>
                  <a:cubicBezTo>
                    <a:pt x="4410" y="92"/>
                    <a:pt x="3658" y="507"/>
                    <a:pt x="3009" y="922"/>
                  </a:cubicBezTo>
                  <a:cubicBezTo>
                    <a:pt x="2024" y="1545"/>
                    <a:pt x="1116" y="2141"/>
                    <a:pt x="52" y="2531"/>
                  </a:cubicBezTo>
                  <a:cubicBezTo>
                    <a:pt x="0" y="2608"/>
                    <a:pt x="26" y="2712"/>
                    <a:pt x="104" y="2712"/>
                  </a:cubicBezTo>
                  <a:cubicBezTo>
                    <a:pt x="177" y="2700"/>
                    <a:pt x="250" y="2685"/>
                    <a:pt x="323" y="2668"/>
                  </a:cubicBezTo>
                  <a:lnTo>
                    <a:pt x="323" y="2668"/>
                  </a:lnTo>
                  <a:cubicBezTo>
                    <a:pt x="1616" y="3148"/>
                    <a:pt x="3108" y="3492"/>
                    <a:pt x="4547" y="3492"/>
                  </a:cubicBezTo>
                  <a:cubicBezTo>
                    <a:pt x="4993" y="3492"/>
                    <a:pt x="5434" y="3459"/>
                    <a:pt x="5863" y="3387"/>
                  </a:cubicBezTo>
                  <a:cubicBezTo>
                    <a:pt x="6771" y="3231"/>
                    <a:pt x="8353" y="2479"/>
                    <a:pt x="7860" y="1311"/>
                  </a:cubicBezTo>
                  <a:cubicBezTo>
                    <a:pt x="7554" y="463"/>
                    <a:pt x="6370" y="0"/>
                    <a:pt x="54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9"/>
            <p:cNvSpPr/>
            <p:nvPr/>
          </p:nvSpPr>
          <p:spPr>
            <a:xfrm>
              <a:off x="4265900" y="4607100"/>
              <a:ext cx="217425" cy="44850"/>
            </a:xfrm>
            <a:custGeom>
              <a:avLst/>
              <a:gdLst/>
              <a:ahLst/>
              <a:cxnLst/>
              <a:rect l="l" t="t" r="r" b="b"/>
              <a:pathLst>
                <a:path w="8697" h="1794" extrusionOk="0">
                  <a:moveTo>
                    <a:pt x="180" y="0"/>
                  </a:moveTo>
                  <a:cubicBezTo>
                    <a:pt x="76" y="0"/>
                    <a:pt x="0" y="155"/>
                    <a:pt x="110" y="199"/>
                  </a:cubicBezTo>
                  <a:cubicBezTo>
                    <a:pt x="2111" y="1346"/>
                    <a:pt x="4214" y="1793"/>
                    <a:pt x="6408" y="1793"/>
                  </a:cubicBezTo>
                  <a:cubicBezTo>
                    <a:pt x="7144" y="1793"/>
                    <a:pt x="7889" y="1743"/>
                    <a:pt x="8645" y="1652"/>
                  </a:cubicBezTo>
                  <a:cubicBezTo>
                    <a:pt x="8696" y="1652"/>
                    <a:pt x="8696" y="1548"/>
                    <a:pt x="8645" y="1548"/>
                  </a:cubicBezTo>
                  <a:cubicBezTo>
                    <a:pt x="8058" y="1589"/>
                    <a:pt x="7477" y="1613"/>
                    <a:pt x="6901" y="1613"/>
                  </a:cubicBezTo>
                  <a:cubicBezTo>
                    <a:pt x="4574" y="1613"/>
                    <a:pt x="2340" y="1224"/>
                    <a:pt x="240" y="18"/>
                  </a:cubicBezTo>
                  <a:cubicBezTo>
                    <a:pt x="220" y="6"/>
                    <a:pt x="200" y="0"/>
                    <a:pt x="1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9"/>
            <p:cNvSpPr/>
            <p:nvPr/>
          </p:nvSpPr>
          <p:spPr>
            <a:xfrm>
              <a:off x="4339325" y="4607250"/>
              <a:ext cx="184625" cy="78925"/>
            </a:xfrm>
            <a:custGeom>
              <a:avLst/>
              <a:gdLst/>
              <a:ahLst/>
              <a:cxnLst/>
              <a:rect l="l" t="t" r="r" b="b"/>
              <a:pathLst>
                <a:path w="7385" h="3157" extrusionOk="0">
                  <a:moveTo>
                    <a:pt x="4889" y="253"/>
                  </a:moveTo>
                  <a:cubicBezTo>
                    <a:pt x="5590" y="253"/>
                    <a:pt x="6236" y="502"/>
                    <a:pt x="6771" y="1231"/>
                  </a:cubicBezTo>
                  <a:cubicBezTo>
                    <a:pt x="7316" y="2009"/>
                    <a:pt x="6745" y="2658"/>
                    <a:pt x="5941" y="2891"/>
                  </a:cubicBezTo>
                  <a:cubicBezTo>
                    <a:pt x="5724" y="2945"/>
                    <a:pt x="5501" y="2968"/>
                    <a:pt x="5275" y="2968"/>
                  </a:cubicBezTo>
                  <a:cubicBezTo>
                    <a:pt x="4854" y="2968"/>
                    <a:pt x="4427" y="2889"/>
                    <a:pt x="4021" y="2787"/>
                  </a:cubicBezTo>
                  <a:cubicBezTo>
                    <a:pt x="2793" y="2522"/>
                    <a:pt x="1699" y="1944"/>
                    <a:pt x="573" y="1365"/>
                  </a:cubicBezTo>
                  <a:lnTo>
                    <a:pt x="573" y="1365"/>
                  </a:lnTo>
                  <a:cubicBezTo>
                    <a:pt x="1944" y="1198"/>
                    <a:pt x="3522" y="253"/>
                    <a:pt x="4889" y="253"/>
                  </a:cubicBezTo>
                  <a:close/>
                  <a:moveTo>
                    <a:pt x="4852" y="1"/>
                  </a:moveTo>
                  <a:cubicBezTo>
                    <a:pt x="4210" y="1"/>
                    <a:pt x="3547" y="192"/>
                    <a:pt x="2984" y="401"/>
                  </a:cubicBezTo>
                  <a:cubicBezTo>
                    <a:pt x="1998" y="738"/>
                    <a:pt x="1090" y="1101"/>
                    <a:pt x="52" y="1257"/>
                  </a:cubicBezTo>
                  <a:cubicBezTo>
                    <a:pt x="1" y="1309"/>
                    <a:pt x="1" y="1387"/>
                    <a:pt x="52" y="1387"/>
                  </a:cubicBezTo>
                  <a:cubicBezTo>
                    <a:pt x="95" y="1389"/>
                    <a:pt x="138" y="1390"/>
                    <a:pt x="181" y="1390"/>
                  </a:cubicBezTo>
                  <a:cubicBezTo>
                    <a:pt x="200" y="1390"/>
                    <a:pt x="219" y="1389"/>
                    <a:pt x="238" y="1389"/>
                  </a:cubicBezTo>
                  <a:lnTo>
                    <a:pt x="238" y="1389"/>
                  </a:lnTo>
                  <a:cubicBezTo>
                    <a:pt x="1586" y="2270"/>
                    <a:pt x="3297" y="3021"/>
                    <a:pt x="4929" y="3151"/>
                  </a:cubicBezTo>
                  <a:cubicBezTo>
                    <a:pt x="4989" y="3154"/>
                    <a:pt x="5054" y="3156"/>
                    <a:pt x="5121" y="3156"/>
                  </a:cubicBezTo>
                  <a:cubicBezTo>
                    <a:pt x="5987" y="3156"/>
                    <a:pt x="7384" y="2831"/>
                    <a:pt x="7264" y="1724"/>
                  </a:cubicBezTo>
                  <a:cubicBezTo>
                    <a:pt x="7160" y="842"/>
                    <a:pt x="6097" y="193"/>
                    <a:pt x="5318" y="38"/>
                  </a:cubicBezTo>
                  <a:cubicBezTo>
                    <a:pt x="5165" y="12"/>
                    <a:pt x="5010" y="1"/>
                    <a:pt x="48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9"/>
            <p:cNvSpPr/>
            <p:nvPr/>
          </p:nvSpPr>
          <p:spPr>
            <a:xfrm>
              <a:off x="4013325" y="4401825"/>
              <a:ext cx="38725" cy="256650"/>
            </a:xfrm>
            <a:custGeom>
              <a:avLst/>
              <a:gdLst/>
              <a:ahLst/>
              <a:cxnLst/>
              <a:rect l="l" t="t" r="r" b="b"/>
              <a:pathLst>
                <a:path w="1549" h="10266" extrusionOk="0">
                  <a:moveTo>
                    <a:pt x="123" y="0"/>
                  </a:moveTo>
                  <a:cubicBezTo>
                    <a:pt x="56" y="0"/>
                    <a:pt x="0" y="47"/>
                    <a:pt x="44" y="135"/>
                  </a:cubicBezTo>
                  <a:cubicBezTo>
                    <a:pt x="1160" y="3378"/>
                    <a:pt x="1289" y="6828"/>
                    <a:pt x="745" y="10200"/>
                  </a:cubicBezTo>
                  <a:cubicBezTo>
                    <a:pt x="745" y="10233"/>
                    <a:pt x="776" y="10266"/>
                    <a:pt x="805" y="10266"/>
                  </a:cubicBezTo>
                  <a:cubicBezTo>
                    <a:pt x="822" y="10266"/>
                    <a:pt x="839" y="10255"/>
                    <a:pt x="848" y="10226"/>
                  </a:cubicBezTo>
                  <a:cubicBezTo>
                    <a:pt x="1549" y="6854"/>
                    <a:pt x="1393" y="3352"/>
                    <a:pt x="252" y="83"/>
                  </a:cubicBezTo>
                  <a:cubicBezTo>
                    <a:pt x="229" y="27"/>
                    <a:pt x="173" y="0"/>
                    <a:pt x="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9"/>
            <p:cNvSpPr/>
            <p:nvPr/>
          </p:nvSpPr>
          <p:spPr>
            <a:xfrm>
              <a:off x="3961800" y="4499400"/>
              <a:ext cx="116200" cy="199925"/>
            </a:xfrm>
            <a:custGeom>
              <a:avLst/>
              <a:gdLst/>
              <a:ahLst/>
              <a:cxnLst/>
              <a:rect l="l" t="t" r="r" b="b"/>
              <a:pathLst>
                <a:path w="4648" h="7997" extrusionOk="0">
                  <a:moveTo>
                    <a:pt x="3108" y="502"/>
                  </a:moveTo>
                  <a:cubicBezTo>
                    <a:pt x="3600" y="1780"/>
                    <a:pt x="4117" y="2963"/>
                    <a:pt x="4336" y="4352"/>
                  </a:cubicBezTo>
                  <a:cubicBezTo>
                    <a:pt x="4440" y="5052"/>
                    <a:pt x="4492" y="5830"/>
                    <a:pt x="4310" y="6557"/>
                  </a:cubicBezTo>
                  <a:cubicBezTo>
                    <a:pt x="4097" y="7157"/>
                    <a:pt x="3653" y="7742"/>
                    <a:pt x="3086" y="7742"/>
                  </a:cubicBezTo>
                  <a:cubicBezTo>
                    <a:pt x="2893" y="7742"/>
                    <a:pt x="2686" y="7675"/>
                    <a:pt x="2468" y="7516"/>
                  </a:cubicBezTo>
                  <a:cubicBezTo>
                    <a:pt x="0" y="5678"/>
                    <a:pt x="2655" y="2778"/>
                    <a:pt x="3108" y="502"/>
                  </a:cubicBezTo>
                  <a:close/>
                  <a:moveTo>
                    <a:pt x="3104" y="0"/>
                  </a:moveTo>
                  <a:cubicBezTo>
                    <a:pt x="3078" y="0"/>
                    <a:pt x="3052" y="7"/>
                    <a:pt x="3039" y="20"/>
                  </a:cubicBezTo>
                  <a:cubicBezTo>
                    <a:pt x="2780" y="1161"/>
                    <a:pt x="2261" y="2173"/>
                    <a:pt x="1794" y="3210"/>
                  </a:cubicBezTo>
                  <a:cubicBezTo>
                    <a:pt x="1483" y="3963"/>
                    <a:pt x="1145" y="4793"/>
                    <a:pt x="1223" y="5597"/>
                  </a:cubicBezTo>
                  <a:cubicBezTo>
                    <a:pt x="1275" y="6505"/>
                    <a:pt x="1976" y="7802"/>
                    <a:pt x="2935" y="7983"/>
                  </a:cubicBezTo>
                  <a:cubicBezTo>
                    <a:pt x="2998" y="7993"/>
                    <a:pt x="3059" y="7997"/>
                    <a:pt x="3117" y="7997"/>
                  </a:cubicBezTo>
                  <a:cubicBezTo>
                    <a:pt x="4221" y="7997"/>
                    <a:pt x="4597" y="6433"/>
                    <a:pt x="4621" y="5571"/>
                  </a:cubicBezTo>
                  <a:cubicBezTo>
                    <a:pt x="4647" y="3755"/>
                    <a:pt x="3999" y="1809"/>
                    <a:pt x="3169" y="201"/>
                  </a:cubicBezTo>
                  <a:cubicBezTo>
                    <a:pt x="3165" y="194"/>
                    <a:pt x="3161" y="188"/>
                    <a:pt x="3157" y="182"/>
                  </a:cubicBezTo>
                  <a:lnTo>
                    <a:pt x="3157" y="182"/>
                  </a:lnTo>
                  <a:cubicBezTo>
                    <a:pt x="3162" y="127"/>
                    <a:pt x="3166" y="73"/>
                    <a:pt x="3169" y="20"/>
                  </a:cubicBezTo>
                  <a:cubicBezTo>
                    <a:pt x="3156" y="7"/>
                    <a:pt x="3130" y="0"/>
                    <a:pt x="3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9"/>
            <p:cNvSpPr/>
            <p:nvPr/>
          </p:nvSpPr>
          <p:spPr>
            <a:xfrm>
              <a:off x="4159525" y="4530325"/>
              <a:ext cx="47525" cy="256925"/>
            </a:xfrm>
            <a:custGeom>
              <a:avLst/>
              <a:gdLst/>
              <a:ahLst/>
              <a:cxnLst/>
              <a:rect l="l" t="t" r="r" b="b"/>
              <a:pathLst>
                <a:path w="1901" h="10277" extrusionOk="0">
                  <a:moveTo>
                    <a:pt x="1278" y="1"/>
                  </a:moveTo>
                  <a:cubicBezTo>
                    <a:pt x="1208" y="1"/>
                    <a:pt x="1133" y="65"/>
                    <a:pt x="1148" y="157"/>
                  </a:cubicBezTo>
                  <a:cubicBezTo>
                    <a:pt x="1641" y="3556"/>
                    <a:pt x="1200" y="7006"/>
                    <a:pt x="33" y="10222"/>
                  </a:cubicBezTo>
                  <a:cubicBezTo>
                    <a:pt x="1" y="10255"/>
                    <a:pt x="28" y="10277"/>
                    <a:pt x="60" y="10277"/>
                  </a:cubicBezTo>
                  <a:cubicBezTo>
                    <a:pt x="80" y="10277"/>
                    <a:pt x="101" y="10268"/>
                    <a:pt x="111" y="10248"/>
                  </a:cubicBezTo>
                  <a:cubicBezTo>
                    <a:pt x="1460" y="7032"/>
                    <a:pt x="1901" y="3530"/>
                    <a:pt x="1382" y="106"/>
                  </a:cubicBezTo>
                  <a:cubicBezTo>
                    <a:pt x="1371" y="31"/>
                    <a:pt x="1326" y="1"/>
                    <a:pt x="12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9"/>
            <p:cNvSpPr/>
            <p:nvPr/>
          </p:nvSpPr>
          <p:spPr>
            <a:xfrm>
              <a:off x="4100250" y="4633150"/>
              <a:ext cx="118475" cy="197925"/>
            </a:xfrm>
            <a:custGeom>
              <a:avLst/>
              <a:gdLst/>
              <a:ahLst/>
              <a:cxnLst/>
              <a:rect l="l" t="t" r="r" b="b"/>
              <a:pathLst>
                <a:path w="4739" h="7917" extrusionOk="0">
                  <a:moveTo>
                    <a:pt x="3768" y="549"/>
                  </a:moveTo>
                  <a:cubicBezTo>
                    <a:pt x="4041" y="2029"/>
                    <a:pt x="4319" y="3488"/>
                    <a:pt x="4220" y="4994"/>
                  </a:cubicBezTo>
                  <a:cubicBezTo>
                    <a:pt x="4142" y="5772"/>
                    <a:pt x="3986" y="6654"/>
                    <a:pt x="3442" y="7225"/>
                  </a:cubicBezTo>
                  <a:cubicBezTo>
                    <a:pt x="3153" y="7525"/>
                    <a:pt x="2843" y="7675"/>
                    <a:pt x="2546" y="7675"/>
                  </a:cubicBezTo>
                  <a:cubicBezTo>
                    <a:pt x="2202" y="7675"/>
                    <a:pt x="1876" y="7473"/>
                    <a:pt x="1626" y="7069"/>
                  </a:cubicBezTo>
                  <a:cubicBezTo>
                    <a:pt x="0" y="4619"/>
                    <a:pt x="2936" y="2735"/>
                    <a:pt x="3768" y="549"/>
                  </a:cubicBezTo>
                  <a:close/>
                  <a:moveTo>
                    <a:pt x="3864" y="1"/>
                  </a:moveTo>
                  <a:cubicBezTo>
                    <a:pt x="3852" y="1"/>
                    <a:pt x="3840" y="12"/>
                    <a:pt x="3831" y="39"/>
                  </a:cubicBezTo>
                  <a:cubicBezTo>
                    <a:pt x="3803" y="99"/>
                    <a:pt x="3775" y="158"/>
                    <a:pt x="3746" y="217"/>
                  </a:cubicBezTo>
                  <a:lnTo>
                    <a:pt x="3746" y="217"/>
                  </a:lnTo>
                  <a:cubicBezTo>
                    <a:pt x="3730" y="231"/>
                    <a:pt x="3719" y="250"/>
                    <a:pt x="3718" y="275"/>
                  </a:cubicBezTo>
                  <a:lnTo>
                    <a:pt x="3718" y="275"/>
                  </a:lnTo>
                  <a:cubicBezTo>
                    <a:pt x="3290" y="1133"/>
                    <a:pt x="2741" y="1876"/>
                    <a:pt x="2170" y="2685"/>
                  </a:cubicBezTo>
                  <a:cubicBezTo>
                    <a:pt x="1652" y="3386"/>
                    <a:pt x="1133" y="4164"/>
                    <a:pt x="977" y="5020"/>
                  </a:cubicBezTo>
                  <a:cubicBezTo>
                    <a:pt x="796" y="5928"/>
                    <a:pt x="1159" y="7329"/>
                    <a:pt x="2041" y="7796"/>
                  </a:cubicBezTo>
                  <a:cubicBezTo>
                    <a:pt x="2208" y="7879"/>
                    <a:pt x="2370" y="7916"/>
                    <a:pt x="2525" y="7916"/>
                  </a:cubicBezTo>
                  <a:cubicBezTo>
                    <a:pt x="3385" y="7916"/>
                    <a:pt x="4048" y="6779"/>
                    <a:pt x="4246" y="6032"/>
                  </a:cubicBezTo>
                  <a:cubicBezTo>
                    <a:pt x="4739" y="4216"/>
                    <a:pt x="4427" y="2037"/>
                    <a:pt x="3883" y="273"/>
                  </a:cubicBezTo>
                  <a:cubicBezTo>
                    <a:pt x="3880" y="260"/>
                    <a:pt x="3876" y="249"/>
                    <a:pt x="3871" y="240"/>
                  </a:cubicBezTo>
                  <a:lnTo>
                    <a:pt x="3871" y="240"/>
                  </a:lnTo>
                  <a:cubicBezTo>
                    <a:pt x="3885" y="190"/>
                    <a:pt x="3897" y="141"/>
                    <a:pt x="3908" y="91"/>
                  </a:cubicBezTo>
                  <a:cubicBezTo>
                    <a:pt x="3908" y="41"/>
                    <a:pt x="3886" y="1"/>
                    <a:pt x="38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9"/>
            <p:cNvSpPr/>
            <p:nvPr/>
          </p:nvSpPr>
          <p:spPr>
            <a:xfrm>
              <a:off x="4279025" y="4625975"/>
              <a:ext cx="30500" cy="237625"/>
            </a:xfrm>
            <a:custGeom>
              <a:avLst/>
              <a:gdLst/>
              <a:ahLst/>
              <a:cxnLst/>
              <a:rect l="l" t="t" r="r" b="b"/>
              <a:pathLst>
                <a:path w="1220" h="9505" extrusionOk="0">
                  <a:moveTo>
                    <a:pt x="364" y="1"/>
                  </a:moveTo>
                  <a:cubicBezTo>
                    <a:pt x="294" y="1"/>
                    <a:pt x="218" y="63"/>
                    <a:pt x="234" y="171"/>
                  </a:cubicBezTo>
                  <a:cubicBezTo>
                    <a:pt x="986" y="3284"/>
                    <a:pt x="752" y="6345"/>
                    <a:pt x="0" y="9432"/>
                  </a:cubicBezTo>
                  <a:cubicBezTo>
                    <a:pt x="0" y="9477"/>
                    <a:pt x="35" y="9504"/>
                    <a:pt x="64" y="9504"/>
                  </a:cubicBezTo>
                  <a:cubicBezTo>
                    <a:pt x="86" y="9504"/>
                    <a:pt x="104" y="9490"/>
                    <a:pt x="104" y="9457"/>
                  </a:cubicBezTo>
                  <a:cubicBezTo>
                    <a:pt x="1012" y="6396"/>
                    <a:pt x="1219" y="3232"/>
                    <a:pt x="467" y="93"/>
                  </a:cubicBezTo>
                  <a:cubicBezTo>
                    <a:pt x="456" y="30"/>
                    <a:pt x="412" y="1"/>
                    <a:pt x="3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9"/>
            <p:cNvSpPr/>
            <p:nvPr/>
          </p:nvSpPr>
          <p:spPr>
            <a:xfrm>
              <a:off x="4211225" y="4706075"/>
              <a:ext cx="119050" cy="199625"/>
            </a:xfrm>
            <a:custGeom>
              <a:avLst/>
              <a:gdLst/>
              <a:ahLst/>
              <a:cxnLst/>
              <a:rect l="l" t="t" r="r" b="b"/>
              <a:pathLst>
                <a:path w="4762" h="7985" extrusionOk="0">
                  <a:moveTo>
                    <a:pt x="3486" y="501"/>
                  </a:moveTo>
                  <a:lnTo>
                    <a:pt x="3486" y="501"/>
                  </a:lnTo>
                  <a:cubicBezTo>
                    <a:pt x="3906" y="1866"/>
                    <a:pt x="4349" y="3174"/>
                    <a:pt x="4398" y="4645"/>
                  </a:cubicBezTo>
                  <a:cubicBezTo>
                    <a:pt x="4450" y="5320"/>
                    <a:pt x="4450" y="5994"/>
                    <a:pt x="4191" y="6643"/>
                  </a:cubicBezTo>
                  <a:cubicBezTo>
                    <a:pt x="3956" y="7238"/>
                    <a:pt x="3482" y="7746"/>
                    <a:pt x="2954" y="7746"/>
                  </a:cubicBezTo>
                  <a:cubicBezTo>
                    <a:pt x="2723" y="7746"/>
                    <a:pt x="2482" y="7649"/>
                    <a:pt x="2245" y="7421"/>
                  </a:cubicBezTo>
                  <a:cubicBezTo>
                    <a:pt x="1" y="5298"/>
                    <a:pt x="2896" y="2740"/>
                    <a:pt x="3486" y="501"/>
                  </a:cubicBezTo>
                  <a:close/>
                  <a:moveTo>
                    <a:pt x="3494" y="1"/>
                  </a:moveTo>
                  <a:cubicBezTo>
                    <a:pt x="3477" y="1"/>
                    <a:pt x="3464" y="9"/>
                    <a:pt x="3464" y="28"/>
                  </a:cubicBezTo>
                  <a:cubicBezTo>
                    <a:pt x="3101" y="1169"/>
                    <a:pt x="2530" y="2077"/>
                    <a:pt x="1986" y="3115"/>
                  </a:cubicBezTo>
                  <a:cubicBezTo>
                    <a:pt x="1597" y="3841"/>
                    <a:pt x="1207" y="4645"/>
                    <a:pt x="1207" y="5475"/>
                  </a:cubicBezTo>
                  <a:cubicBezTo>
                    <a:pt x="1207" y="6383"/>
                    <a:pt x="1778" y="7810"/>
                    <a:pt x="2816" y="7966"/>
                  </a:cubicBezTo>
                  <a:cubicBezTo>
                    <a:pt x="2888" y="7978"/>
                    <a:pt x="2958" y="7984"/>
                    <a:pt x="3025" y="7984"/>
                  </a:cubicBezTo>
                  <a:cubicBezTo>
                    <a:pt x="4070" y="7984"/>
                    <a:pt x="4533" y="6536"/>
                    <a:pt x="4606" y="5683"/>
                  </a:cubicBezTo>
                  <a:cubicBezTo>
                    <a:pt x="4761" y="3867"/>
                    <a:pt x="4269" y="1844"/>
                    <a:pt x="3568" y="183"/>
                  </a:cubicBezTo>
                  <a:cubicBezTo>
                    <a:pt x="3566" y="176"/>
                    <a:pt x="3562" y="169"/>
                    <a:pt x="3556" y="164"/>
                  </a:cubicBezTo>
                  <a:lnTo>
                    <a:pt x="3556" y="164"/>
                  </a:lnTo>
                  <a:cubicBezTo>
                    <a:pt x="3561" y="136"/>
                    <a:pt x="3565" y="108"/>
                    <a:pt x="3568" y="80"/>
                  </a:cubicBezTo>
                  <a:cubicBezTo>
                    <a:pt x="3568" y="29"/>
                    <a:pt x="3525" y="1"/>
                    <a:pt x="3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9"/>
            <p:cNvSpPr/>
            <p:nvPr/>
          </p:nvSpPr>
          <p:spPr>
            <a:xfrm>
              <a:off x="4092650" y="4455550"/>
              <a:ext cx="159150" cy="17475"/>
            </a:xfrm>
            <a:custGeom>
              <a:avLst/>
              <a:gdLst/>
              <a:ahLst/>
              <a:cxnLst/>
              <a:rect l="l" t="t" r="r" b="b"/>
              <a:pathLst>
                <a:path w="6366" h="699" extrusionOk="0">
                  <a:moveTo>
                    <a:pt x="104" y="0"/>
                  </a:moveTo>
                  <a:cubicBezTo>
                    <a:pt x="26" y="0"/>
                    <a:pt x="0" y="143"/>
                    <a:pt x="114" y="165"/>
                  </a:cubicBezTo>
                  <a:cubicBezTo>
                    <a:pt x="1035" y="534"/>
                    <a:pt x="2031" y="699"/>
                    <a:pt x="3038" y="699"/>
                  </a:cubicBezTo>
                  <a:cubicBezTo>
                    <a:pt x="4157" y="699"/>
                    <a:pt x="5288" y="494"/>
                    <a:pt x="6340" y="139"/>
                  </a:cubicBezTo>
                  <a:cubicBezTo>
                    <a:pt x="6366" y="139"/>
                    <a:pt x="6340" y="61"/>
                    <a:pt x="6262" y="61"/>
                  </a:cubicBezTo>
                  <a:cubicBezTo>
                    <a:pt x="5305" y="345"/>
                    <a:pt x="4381" y="467"/>
                    <a:pt x="3462" y="467"/>
                  </a:cubicBezTo>
                  <a:cubicBezTo>
                    <a:pt x="2362" y="467"/>
                    <a:pt x="1270" y="292"/>
                    <a:pt x="140" y="10"/>
                  </a:cubicBezTo>
                  <a:cubicBezTo>
                    <a:pt x="127" y="3"/>
                    <a:pt x="115" y="0"/>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9"/>
            <p:cNvSpPr/>
            <p:nvPr/>
          </p:nvSpPr>
          <p:spPr>
            <a:xfrm>
              <a:off x="4244650" y="4432600"/>
              <a:ext cx="45350" cy="37800"/>
            </a:xfrm>
            <a:custGeom>
              <a:avLst/>
              <a:gdLst/>
              <a:ahLst/>
              <a:cxnLst/>
              <a:rect l="l" t="t" r="r" b="b"/>
              <a:pathLst>
                <a:path w="1814" h="1512" extrusionOk="0">
                  <a:moveTo>
                    <a:pt x="865" y="1"/>
                  </a:moveTo>
                  <a:cubicBezTo>
                    <a:pt x="778" y="1"/>
                    <a:pt x="687" y="15"/>
                    <a:pt x="597" y="46"/>
                  </a:cubicBezTo>
                  <a:cubicBezTo>
                    <a:pt x="260" y="175"/>
                    <a:pt x="0" y="564"/>
                    <a:pt x="156" y="954"/>
                  </a:cubicBezTo>
                  <a:cubicBezTo>
                    <a:pt x="156" y="984"/>
                    <a:pt x="160" y="995"/>
                    <a:pt x="165" y="995"/>
                  </a:cubicBezTo>
                  <a:cubicBezTo>
                    <a:pt x="172" y="995"/>
                    <a:pt x="182" y="969"/>
                    <a:pt x="182" y="954"/>
                  </a:cubicBezTo>
                  <a:cubicBezTo>
                    <a:pt x="100" y="481"/>
                    <a:pt x="480" y="141"/>
                    <a:pt x="857" y="141"/>
                  </a:cubicBezTo>
                  <a:cubicBezTo>
                    <a:pt x="1080" y="141"/>
                    <a:pt x="1302" y="259"/>
                    <a:pt x="1427" y="538"/>
                  </a:cubicBezTo>
                  <a:cubicBezTo>
                    <a:pt x="1632" y="999"/>
                    <a:pt x="1242" y="1348"/>
                    <a:pt x="847" y="1348"/>
                  </a:cubicBezTo>
                  <a:cubicBezTo>
                    <a:pt x="642" y="1348"/>
                    <a:pt x="436" y="1253"/>
                    <a:pt x="311" y="1031"/>
                  </a:cubicBezTo>
                  <a:cubicBezTo>
                    <a:pt x="296" y="1000"/>
                    <a:pt x="273" y="988"/>
                    <a:pt x="250" y="988"/>
                  </a:cubicBezTo>
                  <a:cubicBezTo>
                    <a:pt x="196" y="988"/>
                    <a:pt x="138" y="1055"/>
                    <a:pt x="156" y="1109"/>
                  </a:cubicBezTo>
                  <a:cubicBezTo>
                    <a:pt x="306" y="1392"/>
                    <a:pt x="561" y="1512"/>
                    <a:pt x="817" y="1512"/>
                  </a:cubicBezTo>
                  <a:cubicBezTo>
                    <a:pt x="1314" y="1512"/>
                    <a:pt x="1813" y="1060"/>
                    <a:pt x="1557" y="461"/>
                  </a:cubicBezTo>
                  <a:cubicBezTo>
                    <a:pt x="1417" y="162"/>
                    <a:pt x="1155" y="1"/>
                    <a:pt x="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9"/>
            <p:cNvSpPr/>
            <p:nvPr/>
          </p:nvSpPr>
          <p:spPr>
            <a:xfrm>
              <a:off x="4246350" y="4585250"/>
              <a:ext cx="158500" cy="17475"/>
            </a:xfrm>
            <a:custGeom>
              <a:avLst/>
              <a:gdLst/>
              <a:ahLst/>
              <a:cxnLst/>
              <a:rect l="l" t="t" r="r" b="b"/>
              <a:pathLst>
                <a:path w="6340" h="699" extrusionOk="0">
                  <a:moveTo>
                    <a:pt x="111" y="0"/>
                  </a:moveTo>
                  <a:cubicBezTo>
                    <a:pt x="46" y="0"/>
                    <a:pt x="0" y="143"/>
                    <a:pt x="114" y="165"/>
                  </a:cubicBezTo>
                  <a:cubicBezTo>
                    <a:pt x="1035" y="534"/>
                    <a:pt x="2037" y="699"/>
                    <a:pt x="3047" y="699"/>
                  </a:cubicBezTo>
                  <a:cubicBezTo>
                    <a:pt x="4170" y="699"/>
                    <a:pt x="5301" y="495"/>
                    <a:pt x="6340" y="139"/>
                  </a:cubicBezTo>
                  <a:cubicBezTo>
                    <a:pt x="6340" y="139"/>
                    <a:pt x="6340" y="57"/>
                    <a:pt x="6303" y="57"/>
                  </a:cubicBezTo>
                  <a:cubicBezTo>
                    <a:pt x="6299" y="57"/>
                    <a:pt x="6293" y="59"/>
                    <a:pt x="6288" y="62"/>
                  </a:cubicBezTo>
                  <a:cubicBezTo>
                    <a:pt x="5319" y="345"/>
                    <a:pt x="4388" y="467"/>
                    <a:pt x="3466" y="467"/>
                  </a:cubicBezTo>
                  <a:cubicBezTo>
                    <a:pt x="2362" y="467"/>
                    <a:pt x="1270" y="292"/>
                    <a:pt x="140" y="10"/>
                  </a:cubicBezTo>
                  <a:cubicBezTo>
                    <a:pt x="130" y="3"/>
                    <a:pt x="120" y="0"/>
                    <a:pt x="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9"/>
            <p:cNvSpPr/>
            <p:nvPr/>
          </p:nvSpPr>
          <p:spPr>
            <a:xfrm>
              <a:off x="4398350" y="4562300"/>
              <a:ext cx="45350" cy="37825"/>
            </a:xfrm>
            <a:custGeom>
              <a:avLst/>
              <a:gdLst/>
              <a:ahLst/>
              <a:cxnLst/>
              <a:rect l="l" t="t" r="r" b="b"/>
              <a:pathLst>
                <a:path w="1814" h="1513" extrusionOk="0">
                  <a:moveTo>
                    <a:pt x="891" y="1"/>
                  </a:moveTo>
                  <a:cubicBezTo>
                    <a:pt x="803" y="1"/>
                    <a:pt x="713" y="16"/>
                    <a:pt x="623" y="46"/>
                  </a:cubicBezTo>
                  <a:cubicBezTo>
                    <a:pt x="260" y="175"/>
                    <a:pt x="0" y="565"/>
                    <a:pt x="156" y="954"/>
                  </a:cubicBezTo>
                  <a:cubicBezTo>
                    <a:pt x="156" y="967"/>
                    <a:pt x="169" y="973"/>
                    <a:pt x="182" y="973"/>
                  </a:cubicBezTo>
                  <a:cubicBezTo>
                    <a:pt x="195" y="973"/>
                    <a:pt x="208" y="967"/>
                    <a:pt x="208" y="954"/>
                  </a:cubicBezTo>
                  <a:cubicBezTo>
                    <a:pt x="126" y="481"/>
                    <a:pt x="506" y="141"/>
                    <a:pt x="877" y="141"/>
                  </a:cubicBezTo>
                  <a:cubicBezTo>
                    <a:pt x="1096" y="141"/>
                    <a:pt x="1311" y="259"/>
                    <a:pt x="1427" y="539"/>
                  </a:cubicBezTo>
                  <a:cubicBezTo>
                    <a:pt x="1649" y="999"/>
                    <a:pt x="1253" y="1348"/>
                    <a:pt x="861" y="1348"/>
                  </a:cubicBezTo>
                  <a:cubicBezTo>
                    <a:pt x="656" y="1348"/>
                    <a:pt x="453" y="1253"/>
                    <a:pt x="337" y="1032"/>
                  </a:cubicBezTo>
                  <a:cubicBezTo>
                    <a:pt x="314" y="1000"/>
                    <a:pt x="286" y="988"/>
                    <a:pt x="259" y="988"/>
                  </a:cubicBezTo>
                  <a:cubicBezTo>
                    <a:pt x="196" y="988"/>
                    <a:pt x="138" y="1055"/>
                    <a:pt x="156" y="1109"/>
                  </a:cubicBezTo>
                  <a:cubicBezTo>
                    <a:pt x="315" y="1392"/>
                    <a:pt x="573" y="1512"/>
                    <a:pt x="829" y="1512"/>
                  </a:cubicBezTo>
                  <a:cubicBezTo>
                    <a:pt x="1325" y="1512"/>
                    <a:pt x="1813" y="1060"/>
                    <a:pt x="1557" y="461"/>
                  </a:cubicBezTo>
                  <a:cubicBezTo>
                    <a:pt x="1437" y="162"/>
                    <a:pt x="1180" y="1"/>
                    <a:pt x="8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9"/>
            <p:cNvSpPr/>
            <p:nvPr/>
          </p:nvSpPr>
          <p:spPr>
            <a:xfrm>
              <a:off x="4055650" y="4429950"/>
              <a:ext cx="89150" cy="177125"/>
            </a:xfrm>
            <a:custGeom>
              <a:avLst/>
              <a:gdLst/>
              <a:ahLst/>
              <a:cxnLst/>
              <a:rect l="l" t="t" r="r" b="b"/>
              <a:pathLst>
                <a:path w="3566" h="7085" extrusionOk="0">
                  <a:moveTo>
                    <a:pt x="120" y="1"/>
                  </a:moveTo>
                  <a:cubicBezTo>
                    <a:pt x="56" y="1"/>
                    <a:pt x="1" y="110"/>
                    <a:pt x="63" y="152"/>
                  </a:cubicBezTo>
                  <a:cubicBezTo>
                    <a:pt x="2009" y="2123"/>
                    <a:pt x="3098" y="4276"/>
                    <a:pt x="3436" y="7026"/>
                  </a:cubicBezTo>
                  <a:cubicBezTo>
                    <a:pt x="3449" y="7065"/>
                    <a:pt x="3481" y="7084"/>
                    <a:pt x="3510" y="7084"/>
                  </a:cubicBezTo>
                  <a:cubicBezTo>
                    <a:pt x="3539" y="7084"/>
                    <a:pt x="3565" y="7065"/>
                    <a:pt x="3565" y="7026"/>
                  </a:cubicBezTo>
                  <a:cubicBezTo>
                    <a:pt x="3565" y="4432"/>
                    <a:pt x="2216" y="1604"/>
                    <a:pt x="167" y="22"/>
                  </a:cubicBezTo>
                  <a:cubicBezTo>
                    <a:pt x="152" y="7"/>
                    <a:pt x="136" y="1"/>
                    <a:pt x="1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9"/>
            <p:cNvSpPr/>
            <p:nvPr/>
          </p:nvSpPr>
          <p:spPr>
            <a:xfrm>
              <a:off x="4118075" y="4604675"/>
              <a:ext cx="47475" cy="37550"/>
            </a:xfrm>
            <a:custGeom>
              <a:avLst/>
              <a:gdLst/>
              <a:ahLst/>
              <a:cxnLst/>
              <a:rect l="l" t="t" r="r" b="b"/>
              <a:pathLst>
                <a:path w="1899" h="1502" extrusionOk="0">
                  <a:moveTo>
                    <a:pt x="1123" y="0"/>
                  </a:moveTo>
                  <a:cubicBezTo>
                    <a:pt x="1088" y="0"/>
                    <a:pt x="1052" y="4"/>
                    <a:pt x="1016" y="11"/>
                  </a:cubicBezTo>
                  <a:cubicBezTo>
                    <a:pt x="965" y="11"/>
                    <a:pt x="965" y="63"/>
                    <a:pt x="991" y="63"/>
                  </a:cubicBezTo>
                  <a:cubicBezTo>
                    <a:pt x="1717" y="167"/>
                    <a:pt x="1898" y="1178"/>
                    <a:pt x="1120" y="1360"/>
                  </a:cubicBezTo>
                  <a:cubicBezTo>
                    <a:pt x="1064" y="1373"/>
                    <a:pt x="1010" y="1379"/>
                    <a:pt x="960" y="1379"/>
                  </a:cubicBezTo>
                  <a:cubicBezTo>
                    <a:pt x="292" y="1379"/>
                    <a:pt x="165" y="335"/>
                    <a:pt x="913" y="167"/>
                  </a:cubicBezTo>
                  <a:cubicBezTo>
                    <a:pt x="981" y="144"/>
                    <a:pt x="969" y="2"/>
                    <a:pt x="896" y="2"/>
                  </a:cubicBezTo>
                  <a:cubicBezTo>
                    <a:pt x="885" y="2"/>
                    <a:pt x="874" y="5"/>
                    <a:pt x="861" y="11"/>
                  </a:cubicBezTo>
                  <a:cubicBezTo>
                    <a:pt x="0" y="232"/>
                    <a:pt x="142" y="1502"/>
                    <a:pt x="976" y="1502"/>
                  </a:cubicBezTo>
                  <a:cubicBezTo>
                    <a:pt x="1022" y="1502"/>
                    <a:pt x="1070" y="1498"/>
                    <a:pt x="1120" y="1490"/>
                  </a:cubicBezTo>
                  <a:cubicBezTo>
                    <a:pt x="1509" y="1438"/>
                    <a:pt x="1821" y="1101"/>
                    <a:pt x="1769" y="685"/>
                  </a:cubicBezTo>
                  <a:cubicBezTo>
                    <a:pt x="1745" y="332"/>
                    <a:pt x="1465" y="0"/>
                    <a:pt x="1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9"/>
            <p:cNvSpPr/>
            <p:nvPr/>
          </p:nvSpPr>
          <p:spPr>
            <a:xfrm>
              <a:off x="4215850" y="4559100"/>
              <a:ext cx="52800" cy="194200"/>
            </a:xfrm>
            <a:custGeom>
              <a:avLst/>
              <a:gdLst/>
              <a:ahLst/>
              <a:cxnLst/>
              <a:rect l="l" t="t" r="r" b="b"/>
              <a:pathLst>
                <a:path w="2112" h="7768" extrusionOk="0">
                  <a:moveTo>
                    <a:pt x="106" y="0"/>
                  </a:moveTo>
                  <a:cubicBezTo>
                    <a:pt x="53" y="0"/>
                    <a:pt x="0" y="67"/>
                    <a:pt x="37" y="122"/>
                  </a:cubicBezTo>
                  <a:cubicBezTo>
                    <a:pt x="1334" y="2586"/>
                    <a:pt x="1749" y="4947"/>
                    <a:pt x="1282" y="7671"/>
                  </a:cubicBezTo>
                  <a:cubicBezTo>
                    <a:pt x="1250" y="7734"/>
                    <a:pt x="1276" y="7768"/>
                    <a:pt x="1307" y="7768"/>
                  </a:cubicBezTo>
                  <a:cubicBezTo>
                    <a:pt x="1327" y="7768"/>
                    <a:pt x="1349" y="7753"/>
                    <a:pt x="1360" y="7723"/>
                  </a:cubicBezTo>
                  <a:cubicBezTo>
                    <a:pt x="2112" y="5258"/>
                    <a:pt x="1645" y="2145"/>
                    <a:pt x="166" y="44"/>
                  </a:cubicBezTo>
                  <a:cubicBezTo>
                    <a:pt x="151" y="13"/>
                    <a:pt x="128" y="0"/>
                    <a:pt x="1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9"/>
            <p:cNvSpPr/>
            <p:nvPr/>
          </p:nvSpPr>
          <p:spPr>
            <a:xfrm>
              <a:off x="4224550" y="4749525"/>
              <a:ext cx="38275" cy="38450"/>
            </a:xfrm>
            <a:custGeom>
              <a:avLst/>
              <a:gdLst/>
              <a:ahLst/>
              <a:cxnLst/>
              <a:rect l="l" t="t" r="r" b="b"/>
              <a:pathLst>
                <a:path w="1531" h="1538" extrusionOk="0">
                  <a:moveTo>
                    <a:pt x="814" y="1"/>
                  </a:moveTo>
                  <a:cubicBezTo>
                    <a:pt x="389" y="1"/>
                    <a:pt x="0" y="380"/>
                    <a:pt x="0" y="832"/>
                  </a:cubicBezTo>
                  <a:cubicBezTo>
                    <a:pt x="0" y="1221"/>
                    <a:pt x="337" y="1506"/>
                    <a:pt x="726" y="1532"/>
                  </a:cubicBezTo>
                  <a:cubicBezTo>
                    <a:pt x="757" y="1536"/>
                    <a:pt x="787" y="1538"/>
                    <a:pt x="817" y="1538"/>
                  </a:cubicBezTo>
                  <a:cubicBezTo>
                    <a:pt x="1189" y="1538"/>
                    <a:pt x="1481" y="1244"/>
                    <a:pt x="1505" y="884"/>
                  </a:cubicBezTo>
                  <a:cubicBezTo>
                    <a:pt x="1531" y="521"/>
                    <a:pt x="1349" y="157"/>
                    <a:pt x="986" y="80"/>
                  </a:cubicBezTo>
                  <a:cubicBezTo>
                    <a:pt x="960" y="80"/>
                    <a:pt x="934" y="106"/>
                    <a:pt x="960" y="106"/>
                  </a:cubicBezTo>
                  <a:cubicBezTo>
                    <a:pt x="1245" y="235"/>
                    <a:pt x="1401" y="469"/>
                    <a:pt x="1401" y="806"/>
                  </a:cubicBezTo>
                  <a:cubicBezTo>
                    <a:pt x="1401" y="1117"/>
                    <a:pt x="1141" y="1377"/>
                    <a:pt x="830" y="1403"/>
                  </a:cubicBezTo>
                  <a:cubicBezTo>
                    <a:pt x="796" y="1408"/>
                    <a:pt x="762" y="1410"/>
                    <a:pt x="729" y="1410"/>
                  </a:cubicBezTo>
                  <a:cubicBezTo>
                    <a:pt x="437" y="1410"/>
                    <a:pt x="205" y="1210"/>
                    <a:pt x="182" y="884"/>
                  </a:cubicBezTo>
                  <a:cubicBezTo>
                    <a:pt x="130" y="495"/>
                    <a:pt x="467" y="183"/>
                    <a:pt x="856" y="183"/>
                  </a:cubicBezTo>
                  <a:cubicBezTo>
                    <a:pt x="960" y="183"/>
                    <a:pt x="960" y="2"/>
                    <a:pt x="856" y="2"/>
                  </a:cubicBezTo>
                  <a:cubicBezTo>
                    <a:pt x="842" y="1"/>
                    <a:pt x="828" y="1"/>
                    <a:pt x="8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9"/>
            <p:cNvSpPr/>
            <p:nvPr/>
          </p:nvSpPr>
          <p:spPr>
            <a:xfrm>
              <a:off x="4348975" y="4703400"/>
              <a:ext cx="188025" cy="123000"/>
            </a:xfrm>
            <a:custGeom>
              <a:avLst/>
              <a:gdLst/>
              <a:ahLst/>
              <a:cxnLst/>
              <a:rect l="l" t="t" r="r" b="b"/>
              <a:pathLst>
                <a:path w="7521" h="4920" extrusionOk="0">
                  <a:moveTo>
                    <a:pt x="288" y="322"/>
                  </a:moveTo>
                  <a:lnTo>
                    <a:pt x="288" y="322"/>
                  </a:lnTo>
                  <a:cubicBezTo>
                    <a:pt x="1222" y="936"/>
                    <a:pt x="2305" y="1030"/>
                    <a:pt x="3390" y="1030"/>
                  </a:cubicBezTo>
                  <a:cubicBezTo>
                    <a:pt x="3698" y="1030"/>
                    <a:pt x="4005" y="1022"/>
                    <a:pt x="4310" y="1017"/>
                  </a:cubicBezTo>
                  <a:cubicBezTo>
                    <a:pt x="5114" y="1017"/>
                    <a:pt x="5944" y="1017"/>
                    <a:pt x="6696" y="861"/>
                  </a:cubicBezTo>
                  <a:cubicBezTo>
                    <a:pt x="6895" y="818"/>
                    <a:pt x="7022" y="789"/>
                    <a:pt x="7097" y="789"/>
                  </a:cubicBezTo>
                  <a:cubicBezTo>
                    <a:pt x="7247" y="789"/>
                    <a:pt x="7189" y="904"/>
                    <a:pt x="7085" y="1250"/>
                  </a:cubicBezTo>
                  <a:cubicBezTo>
                    <a:pt x="7008" y="1665"/>
                    <a:pt x="6930" y="2054"/>
                    <a:pt x="6826" y="2469"/>
                  </a:cubicBezTo>
                  <a:cubicBezTo>
                    <a:pt x="6649" y="3204"/>
                    <a:pt x="6299" y="4729"/>
                    <a:pt x="5341" y="4729"/>
                  </a:cubicBezTo>
                  <a:cubicBezTo>
                    <a:pt x="5318" y="4729"/>
                    <a:pt x="5294" y="4728"/>
                    <a:pt x="5270" y="4726"/>
                  </a:cubicBezTo>
                  <a:cubicBezTo>
                    <a:pt x="4621" y="4648"/>
                    <a:pt x="3895" y="4156"/>
                    <a:pt x="3376" y="3818"/>
                  </a:cubicBezTo>
                  <a:cubicBezTo>
                    <a:pt x="2082" y="2915"/>
                    <a:pt x="996" y="1714"/>
                    <a:pt x="288" y="322"/>
                  </a:cubicBezTo>
                  <a:close/>
                  <a:moveTo>
                    <a:pt x="102" y="1"/>
                  </a:moveTo>
                  <a:cubicBezTo>
                    <a:pt x="97" y="1"/>
                    <a:pt x="92" y="1"/>
                    <a:pt x="87" y="2"/>
                  </a:cubicBezTo>
                  <a:lnTo>
                    <a:pt x="87" y="2"/>
                  </a:lnTo>
                  <a:cubicBezTo>
                    <a:pt x="86" y="2"/>
                    <a:pt x="85" y="2"/>
                    <a:pt x="84" y="2"/>
                  </a:cubicBezTo>
                  <a:cubicBezTo>
                    <a:pt x="62" y="2"/>
                    <a:pt x="42" y="12"/>
                    <a:pt x="30" y="32"/>
                  </a:cubicBezTo>
                  <a:lnTo>
                    <a:pt x="30" y="32"/>
                  </a:lnTo>
                  <a:cubicBezTo>
                    <a:pt x="4" y="62"/>
                    <a:pt x="1" y="106"/>
                    <a:pt x="30" y="135"/>
                  </a:cubicBezTo>
                  <a:cubicBezTo>
                    <a:pt x="704" y="2080"/>
                    <a:pt x="2598" y="3896"/>
                    <a:pt x="4543" y="4674"/>
                  </a:cubicBezTo>
                  <a:cubicBezTo>
                    <a:pt x="4920" y="4827"/>
                    <a:pt x="5216" y="4920"/>
                    <a:pt x="5468" y="4920"/>
                  </a:cubicBezTo>
                  <a:cubicBezTo>
                    <a:pt x="5857" y="4920"/>
                    <a:pt x="6137" y="4697"/>
                    <a:pt x="6437" y="4130"/>
                  </a:cubicBezTo>
                  <a:cubicBezTo>
                    <a:pt x="7060" y="3014"/>
                    <a:pt x="7189" y="1717"/>
                    <a:pt x="7475" y="550"/>
                  </a:cubicBezTo>
                  <a:cubicBezTo>
                    <a:pt x="7521" y="503"/>
                    <a:pt x="7464" y="416"/>
                    <a:pt x="7378" y="416"/>
                  </a:cubicBezTo>
                  <a:cubicBezTo>
                    <a:pt x="7367" y="416"/>
                    <a:pt x="7356" y="417"/>
                    <a:pt x="7345" y="420"/>
                  </a:cubicBezTo>
                  <a:cubicBezTo>
                    <a:pt x="6300" y="815"/>
                    <a:pt x="5152" y="835"/>
                    <a:pt x="4049" y="835"/>
                  </a:cubicBezTo>
                  <a:cubicBezTo>
                    <a:pt x="3919" y="835"/>
                    <a:pt x="3790" y="835"/>
                    <a:pt x="3661" y="835"/>
                  </a:cubicBezTo>
                  <a:cubicBezTo>
                    <a:pt x="2364" y="835"/>
                    <a:pt x="1275" y="731"/>
                    <a:pt x="133" y="5"/>
                  </a:cubicBezTo>
                  <a:cubicBezTo>
                    <a:pt x="122" y="2"/>
                    <a:pt x="112" y="1"/>
                    <a:pt x="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9"/>
            <p:cNvSpPr/>
            <p:nvPr/>
          </p:nvSpPr>
          <p:spPr>
            <a:xfrm>
              <a:off x="4362875" y="4716375"/>
              <a:ext cx="95800" cy="35150"/>
            </a:xfrm>
            <a:custGeom>
              <a:avLst/>
              <a:gdLst/>
              <a:ahLst/>
              <a:cxnLst/>
              <a:rect l="l" t="t" r="r" b="b"/>
              <a:pathLst>
                <a:path w="3832" h="1406" extrusionOk="0">
                  <a:moveTo>
                    <a:pt x="73" y="1"/>
                  </a:moveTo>
                  <a:cubicBezTo>
                    <a:pt x="14" y="1"/>
                    <a:pt x="1" y="85"/>
                    <a:pt x="70" y="109"/>
                  </a:cubicBezTo>
                  <a:cubicBezTo>
                    <a:pt x="1186" y="835"/>
                    <a:pt x="2483" y="1198"/>
                    <a:pt x="3780" y="1406"/>
                  </a:cubicBezTo>
                  <a:cubicBezTo>
                    <a:pt x="3832" y="1406"/>
                    <a:pt x="3832" y="1354"/>
                    <a:pt x="3780" y="1354"/>
                  </a:cubicBezTo>
                  <a:cubicBezTo>
                    <a:pt x="2457" y="1120"/>
                    <a:pt x="1289" y="627"/>
                    <a:pt x="96" y="5"/>
                  </a:cubicBezTo>
                  <a:cubicBezTo>
                    <a:pt x="88" y="2"/>
                    <a:pt x="80" y="1"/>
                    <a:pt x="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9"/>
            <p:cNvSpPr/>
            <p:nvPr/>
          </p:nvSpPr>
          <p:spPr>
            <a:xfrm>
              <a:off x="4353200" y="4712875"/>
              <a:ext cx="84475" cy="59125"/>
            </a:xfrm>
            <a:custGeom>
              <a:avLst/>
              <a:gdLst/>
              <a:ahLst/>
              <a:cxnLst/>
              <a:rect l="l" t="t" r="r" b="b"/>
              <a:pathLst>
                <a:path w="3379" h="2365" extrusionOk="0">
                  <a:moveTo>
                    <a:pt x="111" y="1"/>
                  </a:moveTo>
                  <a:cubicBezTo>
                    <a:pt x="59" y="1"/>
                    <a:pt x="0" y="72"/>
                    <a:pt x="42" y="93"/>
                  </a:cubicBezTo>
                  <a:cubicBezTo>
                    <a:pt x="872" y="1157"/>
                    <a:pt x="2092" y="1909"/>
                    <a:pt x="3337" y="2350"/>
                  </a:cubicBezTo>
                  <a:cubicBezTo>
                    <a:pt x="3342" y="2360"/>
                    <a:pt x="3347" y="2364"/>
                    <a:pt x="3352" y="2364"/>
                  </a:cubicBezTo>
                  <a:cubicBezTo>
                    <a:pt x="3370" y="2364"/>
                    <a:pt x="3378" y="2298"/>
                    <a:pt x="3337" y="2298"/>
                  </a:cubicBezTo>
                  <a:cubicBezTo>
                    <a:pt x="2066" y="1779"/>
                    <a:pt x="1132" y="975"/>
                    <a:pt x="146" y="15"/>
                  </a:cubicBezTo>
                  <a:cubicBezTo>
                    <a:pt x="136" y="5"/>
                    <a:pt x="124" y="1"/>
                    <a:pt x="1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9"/>
            <p:cNvSpPr/>
            <p:nvPr/>
          </p:nvSpPr>
          <p:spPr>
            <a:xfrm>
              <a:off x="4345175" y="4705450"/>
              <a:ext cx="84325" cy="162175"/>
            </a:xfrm>
            <a:custGeom>
              <a:avLst/>
              <a:gdLst/>
              <a:ahLst/>
              <a:cxnLst/>
              <a:rect l="l" t="t" r="r" b="b"/>
              <a:pathLst>
                <a:path w="3373" h="6487" extrusionOk="0">
                  <a:moveTo>
                    <a:pt x="182" y="1"/>
                  </a:moveTo>
                  <a:cubicBezTo>
                    <a:pt x="182" y="1"/>
                    <a:pt x="182" y="2"/>
                    <a:pt x="182" y="2"/>
                  </a:cubicBezTo>
                  <a:lnTo>
                    <a:pt x="182" y="2"/>
                  </a:lnTo>
                  <a:cubicBezTo>
                    <a:pt x="188" y="1"/>
                    <a:pt x="189" y="1"/>
                    <a:pt x="182" y="1"/>
                  </a:cubicBezTo>
                  <a:close/>
                  <a:moveTo>
                    <a:pt x="182" y="2"/>
                  </a:moveTo>
                  <a:lnTo>
                    <a:pt x="182" y="2"/>
                  </a:lnTo>
                  <a:cubicBezTo>
                    <a:pt x="168" y="5"/>
                    <a:pt x="130" y="16"/>
                    <a:pt x="130" y="53"/>
                  </a:cubicBezTo>
                  <a:cubicBezTo>
                    <a:pt x="259" y="2050"/>
                    <a:pt x="545" y="3944"/>
                    <a:pt x="0" y="5863"/>
                  </a:cubicBezTo>
                  <a:cubicBezTo>
                    <a:pt x="0" y="5889"/>
                    <a:pt x="26" y="5993"/>
                    <a:pt x="52" y="5993"/>
                  </a:cubicBezTo>
                  <a:cubicBezTo>
                    <a:pt x="986" y="6123"/>
                    <a:pt x="1946" y="6278"/>
                    <a:pt x="2854" y="6486"/>
                  </a:cubicBezTo>
                  <a:cubicBezTo>
                    <a:pt x="2905" y="6486"/>
                    <a:pt x="2983" y="6434"/>
                    <a:pt x="2983" y="6408"/>
                  </a:cubicBezTo>
                  <a:cubicBezTo>
                    <a:pt x="3372" y="5371"/>
                    <a:pt x="3295" y="4333"/>
                    <a:pt x="2854" y="3321"/>
                  </a:cubicBezTo>
                  <a:cubicBezTo>
                    <a:pt x="2830" y="3282"/>
                    <a:pt x="2800" y="3267"/>
                    <a:pt x="2770" y="3267"/>
                  </a:cubicBezTo>
                  <a:cubicBezTo>
                    <a:pt x="2699" y="3267"/>
                    <a:pt x="2628" y="3352"/>
                    <a:pt x="2646" y="3425"/>
                  </a:cubicBezTo>
                  <a:cubicBezTo>
                    <a:pt x="2905" y="3970"/>
                    <a:pt x="3035" y="4540"/>
                    <a:pt x="3009" y="5111"/>
                  </a:cubicBezTo>
                  <a:cubicBezTo>
                    <a:pt x="2985" y="5734"/>
                    <a:pt x="2983" y="6158"/>
                    <a:pt x="2411" y="6158"/>
                  </a:cubicBezTo>
                  <a:cubicBezTo>
                    <a:pt x="2364" y="6158"/>
                    <a:pt x="2313" y="6155"/>
                    <a:pt x="2257" y="6149"/>
                  </a:cubicBezTo>
                  <a:cubicBezTo>
                    <a:pt x="1816" y="6097"/>
                    <a:pt x="1323" y="5993"/>
                    <a:pt x="856" y="5889"/>
                  </a:cubicBezTo>
                  <a:cubicBezTo>
                    <a:pt x="285" y="5812"/>
                    <a:pt x="208" y="5838"/>
                    <a:pt x="311" y="5189"/>
                  </a:cubicBezTo>
                  <a:cubicBezTo>
                    <a:pt x="648" y="3503"/>
                    <a:pt x="467" y="1688"/>
                    <a:pt x="182" y="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9"/>
            <p:cNvSpPr/>
            <p:nvPr/>
          </p:nvSpPr>
          <p:spPr>
            <a:xfrm>
              <a:off x="4386025" y="4766500"/>
              <a:ext cx="13000" cy="63175"/>
            </a:xfrm>
            <a:custGeom>
              <a:avLst/>
              <a:gdLst/>
              <a:ahLst/>
              <a:cxnLst/>
              <a:rect l="l" t="t" r="r" b="b"/>
              <a:pathLst>
                <a:path w="520" h="2527" extrusionOk="0">
                  <a:moveTo>
                    <a:pt x="60" y="1"/>
                  </a:moveTo>
                  <a:cubicBezTo>
                    <a:pt x="37" y="1"/>
                    <a:pt x="0" y="31"/>
                    <a:pt x="0" y="49"/>
                  </a:cubicBezTo>
                  <a:cubicBezTo>
                    <a:pt x="312" y="827"/>
                    <a:pt x="467" y="1632"/>
                    <a:pt x="441" y="2488"/>
                  </a:cubicBezTo>
                  <a:cubicBezTo>
                    <a:pt x="415" y="2514"/>
                    <a:pt x="422" y="2526"/>
                    <a:pt x="435" y="2526"/>
                  </a:cubicBezTo>
                  <a:cubicBezTo>
                    <a:pt x="448" y="2526"/>
                    <a:pt x="467" y="2514"/>
                    <a:pt x="467" y="2488"/>
                  </a:cubicBezTo>
                  <a:cubicBezTo>
                    <a:pt x="519" y="1632"/>
                    <a:pt x="389" y="801"/>
                    <a:pt x="78" y="23"/>
                  </a:cubicBezTo>
                  <a:cubicBezTo>
                    <a:pt x="78" y="7"/>
                    <a:pt x="71"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9"/>
            <p:cNvSpPr/>
            <p:nvPr/>
          </p:nvSpPr>
          <p:spPr>
            <a:xfrm>
              <a:off x="4349900" y="4707875"/>
              <a:ext cx="31600" cy="106825"/>
            </a:xfrm>
            <a:custGeom>
              <a:avLst/>
              <a:gdLst/>
              <a:ahLst/>
              <a:cxnLst/>
              <a:rect l="l" t="t" r="r" b="b"/>
              <a:pathLst>
                <a:path w="1264" h="4273" extrusionOk="0">
                  <a:moveTo>
                    <a:pt x="83" y="1"/>
                  </a:moveTo>
                  <a:cubicBezTo>
                    <a:pt x="45" y="1"/>
                    <a:pt x="0" y="49"/>
                    <a:pt x="19" y="85"/>
                  </a:cubicBezTo>
                  <a:cubicBezTo>
                    <a:pt x="745" y="1434"/>
                    <a:pt x="1134" y="2679"/>
                    <a:pt x="1056" y="4236"/>
                  </a:cubicBezTo>
                  <a:cubicBezTo>
                    <a:pt x="1045" y="4259"/>
                    <a:pt x="1054" y="4272"/>
                    <a:pt x="1070" y="4272"/>
                  </a:cubicBezTo>
                  <a:cubicBezTo>
                    <a:pt x="1090" y="4272"/>
                    <a:pt x="1120" y="4253"/>
                    <a:pt x="1134" y="4210"/>
                  </a:cubicBezTo>
                  <a:cubicBezTo>
                    <a:pt x="1264" y="2757"/>
                    <a:pt x="978" y="1227"/>
                    <a:pt x="122" y="34"/>
                  </a:cubicBezTo>
                  <a:cubicBezTo>
                    <a:pt x="114" y="10"/>
                    <a:pt x="99" y="1"/>
                    <a:pt x="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9"/>
            <p:cNvSpPr/>
            <p:nvPr/>
          </p:nvSpPr>
          <p:spPr>
            <a:xfrm>
              <a:off x="4420075" y="4758500"/>
              <a:ext cx="152750" cy="126025"/>
            </a:xfrm>
            <a:custGeom>
              <a:avLst/>
              <a:gdLst/>
              <a:ahLst/>
              <a:cxnLst/>
              <a:rect l="l" t="t" r="r" b="b"/>
              <a:pathLst>
                <a:path w="6110" h="5041" extrusionOk="0">
                  <a:moveTo>
                    <a:pt x="6052" y="1"/>
                  </a:moveTo>
                  <a:cubicBezTo>
                    <a:pt x="6045" y="1"/>
                    <a:pt x="6039" y="2"/>
                    <a:pt x="6031" y="6"/>
                  </a:cubicBezTo>
                  <a:cubicBezTo>
                    <a:pt x="5854" y="21"/>
                    <a:pt x="5672" y="25"/>
                    <a:pt x="5488" y="25"/>
                  </a:cubicBezTo>
                  <a:cubicBezTo>
                    <a:pt x="5293" y="25"/>
                    <a:pt x="5094" y="21"/>
                    <a:pt x="4896" y="21"/>
                  </a:cubicBezTo>
                  <a:cubicBezTo>
                    <a:pt x="4651" y="21"/>
                    <a:pt x="4405" y="28"/>
                    <a:pt x="4164" y="58"/>
                  </a:cubicBezTo>
                  <a:cubicBezTo>
                    <a:pt x="4152" y="55"/>
                    <a:pt x="4142" y="54"/>
                    <a:pt x="4133" y="54"/>
                  </a:cubicBezTo>
                  <a:cubicBezTo>
                    <a:pt x="4061" y="54"/>
                    <a:pt x="4069" y="136"/>
                    <a:pt x="4138" y="136"/>
                  </a:cubicBezTo>
                  <a:cubicBezTo>
                    <a:pt x="4314" y="136"/>
                    <a:pt x="4495" y="132"/>
                    <a:pt x="4676" y="132"/>
                  </a:cubicBezTo>
                  <a:cubicBezTo>
                    <a:pt x="4948" y="132"/>
                    <a:pt x="5222" y="141"/>
                    <a:pt x="5487" y="188"/>
                  </a:cubicBezTo>
                  <a:cubicBezTo>
                    <a:pt x="5902" y="239"/>
                    <a:pt x="5876" y="213"/>
                    <a:pt x="5902" y="654"/>
                  </a:cubicBezTo>
                  <a:cubicBezTo>
                    <a:pt x="5954" y="914"/>
                    <a:pt x="5876" y="1251"/>
                    <a:pt x="5824" y="1511"/>
                  </a:cubicBezTo>
                  <a:cubicBezTo>
                    <a:pt x="5746" y="2029"/>
                    <a:pt x="5642" y="2548"/>
                    <a:pt x="5513" y="3041"/>
                  </a:cubicBezTo>
                  <a:cubicBezTo>
                    <a:pt x="5435" y="3378"/>
                    <a:pt x="5201" y="4546"/>
                    <a:pt x="4916" y="4753"/>
                  </a:cubicBezTo>
                  <a:cubicBezTo>
                    <a:pt x="4829" y="4814"/>
                    <a:pt x="4719" y="4840"/>
                    <a:pt x="4593" y="4840"/>
                  </a:cubicBezTo>
                  <a:cubicBezTo>
                    <a:pt x="3963" y="4840"/>
                    <a:pt x="2940" y="4191"/>
                    <a:pt x="2529" y="3975"/>
                  </a:cubicBezTo>
                  <a:cubicBezTo>
                    <a:pt x="1673" y="3456"/>
                    <a:pt x="895" y="2834"/>
                    <a:pt x="143" y="2133"/>
                  </a:cubicBezTo>
                  <a:cubicBezTo>
                    <a:pt x="123" y="2113"/>
                    <a:pt x="103" y="2105"/>
                    <a:pt x="85" y="2105"/>
                  </a:cubicBezTo>
                  <a:cubicBezTo>
                    <a:pt x="34" y="2105"/>
                    <a:pt x="1" y="2172"/>
                    <a:pt x="39" y="2211"/>
                  </a:cubicBezTo>
                  <a:cubicBezTo>
                    <a:pt x="688" y="3041"/>
                    <a:pt x="1570" y="3638"/>
                    <a:pt x="2452" y="4131"/>
                  </a:cubicBezTo>
                  <a:cubicBezTo>
                    <a:pt x="2789" y="4338"/>
                    <a:pt x="3178" y="4520"/>
                    <a:pt x="3567" y="4675"/>
                  </a:cubicBezTo>
                  <a:cubicBezTo>
                    <a:pt x="3864" y="4799"/>
                    <a:pt x="4396" y="5040"/>
                    <a:pt x="4737" y="5040"/>
                  </a:cubicBezTo>
                  <a:cubicBezTo>
                    <a:pt x="4754" y="5040"/>
                    <a:pt x="4770" y="5040"/>
                    <a:pt x="4786" y="5038"/>
                  </a:cubicBezTo>
                  <a:cubicBezTo>
                    <a:pt x="5253" y="4935"/>
                    <a:pt x="5461" y="3871"/>
                    <a:pt x="5590" y="3482"/>
                  </a:cubicBezTo>
                  <a:cubicBezTo>
                    <a:pt x="5902" y="2393"/>
                    <a:pt x="6083" y="1251"/>
                    <a:pt x="6109" y="84"/>
                  </a:cubicBezTo>
                  <a:cubicBezTo>
                    <a:pt x="6109" y="61"/>
                    <a:pt x="6090" y="1"/>
                    <a:pt x="60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9"/>
            <p:cNvSpPr/>
            <p:nvPr/>
          </p:nvSpPr>
          <p:spPr>
            <a:xfrm>
              <a:off x="4417350" y="4797250"/>
              <a:ext cx="85300" cy="48500"/>
            </a:xfrm>
            <a:custGeom>
              <a:avLst/>
              <a:gdLst/>
              <a:ahLst/>
              <a:cxnLst/>
              <a:rect l="l" t="t" r="r" b="b"/>
              <a:pathLst>
                <a:path w="3412" h="1940" extrusionOk="0">
                  <a:moveTo>
                    <a:pt x="86" y="0"/>
                  </a:moveTo>
                  <a:cubicBezTo>
                    <a:pt x="30" y="0"/>
                    <a:pt x="1" y="94"/>
                    <a:pt x="44" y="116"/>
                  </a:cubicBezTo>
                  <a:cubicBezTo>
                    <a:pt x="1056" y="894"/>
                    <a:pt x="2197" y="1517"/>
                    <a:pt x="3391" y="1932"/>
                  </a:cubicBezTo>
                  <a:cubicBezTo>
                    <a:pt x="3391" y="1937"/>
                    <a:pt x="3392" y="1939"/>
                    <a:pt x="3393" y="1939"/>
                  </a:cubicBezTo>
                  <a:cubicBezTo>
                    <a:pt x="3399" y="1939"/>
                    <a:pt x="3412" y="1901"/>
                    <a:pt x="3391" y="1880"/>
                  </a:cubicBezTo>
                  <a:cubicBezTo>
                    <a:pt x="2197" y="1413"/>
                    <a:pt x="1134" y="791"/>
                    <a:pt x="122" y="12"/>
                  </a:cubicBezTo>
                  <a:cubicBezTo>
                    <a:pt x="109" y="4"/>
                    <a:pt x="97"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9"/>
            <p:cNvSpPr/>
            <p:nvPr/>
          </p:nvSpPr>
          <p:spPr>
            <a:xfrm>
              <a:off x="4499500" y="4810525"/>
              <a:ext cx="24675" cy="5850"/>
            </a:xfrm>
            <a:custGeom>
              <a:avLst/>
              <a:gdLst/>
              <a:ahLst/>
              <a:cxnLst/>
              <a:rect l="l" t="t" r="r" b="b"/>
              <a:pathLst>
                <a:path w="987" h="234" extrusionOk="0">
                  <a:moveTo>
                    <a:pt x="53" y="0"/>
                  </a:moveTo>
                  <a:cubicBezTo>
                    <a:pt x="1" y="0"/>
                    <a:pt x="1" y="26"/>
                    <a:pt x="1" y="78"/>
                  </a:cubicBezTo>
                  <a:cubicBezTo>
                    <a:pt x="260" y="234"/>
                    <a:pt x="649" y="234"/>
                    <a:pt x="961" y="234"/>
                  </a:cubicBezTo>
                  <a:cubicBezTo>
                    <a:pt x="987" y="208"/>
                    <a:pt x="987" y="130"/>
                    <a:pt x="961" y="130"/>
                  </a:cubicBezTo>
                  <a:cubicBezTo>
                    <a:pt x="779" y="104"/>
                    <a:pt x="598" y="104"/>
                    <a:pt x="442" y="78"/>
                  </a:cubicBezTo>
                  <a:cubicBezTo>
                    <a:pt x="312" y="26"/>
                    <a:pt x="183"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9"/>
            <p:cNvSpPr/>
            <p:nvPr/>
          </p:nvSpPr>
          <p:spPr>
            <a:xfrm>
              <a:off x="4339975" y="4833600"/>
              <a:ext cx="110275" cy="92275"/>
            </a:xfrm>
            <a:custGeom>
              <a:avLst/>
              <a:gdLst/>
              <a:ahLst/>
              <a:cxnLst/>
              <a:rect l="l" t="t" r="r" b="b"/>
              <a:pathLst>
                <a:path w="4411" h="3691" extrusionOk="0">
                  <a:moveTo>
                    <a:pt x="4066" y="1"/>
                  </a:moveTo>
                  <a:cubicBezTo>
                    <a:pt x="4045" y="1"/>
                    <a:pt x="4021" y="20"/>
                    <a:pt x="4021" y="63"/>
                  </a:cubicBezTo>
                  <a:cubicBezTo>
                    <a:pt x="4125" y="945"/>
                    <a:pt x="4177" y="1749"/>
                    <a:pt x="4021" y="2631"/>
                  </a:cubicBezTo>
                  <a:cubicBezTo>
                    <a:pt x="3969" y="3020"/>
                    <a:pt x="3969" y="3357"/>
                    <a:pt x="3399" y="3461"/>
                  </a:cubicBezTo>
                  <a:cubicBezTo>
                    <a:pt x="3359" y="3472"/>
                    <a:pt x="3314" y="3477"/>
                    <a:pt x="3265" y="3477"/>
                  </a:cubicBezTo>
                  <a:cubicBezTo>
                    <a:pt x="2966" y="3477"/>
                    <a:pt x="2529" y="3295"/>
                    <a:pt x="2283" y="3228"/>
                  </a:cubicBezTo>
                  <a:cubicBezTo>
                    <a:pt x="1972" y="3176"/>
                    <a:pt x="390" y="3072"/>
                    <a:pt x="234" y="2761"/>
                  </a:cubicBezTo>
                  <a:cubicBezTo>
                    <a:pt x="208" y="2709"/>
                    <a:pt x="545" y="2112"/>
                    <a:pt x="597" y="2009"/>
                  </a:cubicBezTo>
                  <a:cubicBezTo>
                    <a:pt x="727" y="1645"/>
                    <a:pt x="779" y="1334"/>
                    <a:pt x="857" y="945"/>
                  </a:cubicBezTo>
                  <a:cubicBezTo>
                    <a:pt x="857" y="882"/>
                    <a:pt x="809" y="848"/>
                    <a:pt x="760" y="848"/>
                  </a:cubicBezTo>
                  <a:cubicBezTo>
                    <a:pt x="728" y="848"/>
                    <a:pt x="695" y="862"/>
                    <a:pt x="675" y="893"/>
                  </a:cubicBezTo>
                  <a:cubicBezTo>
                    <a:pt x="623" y="1360"/>
                    <a:pt x="545" y="1775"/>
                    <a:pt x="364" y="2164"/>
                  </a:cubicBezTo>
                  <a:cubicBezTo>
                    <a:pt x="286" y="2294"/>
                    <a:pt x="78" y="2553"/>
                    <a:pt x="26" y="2709"/>
                  </a:cubicBezTo>
                  <a:cubicBezTo>
                    <a:pt x="26" y="2787"/>
                    <a:pt x="0" y="2839"/>
                    <a:pt x="78" y="2916"/>
                  </a:cubicBezTo>
                  <a:cubicBezTo>
                    <a:pt x="234" y="3150"/>
                    <a:pt x="805" y="3150"/>
                    <a:pt x="1064" y="3176"/>
                  </a:cubicBezTo>
                  <a:lnTo>
                    <a:pt x="2932" y="3565"/>
                  </a:lnTo>
                  <a:cubicBezTo>
                    <a:pt x="3256" y="3628"/>
                    <a:pt x="3474" y="3690"/>
                    <a:pt x="3635" y="3690"/>
                  </a:cubicBezTo>
                  <a:cubicBezTo>
                    <a:pt x="3874" y="3690"/>
                    <a:pt x="3986" y="3552"/>
                    <a:pt x="4125" y="3072"/>
                  </a:cubicBezTo>
                  <a:cubicBezTo>
                    <a:pt x="4384" y="2060"/>
                    <a:pt x="4410" y="997"/>
                    <a:pt x="4099" y="37"/>
                  </a:cubicBezTo>
                  <a:cubicBezTo>
                    <a:pt x="4099" y="14"/>
                    <a:pt x="4083" y="1"/>
                    <a:pt x="4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9"/>
            <p:cNvSpPr/>
            <p:nvPr/>
          </p:nvSpPr>
          <p:spPr>
            <a:xfrm>
              <a:off x="4421700" y="4829225"/>
              <a:ext cx="11050" cy="65300"/>
            </a:xfrm>
            <a:custGeom>
              <a:avLst/>
              <a:gdLst/>
              <a:ahLst/>
              <a:cxnLst/>
              <a:rect l="l" t="t" r="r" b="b"/>
              <a:pathLst>
                <a:path w="442" h="2612" extrusionOk="0">
                  <a:moveTo>
                    <a:pt x="224" y="1"/>
                  </a:moveTo>
                  <a:cubicBezTo>
                    <a:pt x="216" y="1"/>
                    <a:pt x="208" y="15"/>
                    <a:pt x="208" y="30"/>
                  </a:cubicBezTo>
                  <a:cubicBezTo>
                    <a:pt x="182" y="887"/>
                    <a:pt x="130" y="1691"/>
                    <a:pt x="0" y="2573"/>
                  </a:cubicBezTo>
                  <a:cubicBezTo>
                    <a:pt x="0" y="2599"/>
                    <a:pt x="26" y="2612"/>
                    <a:pt x="52" y="2612"/>
                  </a:cubicBezTo>
                  <a:cubicBezTo>
                    <a:pt x="78" y="2612"/>
                    <a:pt x="104" y="2599"/>
                    <a:pt x="104" y="2573"/>
                  </a:cubicBezTo>
                  <a:cubicBezTo>
                    <a:pt x="363" y="1794"/>
                    <a:pt x="441" y="861"/>
                    <a:pt x="234" y="30"/>
                  </a:cubicBezTo>
                  <a:cubicBezTo>
                    <a:pt x="234" y="9"/>
                    <a:pt x="229" y="1"/>
                    <a:pt x="2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9"/>
            <p:cNvSpPr/>
            <p:nvPr/>
          </p:nvSpPr>
          <p:spPr>
            <a:xfrm>
              <a:off x="4387325" y="4859650"/>
              <a:ext cx="8450" cy="35025"/>
            </a:xfrm>
            <a:custGeom>
              <a:avLst/>
              <a:gdLst/>
              <a:ahLst/>
              <a:cxnLst/>
              <a:rect l="l" t="t" r="r" b="b"/>
              <a:pathLst>
                <a:path w="338" h="1401" extrusionOk="0">
                  <a:moveTo>
                    <a:pt x="221" y="0"/>
                  </a:moveTo>
                  <a:cubicBezTo>
                    <a:pt x="188" y="0"/>
                    <a:pt x="156" y="20"/>
                    <a:pt x="156" y="59"/>
                  </a:cubicBezTo>
                  <a:cubicBezTo>
                    <a:pt x="130" y="474"/>
                    <a:pt x="78" y="889"/>
                    <a:pt x="0" y="1304"/>
                  </a:cubicBezTo>
                  <a:cubicBezTo>
                    <a:pt x="0" y="1367"/>
                    <a:pt x="29" y="1401"/>
                    <a:pt x="63" y="1401"/>
                  </a:cubicBezTo>
                  <a:cubicBezTo>
                    <a:pt x="85" y="1401"/>
                    <a:pt x="109" y="1386"/>
                    <a:pt x="130" y="1356"/>
                  </a:cubicBezTo>
                  <a:cubicBezTo>
                    <a:pt x="286" y="967"/>
                    <a:pt x="337" y="474"/>
                    <a:pt x="286" y="59"/>
                  </a:cubicBezTo>
                  <a:cubicBezTo>
                    <a:pt x="286" y="20"/>
                    <a:pt x="253" y="0"/>
                    <a:pt x="2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9"/>
            <p:cNvSpPr/>
            <p:nvPr/>
          </p:nvSpPr>
          <p:spPr>
            <a:xfrm>
              <a:off x="4437900" y="4872850"/>
              <a:ext cx="83025" cy="34325"/>
            </a:xfrm>
            <a:custGeom>
              <a:avLst/>
              <a:gdLst/>
              <a:ahLst/>
              <a:cxnLst/>
              <a:rect l="l" t="t" r="r" b="b"/>
              <a:pathLst>
                <a:path w="3321" h="1373" extrusionOk="0">
                  <a:moveTo>
                    <a:pt x="2769" y="0"/>
                  </a:moveTo>
                  <a:cubicBezTo>
                    <a:pt x="2748" y="0"/>
                    <a:pt x="2724" y="21"/>
                    <a:pt x="2724" y="49"/>
                  </a:cubicBezTo>
                  <a:cubicBezTo>
                    <a:pt x="2776" y="179"/>
                    <a:pt x="2984" y="750"/>
                    <a:pt x="2958" y="854"/>
                  </a:cubicBezTo>
                  <a:cubicBezTo>
                    <a:pt x="2906" y="983"/>
                    <a:pt x="2128" y="983"/>
                    <a:pt x="1998" y="983"/>
                  </a:cubicBezTo>
                  <a:lnTo>
                    <a:pt x="130" y="1191"/>
                  </a:lnTo>
                  <a:cubicBezTo>
                    <a:pt x="1" y="1191"/>
                    <a:pt x="1" y="1372"/>
                    <a:pt x="130" y="1372"/>
                  </a:cubicBezTo>
                  <a:cubicBezTo>
                    <a:pt x="649" y="1346"/>
                    <a:pt x="1142" y="1269"/>
                    <a:pt x="1661" y="1217"/>
                  </a:cubicBezTo>
                  <a:cubicBezTo>
                    <a:pt x="2050" y="1191"/>
                    <a:pt x="2517" y="1139"/>
                    <a:pt x="2854" y="1061"/>
                  </a:cubicBezTo>
                  <a:cubicBezTo>
                    <a:pt x="3321" y="880"/>
                    <a:pt x="2958" y="413"/>
                    <a:pt x="2802" y="49"/>
                  </a:cubicBezTo>
                  <a:cubicBezTo>
                    <a:pt x="2802" y="14"/>
                    <a:pt x="2786" y="0"/>
                    <a:pt x="27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9"/>
            <p:cNvSpPr/>
            <p:nvPr/>
          </p:nvSpPr>
          <p:spPr>
            <a:xfrm>
              <a:off x="4447625" y="4838125"/>
              <a:ext cx="26800" cy="45725"/>
            </a:xfrm>
            <a:custGeom>
              <a:avLst/>
              <a:gdLst/>
              <a:ahLst/>
              <a:cxnLst/>
              <a:rect l="l" t="t" r="r" b="b"/>
              <a:pathLst>
                <a:path w="1072" h="1829" extrusionOk="0">
                  <a:moveTo>
                    <a:pt x="51" y="1"/>
                  </a:moveTo>
                  <a:cubicBezTo>
                    <a:pt x="27" y="1"/>
                    <a:pt x="1" y="19"/>
                    <a:pt x="1" y="38"/>
                  </a:cubicBezTo>
                  <a:cubicBezTo>
                    <a:pt x="338" y="634"/>
                    <a:pt x="701" y="1179"/>
                    <a:pt x="960" y="1802"/>
                  </a:cubicBezTo>
                  <a:cubicBezTo>
                    <a:pt x="970" y="1820"/>
                    <a:pt x="989" y="1829"/>
                    <a:pt x="1007" y="1829"/>
                  </a:cubicBezTo>
                  <a:cubicBezTo>
                    <a:pt x="1040" y="1829"/>
                    <a:pt x="1072" y="1800"/>
                    <a:pt x="1038" y="1750"/>
                  </a:cubicBezTo>
                  <a:cubicBezTo>
                    <a:pt x="779" y="1153"/>
                    <a:pt x="494" y="531"/>
                    <a:pt x="78" y="12"/>
                  </a:cubicBezTo>
                  <a:cubicBezTo>
                    <a:pt x="71" y="4"/>
                    <a:pt x="61" y="1"/>
                    <a:pt x="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9"/>
            <p:cNvSpPr/>
            <p:nvPr/>
          </p:nvSpPr>
          <p:spPr>
            <a:xfrm>
              <a:off x="4436850" y="4834175"/>
              <a:ext cx="20525" cy="58725"/>
            </a:xfrm>
            <a:custGeom>
              <a:avLst/>
              <a:gdLst/>
              <a:ahLst/>
              <a:cxnLst/>
              <a:rect l="l" t="t" r="r" b="b"/>
              <a:pathLst>
                <a:path w="821" h="2349" extrusionOk="0">
                  <a:moveTo>
                    <a:pt x="71" y="0"/>
                  </a:moveTo>
                  <a:cubicBezTo>
                    <a:pt x="36" y="0"/>
                    <a:pt x="0" y="33"/>
                    <a:pt x="17" y="66"/>
                  </a:cubicBezTo>
                  <a:cubicBezTo>
                    <a:pt x="302" y="792"/>
                    <a:pt x="613" y="1467"/>
                    <a:pt x="691" y="2271"/>
                  </a:cubicBezTo>
                  <a:cubicBezTo>
                    <a:pt x="691" y="2323"/>
                    <a:pt x="723" y="2349"/>
                    <a:pt x="756" y="2349"/>
                  </a:cubicBezTo>
                  <a:cubicBezTo>
                    <a:pt x="788" y="2349"/>
                    <a:pt x="821" y="2323"/>
                    <a:pt x="821" y="2271"/>
                  </a:cubicBezTo>
                  <a:cubicBezTo>
                    <a:pt x="769" y="1493"/>
                    <a:pt x="561" y="689"/>
                    <a:pt x="120" y="40"/>
                  </a:cubicBezTo>
                  <a:cubicBezTo>
                    <a:pt x="111" y="11"/>
                    <a:pt x="91" y="0"/>
                    <a:pt x="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9"/>
            <p:cNvSpPr/>
            <p:nvPr/>
          </p:nvSpPr>
          <p:spPr>
            <a:xfrm>
              <a:off x="4349700" y="4695950"/>
              <a:ext cx="48675" cy="17650"/>
            </a:xfrm>
            <a:custGeom>
              <a:avLst/>
              <a:gdLst/>
              <a:ahLst/>
              <a:cxnLst/>
              <a:rect l="l" t="t" r="r" b="b"/>
              <a:pathLst>
                <a:path w="1947" h="706" extrusionOk="0">
                  <a:moveTo>
                    <a:pt x="1863" y="1"/>
                  </a:moveTo>
                  <a:cubicBezTo>
                    <a:pt x="1838" y="1"/>
                    <a:pt x="1812" y="7"/>
                    <a:pt x="1791" y="18"/>
                  </a:cubicBezTo>
                  <a:cubicBezTo>
                    <a:pt x="1246" y="225"/>
                    <a:pt x="597" y="277"/>
                    <a:pt x="1" y="303"/>
                  </a:cubicBezTo>
                  <a:lnTo>
                    <a:pt x="130" y="536"/>
                  </a:lnTo>
                  <a:cubicBezTo>
                    <a:pt x="406" y="621"/>
                    <a:pt x="664" y="706"/>
                    <a:pt x="947" y="706"/>
                  </a:cubicBezTo>
                  <a:cubicBezTo>
                    <a:pt x="1010" y="706"/>
                    <a:pt x="1075" y="702"/>
                    <a:pt x="1142" y="692"/>
                  </a:cubicBezTo>
                  <a:cubicBezTo>
                    <a:pt x="1505" y="640"/>
                    <a:pt x="1816" y="433"/>
                    <a:pt x="1946" y="121"/>
                  </a:cubicBezTo>
                  <a:lnTo>
                    <a:pt x="1946" y="44"/>
                  </a:lnTo>
                  <a:cubicBezTo>
                    <a:pt x="1931" y="13"/>
                    <a:pt x="1898" y="1"/>
                    <a:pt x="18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9"/>
            <p:cNvSpPr/>
            <p:nvPr/>
          </p:nvSpPr>
          <p:spPr>
            <a:xfrm>
              <a:off x="4349050" y="4704800"/>
              <a:ext cx="42175" cy="40250"/>
            </a:xfrm>
            <a:custGeom>
              <a:avLst/>
              <a:gdLst/>
              <a:ahLst/>
              <a:cxnLst/>
              <a:rect l="l" t="t" r="r" b="b"/>
              <a:pathLst>
                <a:path w="1687" h="1610" extrusionOk="0">
                  <a:moveTo>
                    <a:pt x="53" y="1"/>
                  </a:moveTo>
                  <a:cubicBezTo>
                    <a:pt x="1" y="416"/>
                    <a:pt x="182" y="805"/>
                    <a:pt x="494" y="1090"/>
                  </a:cubicBezTo>
                  <a:cubicBezTo>
                    <a:pt x="779" y="1350"/>
                    <a:pt x="1168" y="1505"/>
                    <a:pt x="1557" y="1609"/>
                  </a:cubicBezTo>
                  <a:cubicBezTo>
                    <a:pt x="1583" y="1609"/>
                    <a:pt x="1661" y="1609"/>
                    <a:pt x="1687" y="1583"/>
                  </a:cubicBezTo>
                  <a:cubicBezTo>
                    <a:pt x="1453" y="1376"/>
                    <a:pt x="1298" y="1064"/>
                    <a:pt x="1090" y="831"/>
                  </a:cubicBezTo>
                  <a:cubicBezTo>
                    <a:pt x="805" y="520"/>
                    <a:pt x="519" y="286"/>
                    <a:pt x="130" y="131"/>
                  </a:cubicBezTo>
                  <a:lnTo>
                    <a:pt x="5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9"/>
            <p:cNvSpPr/>
            <p:nvPr/>
          </p:nvSpPr>
          <p:spPr>
            <a:xfrm>
              <a:off x="4332850" y="4706100"/>
              <a:ext cx="20125" cy="55150"/>
            </a:xfrm>
            <a:custGeom>
              <a:avLst/>
              <a:gdLst/>
              <a:ahLst/>
              <a:cxnLst/>
              <a:rect l="l" t="t" r="r" b="b"/>
              <a:pathLst>
                <a:path w="805" h="2206" extrusionOk="0">
                  <a:moveTo>
                    <a:pt x="675" y="1"/>
                  </a:moveTo>
                  <a:cubicBezTo>
                    <a:pt x="571" y="130"/>
                    <a:pt x="545" y="286"/>
                    <a:pt x="441" y="416"/>
                  </a:cubicBezTo>
                  <a:cubicBezTo>
                    <a:pt x="363" y="520"/>
                    <a:pt x="285" y="623"/>
                    <a:pt x="234" y="753"/>
                  </a:cubicBezTo>
                  <a:cubicBezTo>
                    <a:pt x="0" y="1194"/>
                    <a:pt x="0" y="1765"/>
                    <a:pt x="260" y="2206"/>
                  </a:cubicBezTo>
                  <a:cubicBezTo>
                    <a:pt x="649" y="1609"/>
                    <a:pt x="804" y="909"/>
                    <a:pt x="701" y="234"/>
                  </a:cubicBezTo>
                  <a:lnTo>
                    <a:pt x="6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3" name="Google Shape;753;p9"/>
          <p:cNvGrpSpPr/>
          <p:nvPr/>
        </p:nvGrpSpPr>
        <p:grpSpPr>
          <a:xfrm>
            <a:off x="3090250" y="821420"/>
            <a:ext cx="1136083" cy="1192726"/>
            <a:chOff x="3238975" y="362845"/>
            <a:chExt cx="1136083" cy="1192726"/>
          </a:xfrm>
        </p:grpSpPr>
        <p:sp>
          <p:nvSpPr>
            <p:cNvPr id="754" name="Google Shape;754;p9"/>
            <p:cNvSpPr/>
            <p:nvPr/>
          </p:nvSpPr>
          <p:spPr>
            <a:xfrm>
              <a:off x="3422303" y="417029"/>
              <a:ext cx="892976" cy="818611"/>
            </a:xfrm>
            <a:custGeom>
              <a:avLst/>
              <a:gdLst/>
              <a:ahLst/>
              <a:cxnLst/>
              <a:rect l="l" t="t" r="r" b="b"/>
              <a:pathLst>
                <a:path w="10531" h="9654" extrusionOk="0">
                  <a:moveTo>
                    <a:pt x="5478" y="1"/>
                  </a:moveTo>
                  <a:cubicBezTo>
                    <a:pt x="3908" y="1"/>
                    <a:pt x="2376" y="770"/>
                    <a:pt x="1442" y="2175"/>
                  </a:cubicBezTo>
                  <a:cubicBezTo>
                    <a:pt x="1427" y="2207"/>
                    <a:pt x="1411" y="2238"/>
                    <a:pt x="1395" y="2254"/>
                  </a:cubicBezTo>
                  <a:cubicBezTo>
                    <a:pt x="1348" y="2332"/>
                    <a:pt x="1317" y="2395"/>
                    <a:pt x="1254" y="2473"/>
                  </a:cubicBezTo>
                  <a:cubicBezTo>
                    <a:pt x="1" y="4714"/>
                    <a:pt x="706" y="7550"/>
                    <a:pt x="2884" y="8913"/>
                  </a:cubicBezTo>
                  <a:cubicBezTo>
                    <a:pt x="3307" y="9195"/>
                    <a:pt x="3777" y="9383"/>
                    <a:pt x="4263" y="9509"/>
                  </a:cubicBezTo>
                  <a:lnTo>
                    <a:pt x="4498" y="9556"/>
                  </a:lnTo>
                  <a:cubicBezTo>
                    <a:pt x="4818" y="9621"/>
                    <a:pt x="5141" y="9653"/>
                    <a:pt x="5462" y="9653"/>
                  </a:cubicBezTo>
                  <a:cubicBezTo>
                    <a:pt x="7061" y="9653"/>
                    <a:pt x="8617" y="8857"/>
                    <a:pt x="9543" y="7409"/>
                  </a:cubicBezTo>
                  <a:cubicBezTo>
                    <a:pt x="10531" y="5858"/>
                    <a:pt x="10515" y="3977"/>
                    <a:pt x="9700" y="2489"/>
                  </a:cubicBezTo>
                  <a:cubicBezTo>
                    <a:pt x="9653" y="2442"/>
                    <a:pt x="9606" y="2363"/>
                    <a:pt x="9575" y="2301"/>
                  </a:cubicBezTo>
                  <a:cubicBezTo>
                    <a:pt x="9199" y="1690"/>
                    <a:pt x="8697" y="1157"/>
                    <a:pt x="8055" y="749"/>
                  </a:cubicBezTo>
                  <a:cubicBezTo>
                    <a:pt x="7250" y="243"/>
                    <a:pt x="6358" y="1"/>
                    <a:pt x="5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9"/>
            <p:cNvSpPr/>
            <p:nvPr/>
          </p:nvSpPr>
          <p:spPr>
            <a:xfrm>
              <a:off x="3296127" y="993374"/>
              <a:ext cx="342826" cy="332312"/>
            </a:xfrm>
            <a:custGeom>
              <a:avLst/>
              <a:gdLst/>
              <a:ahLst/>
              <a:cxnLst/>
              <a:rect l="l" t="t" r="r" b="b"/>
              <a:pathLst>
                <a:path w="4043" h="3919" extrusionOk="0">
                  <a:moveTo>
                    <a:pt x="75" y="0"/>
                  </a:moveTo>
                  <a:cubicBezTo>
                    <a:pt x="55" y="0"/>
                    <a:pt x="36" y="1"/>
                    <a:pt x="16" y="1"/>
                  </a:cubicBezTo>
                  <a:cubicBezTo>
                    <a:pt x="0" y="910"/>
                    <a:pt x="313" y="1803"/>
                    <a:pt x="878" y="2492"/>
                  </a:cubicBezTo>
                  <a:cubicBezTo>
                    <a:pt x="1442" y="3182"/>
                    <a:pt x="2272" y="3667"/>
                    <a:pt x="3150" y="3824"/>
                  </a:cubicBezTo>
                  <a:cubicBezTo>
                    <a:pt x="3447" y="3887"/>
                    <a:pt x="3729" y="3903"/>
                    <a:pt x="4043" y="3918"/>
                  </a:cubicBezTo>
                  <a:cubicBezTo>
                    <a:pt x="3996" y="2868"/>
                    <a:pt x="3635" y="1850"/>
                    <a:pt x="2868" y="1145"/>
                  </a:cubicBezTo>
                  <a:cubicBezTo>
                    <a:pt x="2114" y="407"/>
                    <a:pt x="1119" y="0"/>
                    <a:pt x="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9"/>
            <p:cNvSpPr/>
            <p:nvPr/>
          </p:nvSpPr>
          <p:spPr>
            <a:xfrm>
              <a:off x="3692037" y="1278452"/>
              <a:ext cx="458487" cy="221400"/>
            </a:xfrm>
            <a:custGeom>
              <a:avLst/>
              <a:gdLst/>
              <a:ahLst/>
              <a:cxnLst/>
              <a:rect l="l" t="t" r="r" b="b"/>
              <a:pathLst>
                <a:path w="5407" h="2611" extrusionOk="0">
                  <a:moveTo>
                    <a:pt x="3453" y="1"/>
                  </a:moveTo>
                  <a:cubicBezTo>
                    <a:pt x="3247" y="1"/>
                    <a:pt x="3041" y="18"/>
                    <a:pt x="2837" y="55"/>
                  </a:cubicBezTo>
                  <a:cubicBezTo>
                    <a:pt x="1944" y="196"/>
                    <a:pt x="1129" y="666"/>
                    <a:pt x="533" y="1340"/>
                  </a:cubicBezTo>
                  <a:cubicBezTo>
                    <a:pt x="345" y="1575"/>
                    <a:pt x="157" y="1810"/>
                    <a:pt x="1" y="2076"/>
                  </a:cubicBezTo>
                  <a:cubicBezTo>
                    <a:pt x="646" y="2399"/>
                    <a:pt x="1350" y="2611"/>
                    <a:pt x="2052" y="2611"/>
                  </a:cubicBezTo>
                  <a:cubicBezTo>
                    <a:pt x="2373" y="2611"/>
                    <a:pt x="2694" y="2566"/>
                    <a:pt x="3009" y="2468"/>
                  </a:cubicBezTo>
                  <a:cubicBezTo>
                    <a:pt x="4028" y="2154"/>
                    <a:pt x="4890" y="1481"/>
                    <a:pt x="5407" y="556"/>
                  </a:cubicBezTo>
                  <a:cubicBezTo>
                    <a:pt x="4817" y="195"/>
                    <a:pt x="4135" y="1"/>
                    <a:pt x="345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9"/>
            <p:cNvSpPr/>
            <p:nvPr/>
          </p:nvSpPr>
          <p:spPr>
            <a:xfrm>
              <a:off x="3238975" y="362845"/>
              <a:ext cx="1136083" cy="1192726"/>
            </a:xfrm>
            <a:custGeom>
              <a:avLst/>
              <a:gdLst/>
              <a:ahLst/>
              <a:cxnLst/>
              <a:rect l="l" t="t" r="r" b="b"/>
              <a:pathLst>
                <a:path w="13398" h="14066" extrusionOk="0">
                  <a:moveTo>
                    <a:pt x="7647" y="1310"/>
                  </a:moveTo>
                  <a:cubicBezTo>
                    <a:pt x="8399" y="1310"/>
                    <a:pt x="9167" y="1498"/>
                    <a:pt x="9856" y="1937"/>
                  </a:cubicBezTo>
                  <a:cubicBezTo>
                    <a:pt x="10405" y="2266"/>
                    <a:pt x="10828" y="2720"/>
                    <a:pt x="11188" y="3269"/>
                  </a:cubicBezTo>
                  <a:cubicBezTo>
                    <a:pt x="11220" y="3331"/>
                    <a:pt x="11251" y="3363"/>
                    <a:pt x="11282" y="3425"/>
                  </a:cubicBezTo>
                  <a:cubicBezTo>
                    <a:pt x="12019" y="4773"/>
                    <a:pt x="11972" y="6403"/>
                    <a:pt x="11157" y="7703"/>
                  </a:cubicBezTo>
                  <a:cubicBezTo>
                    <a:pt x="10382" y="8911"/>
                    <a:pt x="9035" y="9635"/>
                    <a:pt x="7623" y="9635"/>
                  </a:cubicBezTo>
                  <a:cubicBezTo>
                    <a:pt x="7350" y="9635"/>
                    <a:pt x="7075" y="9608"/>
                    <a:pt x="6801" y="9552"/>
                  </a:cubicBezTo>
                  <a:cubicBezTo>
                    <a:pt x="6738" y="9537"/>
                    <a:pt x="6691" y="9537"/>
                    <a:pt x="6613" y="9505"/>
                  </a:cubicBezTo>
                  <a:cubicBezTo>
                    <a:pt x="6190" y="9396"/>
                    <a:pt x="5782" y="9223"/>
                    <a:pt x="5406" y="8988"/>
                  </a:cubicBezTo>
                  <a:cubicBezTo>
                    <a:pt x="3526" y="7813"/>
                    <a:pt x="2931" y="5368"/>
                    <a:pt x="3996" y="3441"/>
                  </a:cubicBezTo>
                  <a:cubicBezTo>
                    <a:pt x="4043" y="3394"/>
                    <a:pt x="4074" y="3316"/>
                    <a:pt x="4121" y="3253"/>
                  </a:cubicBezTo>
                  <a:lnTo>
                    <a:pt x="4137" y="3206"/>
                  </a:lnTo>
                  <a:cubicBezTo>
                    <a:pt x="4137" y="3190"/>
                    <a:pt x="4153" y="3190"/>
                    <a:pt x="4153" y="3175"/>
                  </a:cubicBezTo>
                  <a:cubicBezTo>
                    <a:pt x="4952" y="1952"/>
                    <a:pt x="6284" y="1310"/>
                    <a:pt x="7647" y="1310"/>
                  </a:cubicBezTo>
                  <a:close/>
                  <a:moveTo>
                    <a:pt x="1411" y="8189"/>
                  </a:moveTo>
                  <a:cubicBezTo>
                    <a:pt x="2022" y="8330"/>
                    <a:pt x="2617" y="8612"/>
                    <a:pt x="3087" y="9051"/>
                  </a:cubicBezTo>
                  <a:cubicBezTo>
                    <a:pt x="3573" y="9505"/>
                    <a:pt x="3824" y="10069"/>
                    <a:pt x="3949" y="10618"/>
                  </a:cubicBezTo>
                  <a:cubicBezTo>
                    <a:pt x="3213" y="10477"/>
                    <a:pt x="2539" y="10085"/>
                    <a:pt x="2069" y="9521"/>
                  </a:cubicBezTo>
                  <a:cubicBezTo>
                    <a:pt x="1755" y="9129"/>
                    <a:pt x="1536" y="8675"/>
                    <a:pt x="1411" y="8189"/>
                  </a:cubicBezTo>
                  <a:close/>
                  <a:moveTo>
                    <a:pt x="8745" y="11458"/>
                  </a:moveTo>
                  <a:cubicBezTo>
                    <a:pt x="9085" y="11458"/>
                    <a:pt x="9427" y="11514"/>
                    <a:pt x="9747" y="11621"/>
                  </a:cubicBezTo>
                  <a:cubicBezTo>
                    <a:pt x="9324" y="12075"/>
                    <a:pt x="8760" y="12435"/>
                    <a:pt x="8148" y="12608"/>
                  </a:cubicBezTo>
                  <a:cubicBezTo>
                    <a:pt x="7885" y="12693"/>
                    <a:pt x="7622" y="12729"/>
                    <a:pt x="7367" y="12729"/>
                  </a:cubicBezTo>
                  <a:cubicBezTo>
                    <a:pt x="7015" y="12729"/>
                    <a:pt x="6678" y="12661"/>
                    <a:pt x="6378" y="12561"/>
                  </a:cubicBezTo>
                  <a:cubicBezTo>
                    <a:pt x="6848" y="11981"/>
                    <a:pt x="7553" y="11621"/>
                    <a:pt x="8274" y="11495"/>
                  </a:cubicBezTo>
                  <a:cubicBezTo>
                    <a:pt x="8429" y="11470"/>
                    <a:pt x="8587" y="11458"/>
                    <a:pt x="8745" y="11458"/>
                  </a:cubicBezTo>
                  <a:close/>
                  <a:moveTo>
                    <a:pt x="7639" y="1"/>
                  </a:moveTo>
                  <a:cubicBezTo>
                    <a:pt x="5854" y="1"/>
                    <a:pt x="4101" y="867"/>
                    <a:pt x="3056" y="2454"/>
                  </a:cubicBezTo>
                  <a:cubicBezTo>
                    <a:pt x="3040" y="2485"/>
                    <a:pt x="3025" y="2532"/>
                    <a:pt x="2978" y="2564"/>
                  </a:cubicBezTo>
                  <a:cubicBezTo>
                    <a:pt x="2915" y="2642"/>
                    <a:pt x="2883" y="2720"/>
                    <a:pt x="2836" y="2799"/>
                  </a:cubicBezTo>
                  <a:cubicBezTo>
                    <a:pt x="2084" y="4146"/>
                    <a:pt x="1959" y="5713"/>
                    <a:pt x="2398" y="7092"/>
                  </a:cubicBezTo>
                  <a:cubicBezTo>
                    <a:pt x="1865" y="6888"/>
                    <a:pt x="1301" y="6779"/>
                    <a:pt x="721" y="6779"/>
                  </a:cubicBezTo>
                  <a:lnTo>
                    <a:pt x="674" y="6779"/>
                  </a:lnTo>
                  <a:cubicBezTo>
                    <a:pt x="314" y="6779"/>
                    <a:pt x="16" y="7076"/>
                    <a:pt x="16" y="7421"/>
                  </a:cubicBezTo>
                  <a:cubicBezTo>
                    <a:pt x="0" y="8455"/>
                    <a:pt x="376" y="9537"/>
                    <a:pt x="1034" y="10336"/>
                  </a:cubicBezTo>
                  <a:cubicBezTo>
                    <a:pt x="1708" y="11150"/>
                    <a:pt x="2664" y="11715"/>
                    <a:pt x="3698" y="11903"/>
                  </a:cubicBezTo>
                  <a:cubicBezTo>
                    <a:pt x="4043" y="11965"/>
                    <a:pt x="4372" y="11981"/>
                    <a:pt x="4685" y="12012"/>
                  </a:cubicBezTo>
                  <a:lnTo>
                    <a:pt x="4717" y="12012"/>
                  </a:lnTo>
                  <a:cubicBezTo>
                    <a:pt x="4905" y="12012"/>
                    <a:pt x="5062" y="11934"/>
                    <a:pt x="5187" y="11809"/>
                  </a:cubicBezTo>
                  <a:cubicBezTo>
                    <a:pt x="5328" y="11668"/>
                    <a:pt x="5391" y="11495"/>
                    <a:pt x="5391" y="11292"/>
                  </a:cubicBezTo>
                  <a:cubicBezTo>
                    <a:pt x="5375" y="10978"/>
                    <a:pt x="5328" y="10696"/>
                    <a:pt x="5281" y="10414"/>
                  </a:cubicBezTo>
                  <a:lnTo>
                    <a:pt x="5281" y="10414"/>
                  </a:lnTo>
                  <a:cubicBezTo>
                    <a:pt x="5610" y="10571"/>
                    <a:pt x="5939" y="10712"/>
                    <a:pt x="6268" y="10790"/>
                  </a:cubicBezTo>
                  <a:cubicBezTo>
                    <a:pt x="6315" y="10806"/>
                    <a:pt x="6378" y="10806"/>
                    <a:pt x="6409" y="10837"/>
                  </a:cubicBezTo>
                  <a:cubicBezTo>
                    <a:pt x="6017" y="11072"/>
                    <a:pt x="5673" y="11354"/>
                    <a:pt x="5375" y="11715"/>
                  </a:cubicBezTo>
                  <a:cubicBezTo>
                    <a:pt x="5156" y="11965"/>
                    <a:pt x="4968" y="12247"/>
                    <a:pt x="4795" y="12498"/>
                  </a:cubicBezTo>
                  <a:cubicBezTo>
                    <a:pt x="4701" y="12655"/>
                    <a:pt x="4670" y="12843"/>
                    <a:pt x="4701" y="13031"/>
                  </a:cubicBezTo>
                  <a:cubicBezTo>
                    <a:pt x="4748" y="13203"/>
                    <a:pt x="4889" y="13360"/>
                    <a:pt x="5046" y="13454"/>
                  </a:cubicBezTo>
                  <a:cubicBezTo>
                    <a:pt x="5829" y="13846"/>
                    <a:pt x="6629" y="14065"/>
                    <a:pt x="7365" y="14065"/>
                  </a:cubicBezTo>
                  <a:cubicBezTo>
                    <a:pt x="7757" y="14065"/>
                    <a:pt x="8148" y="14002"/>
                    <a:pt x="8525" y="13893"/>
                  </a:cubicBezTo>
                  <a:cubicBezTo>
                    <a:pt x="9700" y="13532"/>
                    <a:pt x="10718" y="12733"/>
                    <a:pt x="11329" y="11668"/>
                  </a:cubicBezTo>
                  <a:cubicBezTo>
                    <a:pt x="11502" y="11354"/>
                    <a:pt x="11408" y="10962"/>
                    <a:pt x="11094" y="10790"/>
                  </a:cubicBezTo>
                  <a:cubicBezTo>
                    <a:pt x="10797" y="10618"/>
                    <a:pt x="10468" y="10461"/>
                    <a:pt x="10139" y="10367"/>
                  </a:cubicBezTo>
                  <a:cubicBezTo>
                    <a:pt x="11000" y="9928"/>
                    <a:pt x="11737" y="9270"/>
                    <a:pt x="12285" y="8408"/>
                  </a:cubicBezTo>
                  <a:cubicBezTo>
                    <a:pt x="13351" y="6716"/>
                    <a:pt x="13398" y="4569"/>
                    <a:pt x="12426" y="2814"/>
                  </a:cubicBezTo>
                  <a:cubicBezTo>
                    <a:pt x="12379" y="2736"/>
                    <a:pt x="12332" y="2658"/>
                    <a:pt x="12285" y="2579"/>
                  </a:cubicBezTo>
                  <a:cubicBezTo>
                    <a:pt x="11862" y="1874"/>
                    <a:pt x="11267" y="1294"/>
                    <a:pt x="10546" y="840"/>
                  </a:cubicBezTo>
                  <a:cubicBezTo>
                    <a:pt x="9646" y="272"/>
                    <a:pt x="8637" y="1"/>
                    <a:pt x="7639" y="1"/>
                  </a:cubicBezTo>
                  <a:close/>
                </a:path>
              </a:pathLst>
            </a:custGeom>
            <a:solidFill>
              <a:srgbClr val="FFFFFF"/>
            </a:solidFill>
            <a:ln>
              <a:noFill/>
            </a:ln>
            <a:effectLst>
              <a:outerShdw blurRad="57150" dist="19050" dir="5400000" algn="bl" rotWithShape="0">
                <a:srgbClr val="000000">
                  <a:alpha val="4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9"/>
            <p:cNvSpPr/>
            <p:nvPr/>
          </p:nvSpPr>
          <p:spPr>
            <a:xfrm>
              <a:off x="3423659" y="417622"/>
              <a:ext cx="891619" cy="819204"/>
            </a:xfrm>
            <a:custGeom>
              <a:avLst/>
              <a:gdLst/>
              <a:ahLst/>
              <a:cxnLst/>
              <a:rect l="l" t="t" r="r" b="b"/>
              <a:pathLst>
                <a:path w="10515" h="9661" extrusionOk="0">
                  <a:moveTo>
                    <a:pt x="5476" y="1"/>
                  </a:moveTo>
                  <a:cubicBezTo>
                    <a:pt x="3909" y="1"/>
                    <a:pt x="2381" y="763"/>
                    <a:pt x="1458" y="2168"/>
                  </a:cubicBezTo>
                  <a:cubicBezTo>
                    <a:pt x="1426" y="2200"/>
                    <a:pt x="1411" y="2215"/>
                    <a:pt x="1395" y="2247"/>
                  </a:cubicBezTo>
                  <a:cubicBezTo>
                    <a:pt x="1332" y="2325"/>
                    <a:pt x="1301" y="2388"/>
                    <a:pt x="1254" y="2466"/>
                  </a:cubicBezTo>
                  <a:cubicBezTo>
                    <a:pt x="0" y="4707"/>
                    <a:pt x="705" y="7543"/>
                    <a:pt x="2884" y="8906"/>
                  </a:cubicBezTo>
                  <a:cubicBezTo>
                    <a:pt x="3338" y="9188"/>
                    <a:pt x="3808" y="9376"/>
                    <a:pt x="4278" y="9502"/>
                  </a:cubicBezTo>
                  <a:lnTo>
                    <a:pt x="4513" y="9564"/>
                  </a:lnTo>
                  <a:cubicBezTo>
                    <a:pt x="4827" y="9629"/>
                    <a:pt x="5145" y="9661"/>
                    <a:pt x="5461" y="9661"/>
                  </a:cubicBezTo>
                  <a:cubicBezTo>
                    <a:pt x="7058" y="9661"/>
                    <a:pt x="8628" y="8853"/>
                    <a:pt x="9543" y="7402"/>
                  </a:cubicBezTo>
                  <a:cubicBezTo>
                    <a:pt x="10515" y="5851"/>
                    <a:pt x="10499" y="3970"/>
                    <a:pt x="9700" y="2482"/>
                  </a:cubicBezTo>
                  <a:cubicBezTo>
                    <a:pt x="9653" y="2435"/>
                    <a:pt x="9621" y="2356"/>
                    <a:pt x="9574" y="2294"/>
                  </a:cubicBezTo>
                  <a:cubicBezTo>
                    <a:pt x="9214" y="1683"/>
                    <a:pt x="8697" y="1150"/>
                    <a:pt x="8055" y="742"/>
                  </a:cubicBezTo>
                  <a:cubicBezTo>
                    <a:pt x="7249" y="241"/>
                    <a:pt x="6356" y="1"/>
                    <a:pt x="5476"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9"/>
            <p:cNvSpPr/>
            <p:nvPr/>
          </p:nvSpPr>
          <p:spPr>
            <a:xfrm>
              <a:off x="3531265" y="599506"/>
              <a:ext cx="390735" cy="629179"/>
            </a:xfrm>
            <a:custGeom>
              <a:avLst/>
              <a:gdLst/>
              <a:ahLst/>
              <a:cxnLst/>
              <a:rect l="l" t="t" r="r" b="b"/>
              <a:pathLst>
                <a:path w="4608" h="7420" extrusionOk="0">
                  <a:moveTo>
                    <a:pt x="618" y="1"/>
                  </a:moveTo>
                  <a:cubicBezTo>
                    <a:pt x="478" y="1"/>
                    <a:pt x="339" y="19"/>
                    <a:pt x="204" y="55"/>
                  </a:cubicBezTo>
                  <a:cubicBezTo>
                    <a:pt x="189" y="70"/>
                    <a:pt x="157" y="86"/>
                    <a:pt x="142" y="133"/>
                  </a:cubicBezTo>
                  <a:cubicBezTo>
                    <a:pt x="79" y="211"/>
                    <a:pt x="48" y="258"/>
                    <a:pt x="1" y="337"/>
                  </a:cubicBezTo>
                  <a:cubicBezTo>
                    <a:pt x="184" y="242"/>
                    <a:pt x="390" y="196"/>
                    <a:pt x="597" y="196"/>
                  </a:cubicBezTo>
                  <a:cubicBezTo>
                    <a:pt x="902" y="196"/>
                    <a:pt x="1208" y="297"/>
                    <a:pt x="1442" y="493"/>
                  </a:cubicBezTo>
                  <a:cubicBezTo>
                    <a:pt x="1489" y="556"/>
                    <a:pt x="1568" y="634"/>
                    <a:pt x="1630" y="713"/>
                  </a:cubicBezTo>
                  <a:cubicBezTo>
                    <a:pt x="1646" y="760"/>
                    <a:pt x="1693" y="807"/>
                    <a:pt x="1709" y="869"/>
                  </a:cubicBezTo>
                  <a:cubicBezTo>
                    <a:pt x="1724" y="885"/>
                    <a:pt x="1724" y="916"/>
                    <a:pt x="1724" y="932"/>
                  </a:cubicBezTo>
                  <a:cubicBezTo>
                    <a:pt x="1771" y="1089"/>
                    <a:pt x="1740" y="1246"/>
                    <a:pt x="1724" y="1387"/>
                  </a:cubicBezTo>
                  <a:cubicBezTo>
                    <a:pt x="1646" y="1904"/>
                    <a:pt x="1458" y="2436"/>
                    <a:pt x="1144" y="2891"/>
                  </a:cubicBezTo>
                  <a:cubicBezTo>
                    <a:pt x="1113" y="2922"/>
                    <a:pt x="1113" y="2985"/>
                    <a:pt x="1160" y="3032"/>
                  </a:cubicBezTo>
                  <a:cubicBezTo>
                    <a:pt x="1189" y="3051"/>
                    <a:pt x="1218" y="3065"/>
                    <a:pt x="1247" y="3065"/>
                  </a:cubicBezTo>
                  <a:cubicBezTo>
                    <a:pt x="1265" y="3065"/>
                    <a:pt x="1283" y="3059"/>
                    <a:pt x="1301" y="3048"/>
                  </a:cubicBezTo>
                  <a:cubicBezTo>
                    <a:pt x="1620" y="2832"/>
                    <a:pt x="2007" y="2717"/>
                    <a:pt x="2390" y="2717"/>
                  </a:cubicBezTo>
                  <a:cubicBezTo>
                    <a:pt x="2647" y="2717"/>
                    <a:pt x="2902" y="2768"/>
                    <a:pt x="3135" y="2875"/>
                  </a:cubicBezTo>
                  <a:cubicBezTo>
                    <a:pt x="3730" y="3126"/>
                    <a:pt x="4153" y="3706"/>
                    <a:pt x="4263" y="4332"/>
                  </a:cubicBezTo>
                  <a:cubicBezTo>
                    <a:pt x="4372" y="5241"/>
                    <a:pt x="3871" y="6103"/>
                    <a:pt x="3291" y="6965"/>
                  </a:cubicBezTo>
                  <a:cubicBezTo>
                    <a:pt x="3197" y="7106"/>
                    <a:pt x="3119" y="7231"/>
                    <a:pt x="3009" y="7357"/>
                  </a:cubicBezTo>
                  <a:lnTo>
                    <a:pt x="3244" y="7419"/>
                  </a:lnTo>
                  <a:cubicBezTo>
                    <a:pt x="3323" y="7310"/>
                    <a:pt x="3401" y="7200"/>
                    <a:pt x="3479" y="7075"/>
                  </a:cubicBezTo>
                  <a:cubicBezTo>
                    <a:pt x="4075" y="6181"/>
                    <a:pt x="4607" y="5273"/>
                    <a:pt x="4466" y="4332"/>
                  </a:cubicBezTo>
                  <a:cubicBezTo>
                    <a:pt x="4451" y="4207"/>
                    <a:pt x="4435" y="4066"/>
                    <a:pt x="4372" y="3925"/>
                  </a:cubicBezTo>
                  <a:cubicBezTo>
                    <a:pt x="4341" y="3815"/>
                    <a:pt x="4278" y="3690"/>
                    <a:pt x="4216" y="3580"/>
                  </a:cubicBezTo>
                  <a:cubicBezTo>
                    <a:pt x="3996" y="3189"/>
                    <a:pt x="3652" y="2875"/>
                    <a:pt x="3244" y="2687"/>
                  </a:cubicBezTo>
                  <a:cubicBezTo>
                    <a:pt x="2987" y="2574"/>
                    <a:pt x="2709" y="2522"/>
                    <a:pt x="2429" y="2522"/>
                  </a:cubicBezTo>
                  <a:cubicBezTo>
                    <a:pt x="2129" y="2522"/>
                    <a:pt x="1828" y="2582"/>
                    <a:pt x="1552" y="2687"/>
                  </a:cubicBezTo>
                  <a:cubicBezTo>
                    <a:pt x="1771" y="2295"/>
                    <a:pt x="1912" y="1872"/>
                    <a:pt x="1959" y="1434"/>
                  </a:cubicBezTo>
                  <a:cubicBezTo>
                    <a:pt x="1959" y="1387"/>
                    <a:pt x="1991" y="1324"/>
                    <a:pt x="1991" y="1261"/>
                  </a:cubicBezTo>
                  <a:cubicBezTo>
                    <a:pt x="2006" y="1152"/>
                    <a:pt x="2006" y="1026"/>
                    <a:pt x="1959" y="885"/>
                  </a:cubicBezTo>
                  <a:cubicBezTo>
                    <a:pt x="1959" y="854"/>
                    <a:pt x="1944" y="807"/>
                    <a:pt x="1928" y="775"/>
                  </a:cubicBezTo>
                  <a:lnTo>
                    <a:pt x="1865" y="650"/>
                  </a:lnTo>
                  <a:cubicBezTo>
                    <a:pt x="1850" y="619"/>
                    <a:pt x="1834" y="572"/>
                    <a:pt x="1787" y="540"/>
                  </a:cubicBezTo>
                  <a:cubicBezTo>
                    <a:pt x="1724" y="462"/>
                    <a:pt x="1677" y="399"/>
                    <a:pt x="1599" y="337"/>
                  </a:cubicBezTo>
                  <a:cubicBezTo>
                    <a:pt x="1319" y="113"/>
                    <a:pt x="967" y="1"/>
                    <a:pt x="618"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9"/>
            <p:cNvSpPr/>
            <p:nvPr/>
          </p:nvSpPr>
          <p:spPr>
            <a:xfrm>
              <a:off x="3882064" y="613412"/>
              <a:ext cx="360124" cy="320271"/>
            </a:xfrm>
            <a:custGeom>
              <a:avLst/>
              <a:gdLst/>
              <a:ahLst/>
              <a:cxnLst/>
              <a:rect l="l" t="t" r="r" b="b"/>
              <a:pathLst>
                <a:path w="4247" h="3777" extrusionOk="0">
                  <a:moveTo>
                    <a:pt x="4137" y="0"/>
                  </a:moveTo>
                  <a:cubicBezTo>
                    <a:pt x="3620" y="110"/>
                    <a:pt x="3134" y="455"/>
                    <a:pt x="2821" y="925"/>
                  </a:cubicBezTo>
                  <a:cubicBezTo>
                    <a:pt x="2758" y="1003"/>
                    <a:pt x="2711" y="1097"/>
                    <a:pt x="2664" y="1191"/>
                  </a:cubicBezTo>
                  <a:cubicBezTo>
                    <a:pt x="2602" y="1317"/>
                    <a:pt x="2555" y="1473"/>
                    <a:pt x="2507" y="1599"/>
                  </a:cubicBezTo>
                  <a:cubicBezTo>
                    <a:pt x="2413" y="1943"/>
                    <a:pt x="2366" y="2335"/>
                    <a:pt x="2398" y="2727"/>
                  </a:cubicBezTo>
                  <a:cubicBezTo>
                    <a:pt x="2117" y="2471"/>
                    <a:pt x="1752" y="2310"/>
                    <a:pt x="1382" y="2310"/>
                  </a:cubicBezTo>
                  <a:cubicBezTo>
                    <a:pt x="1276" y="2310"/>
                    <a:pt x="1170" y="2323"/>
                    <a:pt x="1066" y="2351"/>
                  </a:cubicBezTo>
                  <a:cubicBezTo>
                    <a:pt x="564" y="2460"/>
                    <a:pt x="157" y="2899"/>
                    <a:pt x="47" y="3385"/>
                  </a:cubicBezTo>
                  <a:cubicBezTo>
                    <a:pt x="16" y="3463"/>
                    <a:pt x="0" y="3557"/>
                    <a:pt x="0" y="3667"/>
                  </a:cubicBezTo>
                  <a:cubicBezTo>
                    <a:pt x="0" y="3698"/>
                    <a:pt x="16" y="3745"/>
                    <a:pt x="63" y="3761"/>
                  </a:cubicBezTo>
                  <a:cubicBezTo>
                    <a:pt x="79" y="3777"/>
                    <a:pt x="94" y="3777"/>
                    <a:pt x="126" y="3777"/>
                  </a:cubicBezTo>
                  <a:cubicBezTo>
                    <a:pt x="157" y="3777"/>
                    <a:pt x="204" y="3761"/>
                    <a:pt x="220" y="3714"/>
                  </a:cubicBezTo>
                  <a:cubicBezTo>
                    <a:pt x="235" y="3698"/>
                    <a:pt x="235" y="3683"/>
                    <a:pt x="235" y="3667"/>
                  </a:cubicBezTo>
                  <a:cubicBezTo>
                    <a:pt x="251" y="3150"/>
                    <a:pt x="643" y="2664"/>
                    <a:pt x="1144" y="2539"/>
                  </a:cubicBezTo>
                  <a:cubicBezTo>
                    <a:pt x="1224" y="2521"/>
                    <a:pt x="1306" y="2512"/>
                    <a:pt x="1388" y="2512"/>
                  </a:cubicBezTo>
                  <a:cubicBezTo>
                    <a:pt x="1807" y="2512"/>
                    <a:pt x="2235" y="2739"/>
                    <a:pt x="2445" y="3119"/>
                  </a:cubicBezTo>
                  <a:cubicBezTo>
                    <a:pt x="2478" y="3141"/>
                    <a:pt x="2519" y="3163"/>
                    <a:pt x="2551" y="3163"/>
                  </a:cubicBezTo>
                  <a:cubicBezTo>
                    <a:pt x="2565" y="3163"/>
                    <a:pt x="2577" y="3159"/>
                    <a:pt x="2586" y="3150"/>
                  </a:cubicBezTo>
                  <a:cubicBezTo>
                    <a:pt x="2633" y="3134"/>
                    <a:pt x="2664" y="3103"/>
                    <a:pt x="2649" y="3072"/>
                  </a:cubicBezTo>
                  <a:cubicBezTo>
                    <a:pt x="2555" y="2413"/>
                    <a:pt x="2617" y="1802"/>
                    <a:pt x="2868" y="1317"/>
                  </a:cubicBezTo>
                  <a:cubicBezTo>
                    <a:pt x="2868" y="1270"/>
                    <a:pt x="2884" y="1254"/>
                    <a:pt x="2899" y="1207"/>
                  </a:cubicBezTo>
                  <a:cubicBezTo>
                    <a:pt x="2915" y="1129"/>
                    <a:pt x="2962" y="1082"/>
                    <a:pt x="2993" y="1019"/>
                  </a:cubicBezTo>
                  <a:cubicBezTo>
                    <a:pt x="3291" y="564"/>
                    <a:pt x="3761" y="267"/>
                    <a:pt x="4247" y="188"/>
                  </a:cubicBezTo>
                  <a:cubicBezTo>
                    <a:pt x="4215" y="141"/>
                    <a:pt x="4168" y="63"/>
                    <a:pt x="4137"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9"/>
            <p:cNvSpPr/>
            <p:nvPr/>
          </p:nvSpPr>
          <p:spPr>
            <a:xfrm>
              <a:off x="3662783" y="642157"/>
              <a:ext cx="466457" cy="117865"/>
            </a:xfrm>
            <a:custGeom>
              <a:avLst/>
              <a:gdLst/>
              <a:ahLst/>
              <a:cxnLst/>
              <a:rect l="l" t="t" r="r" b="b"/>
              <a:pathLst>
                <a:path w="5501" h="1390" extrusionOk="0">
                  <a:moveTo>
                    <a:pt x="121" y="0"/>
                  </a:moveTo>
                  <a:cubicBezTo>
                    <a:pt x="108" y="0"/>
                    <a:pt x="94" y="2"/>
                    <a:pt x="79" y="6"/>
                  </a:cubicBezTo>
                  <a:cubicBezTo>
                    <a:pt x="17" y="37"/>
                    <a:pt x="1" y="100"/>
                    <a:pt x="17" y="147"/>
                  </a:cubicBezTo>
                  <a:cubicBezTo>
                    <a:pt x="189" y="523"/>
                    <a:pt x="487" y="931"/>
                    <a:pt x="863" y="1166"/>
                  </a:cubicBezTo>
                  <a:cubicBezTo>
                    <a:pt x="1081" y="1296"/>
                    <a:pt x="1339" y="1387"/>
                    <a:pt x="1625" y="1387"/>
                  </a:cubicBezTo>
                  <a:cubicBezTo>
                    <a:pt x="1648" y="1387"/>
                    <a:pt x="1670" y="1386"/>
                    <a:pt x="1693" y="1385"/>
                  </a:cubicBezTo>
                  <a:cubicBezTo>
                    <a:pt x="2289" y="1322"/>
                    <a:pt x="2727" y="852"/>
                    <a:pt x="3103" y="366"/>
                  </a:cubicBezTo>
                  <a:cubicBezTo>
                    <a:pt x="3339" y="821"/>
                    <a:pt x="3668" y="1150"/>
                    <a:pt x="4059" y="1307"/>
                  </a:cubicBezTo>
                  <a:cubicBezTo>
                    <a:pt x="4202" y="1361"/>
                    <a:pt x="4364" y="1390"/>
                    <a:pt x="4529" y="1390"/>
                  </a:cubicBezTo>
                  <a:cubicBezTo>
                    <a:pt x="4892" y="1390"/>
                    <a:pt x="5270" y="1249"/>
                    <a:pt x="5485" y="915"/>
                  </a:cubicBezTo>
                  <a:cubicBezTo>
                    <a:pt x="5501" y="852"/>
                    <a:pt x="5501" y="790"/>
                    <a:pt x="5454" y="758"/>
                  </a:cubicBezTo>
                  <a:cubicBezTo>
                    <a:pt x="5431" y="752"/>
                    <a:pt x="5408" y="749"/>
                    <a:pt x="5387" y="749"/>
                  </a:cubicBezTo>
                  <a:cubicBezTo>
                    <a:pt x="5350" y="749"/>
                    <a:pt x="5317" y="760"/>
                    <a:pt x="5297" y="790"/>
                  </a:cubicBezTo>
                  <a:cubicBezTo>
                    <a:pt x="5116" y="1045"/>
                    <a:pt x="4819" y="1163"/>
                    <a:pt x="4524" y="1163"/>
                  </a:cubicBezTo>
                  <a:cubicBezTo>
                    <a:pt x="4385" y="1163"/>
                    <a:pt x="4247" y="1137"/>
                    <a:pt x="4122" y="1087"/>
                  </a:cubicBezTo>
                  <a:cubicBezTo>
                    <a:pt x="3746" y="946"/>
                    <a:pt x="3417" y="601"/>
                    <a:pt x="3197" y="116"/>
                  </a:cubicBezTo>
                  <a:cubicBezTo>
                    <a:pt x="3182" y="69"/>
                    <a:pt x="3135" y="53"/>
                    <a:pt x="3103" y="53"/>
                  </a:cubicBezTo>
                  <a:cubicBezTo>
                    <a:pt x="3056" y="53"/>
                    <a:pt x="3025" y="53"/>
                    <a:pt x="2994" y="84"/>
                  </a:cubicBezTo>
                  <a:cubicBezTo>
                    <a:pt x="2649" y="586"/>
                    <a:pt x="2210" y="1134"/>
                    <a:pt x="1646" y="1166"/>
                  </a:cubicBezTo>
                  <a:cubicBezTo>
                    <a:pt x="1621" y="1167"/>
                    <a:pt x="1596" y="1168"/>
                    <a:pt x="1571" y="1168"/>
                  </a:cubicBezTo>
                  <a:cubicBezTo>
                    <a:pt x="976" y="1168"/>
                    <a:pt x="461" y="640"/>
                    <a:pt x="220" y="69"/>
                  </a:cubicBezTo>
                  <a:cubicBezTo>
                    <a:pt x="196" y="21"/>
                    <a:pt x="163" y="0"/>
                    <a:pt x="121"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9"/>
            <p:cNvSpPr/>
            <p:nvPr/>
          </p:nvSpPr>
          <p:spPr>
            <a:xfrm>
              <a:off x="3296127" y="992018"/>
              <a:ext cx="344183" cy="332312"/>
            </a:xfrm>
            <a:custGeom>
              <a:avLst/>
              <a:gdLst/>
              <a:ahLst/>
              <a:cxnLst/>
              <a:rect l="l" t="t" r="r" b="b"/>
              <a:pathLst>
                <a:path w="4059" h="3919" extrusionOk="0">
                  <a:moveTo>
                    <a:pt x="75" y="1"/>
                  </a:moveTo>
                  <a:cubicBezTo>
                    <a:pt x="55" y="1"/>
                    <a:pt x="36" y="1"/>
                    <a:pt x="16" y="1"/>
                  </a:cubicBezTo>
                  <a:cubicBezTo>
                    <a:pt x="0" y="910"/>
                    <a:pt x="313" y="1803"/>
                    <a:pt x="878" y="2493"/>
                  </a:cubicBezTo>
                  <a:cubicBezTo>
                    <a:pt x="1442" y="3182"/>
                    <a:pt x="2272" y="3668"/>
                    <a:pt x="3150" y="3825"/>
                  </a:cubicBezTo>
                  <a:cubicBezTo>
                    <a:pt x="3447" y="3872"/>
                    <a:pt x="3761" y="3903"/>
                    <a:pt x="4059" y="3919"/>
                  </a:cubicBezTo>
                  <a:cubicBezTo>
                    <a:pt x="3996" y="2884"/>
                    <a:pt x="3635" y="1866"/>
                    <a:pt x="2883" y="1114"/>
                  </a:cubicBezTo>
                  <a:cubicBezTo>
                    <a:pt x="2114" y="406"/>
                    <a:pt x="1119" y="1"/>
                    <a:pt x="75"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9"/>
            <p:cNvSpPr/>
            <p:nvPr/>
          </p:nvSpPr>
          <p:spPr>
            <a:xfrm>
              <a:off x="3690680" y="1277689"/>
              <a:ext cx="458487" cy="220043"/>
            </a:xfrm>
            <a:custGeom>
              <a:avLst/>
              <a:gdLst/>
              <a:ahLst/>
              <a:cxnLst/>
              <a:rect l="l" t="t" r="r" b="b"/>
              <a:pathLst>
                <a:path w="5407" h="2595" extrusionOk="0">
                  <a:moveTo>
                    <a:pt x="3432" y="0"/>
                  </a:moveTo>
                  <a:cubicBezTo>
                    <a:pt x="3228" y="0"/>
                    <a:pt x="3024" y="16"/>
                    <a:pt x="2821" y="48"/>
                  </a:cubicBezTo>
                  <a:cubicBezTo>
                    <a:pt x="1944" y="205"/>
                    <a:pt x="1129" y="644"/>
                    <a:pt x="534" y="1333"/>
                  </a:cubicBezTo>
                  <a:cubicBezTo>
                    <a:pt x="346" y="1568"/>
                    <a:pt x="189" y="1803"/>
                    <a:pt x="1" y="2054"/>
                  </a:cubicBezTo>
                  <a:cubicBezTo>
                    <a:pt x="635" y="2392"/>
                    <a:pt x="1326" y="2595"/>
                    <a:pt x="2017" y="2595"/>
                  </a:cubicBezTo>
                  <a:cubicBezTo>
                    <a:pt x="2350" y="2595"/>
                    <a:pt x="2683" y="2548"/>
                    <a:pt x="3010" y="2446"/>
                  </a:cubicBezTo>
                  <a:cubicBezTo>
                    <a:pt x="4028" y="2132"/>
                    <a:pt x="4890" y="1474"/>
                    <a:pt x="5407" y="550"/>
                  </a:cubicBezTo>
                  <a:cubicBezTo>
                    <a:pt x="4825" y="186"/>
                    <a:pt x="4130" y="0"/>
                    <a:pt x="3432" y="0"/>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4" name="Google Shape;764;p9"/>
          <p:cNvGrpSpPr/>
          <p:nvPr/>
        </p:nvGrpSpPr>
        <p:grpSpPr>
          <a:xfrm>
            <a:off x="3993114" y="4039616"/>
            <a:ext cx="738715" cy="533470"/>
            <a:chOff x="6084425" y="3496625"/>
            <a:chExt cx="264450" cy="190975"/>
          </a:xfrm>
        </p:grpSpPr>
        <p:sp>
          <p:nvSpPr>
            <p:cNvPr id="765" name="Google Shape;765;p9"/>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9"/>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9"/>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8" name="Google Shape;768;p9"/>
          <p:cNvSpPr/>
          <p:nvPr/>
        </p:nvSpPr>
        <p:spPr>
          <a:xfrm>
            <a:off x="8321213" y="45469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9"/>
          <p:cNvSpPr/>
          <p:nvPr/>
        </p:nvSpPr>
        <p:spPr>
          <a:xfrm>
            <a:off x="5471325" y="572525"/>
            <a:ext cx="248903" cy="248902"/>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9"/>
          <p:cNvSpPr/>
          <p:nvPr/>
        </p:nvSpPr>
        <p:spPr>
          <a:xfrm>
            <a:off x="2018550" y="821414"/>
            <a:ext cx="114152" cy="114152"/>
          </a:xfrm>
          <a:custGeom>
            <a:avLst/>
            <a:gdLst/>
            <a:ahLst/>
            <a:cxnLst/>
            <a:rect l="l" t="t" r="r" b="b"/>
            <a:pathLst>
              <a:path w="2947" h="2947" extrusionOk="0">
                <a:moveTo>
                  <a:pt x="1474" y="1"/>
                </a:moveTo>
                <a:cubicBezTo>
                  <a:pt x="659" y="1"/>
                  <a:pt x="1" y="659"/>
                  <a:pt x="1" y="1474"/>
                </a:cubicBezTo>
                <a:cubicBezTo>
                  <a:pt x="1" y="2289"/>
                  <a:pt x="659" y="2947"/>
                  <a:pt x="1474" y="2947"/>
                </a:cubicBezTo>
                <a:cubicBezTo>
                  <a:pt x="2288" y="2947"/>
                  <a:pt x="2947" y="2289"/>
                  <a:pt x="2947" y="1474"/>
                </a:cubicBezTo>
                <a:cubicBezTo>
                  <a:pt x="2947" y="659"/>
                  <a:pt x="2288" y="1"/>
                  <a:pt x="14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9"/>
          <p:cNvSpPr/>
          <p:nvPr/>
        </p:nvSpPr>
        <p:spPr>
          <a:xfrm>
            <a:off x="713225" y="4355100"/>
            <a:ext cx="248902" cy="248903"/>
          </a:xfrm>
          <a:custGeom>
            <a:avLst/>
            <a:gdLst/>
            <a:ahLst/>
            <a:cxnLst/>
            <a:rect l="l" t="t" r="r" b="b"/>
            <a:pathLst>
              <a:path w="3448" h="3448" extrusionOk="0">
                <a:moveTo>
                  <a:pt x="1645" y="0"/>
                </a:moveTo>
                <a:lnTo>
                  <a:pt x="1442" y="627"/>
                </a:lnTo>
                <a:cubicBezTo>
                  <a:pt x="1301" y="1050"/>
                  <a:pt x="987" y="1379"/>
                  <a:pt x="596" y="1551"/>
                </a:cubicBezTo>
                <a:lnTo>
                  <a:pt x="0" y="1802"/>
                </a:lnTo>
                <a:lnTo>
                  <a:pt x="627" y="2021"/>
                </a:lnTo>
                <a:cubicBezTo>
                  <a:pt x="1050" y="2163"/>
                  <a:pt x="1379" y="2476"/>
                  <a:pt x="1551" y="2868"/>
                </a:cubicBezTo>
                <a:lnTo>
                  <a:pt x="1802" y="3447"/>
                </a:lnTo>
                <a:lnTo>
                  <a:pt x="2021" y="2821"/>
                </a:lnTo>
                <a:cubicBezTo>
                  <a:pt x="2162" y="2413"/>
                  <a:pt x="2476" y="2084"/>
                  <a:pt x="2868" y="1896"/>
                </a:cubicBezTo>
                <a:lnTo>
                  <a:pt x="3447" y="1645"/>
                </a:lnTo>
                <a:lnTo>
                  <a:pt x="2821" y="1426"/>
                </a:lnTo>
                <a:cubicBezTo>
                  <a:pt x="2413" y="1301"/>
                  <a:pt x="2084" y="987"/>
                  <a:pt x="1912" y="596"/>
                </a:cubicBezTo>
                <a:lnTo>
                  <a:pt x="16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72"/>
        <p:cNvGrpSpPr/>
        <p:nvPr/>
      </p:nvGrpSpPr>
      <p:grpSpPr>
        <a:xfrm>
          <a:off x="0" y="0"/>
          <a:ext cx="0" cy="0"/>
          <a:chOff x="0" y="0"/>
          <a:chExt cx="0" cy="0"/>
        </a:xfrm>
      </p:grpSpPr>
      <p:sp>
        <p:nvSpPr>
          <p:cNvPr id="773" name="Google Shape;773;p10"/>
          <p:cNvSpPr txBox="1">
            <a:spLocks noGrp="1"/>
          </p:cNvSpPr>
          <p:nvPr>
            <p:ph type="title"/>
          </p:nvPr>
        </p:nvSpPr>
        <p:spPr>
          <a:xfrm>
            <a:off x="588150" y="2862300"/>
            <a:ext cx="4218300" cy="1445700"/>
          </a:xfrm>
          <a:prstGeom prst="rect">
            <a:avLst/>
          </a:prstGeom>
          <a:ln>
            <a:noFill/>
          </a:ln>
        </p:spPr>
        <p:txBody>
          <a:bodyPr spcFirstLastPara="1" wrap="square" lIns="91425" tIns="91425" rIns="91425" bIns="91425" anchor="ctr" anchorCtr="0">
            <a:noAutofit/>
          </a:bodyPr>
          <a:lstStyle>
            <a:lvl1pPr lvl="0" rtl="0">
              <a:spcBef>
                <a:spcPts val="0"/>
              </a:spcBef>
              <a:spcAft>
                <a:spcPts val="0"/>
              </a:spcAft>
              <a:buSzPts val="3000"/>
              <a:buNone/>
              <a:defRPr sz="36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grpSp>
        <p:nvGrpSpPr>
          <p:cNvPr id="774" name="Google Shape;774;p10"/>
          <p:cNvGrpSpPr/>
          <p:nvPr/>
        </p:nvGrpSpPr>
        <p:grpSpPr>
          <a:xfrm>
            <a:off x="7458389" y="945641"/>
            <a:ext cx="738715" cy="533470"/>
            <a:chOff x="6084425" y="3496625"/>
            <a:chExt cx="264450" cy="190975"/>
          </a:xfrm>
        </p:grpSpPr>
        <p:sp>
          <p:nvSpPr>
            <p:cNvPr id="775" name="Google Shape;775;p10"/>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0"/>
            <p:cNvSpPr/>
            <p:nvPr/>
          </p:nvSpPr>
          <p:spPr>
            <a:xfrm>
              <a:off x="6084425" y="3496625"/>
              <a:ext cx="264450" cy="190975"/>
            </a:xfrm>
            <a:custGeom>
              <a:avLst/>
              <a:gdLst/>
              <a:ahLst/>
              <a:cxnLst/>
              <a:rect l="l" t="t" r="r" b="b"/>
              <a:pathLst>
                <a:path w="10578" h="7639" extrusionOk="0">
                  <a:moveTo>
                    <a:pt x="5470" y="0"/>
                  </a:moveTo>
                  <a:cubicBezTo>
                    <a:pt x="5369" y="0"/>
                    <a:pt x="5268" y="18"/>
                    <a:pt x="5171" y="54"/>
                  </a:cubicBezTo>
                  <a:cubicBezTo>
                    <a:pt x="4921" y="133"/>
                    <a:pt x="4717" y="305"/>
                    <a:pt x="4623" y="556"/>
                  </a:cubicBezTo>
                  <a:lnTo>
                    <a:pt x="2743" y="4849"/>
                  </a:lnTo>
                  <a:cubicBezTo>
                    <a:pt x="2436" y="4676"/>
                    <a:pt x="2099" y="4590"/>
                    <a:pt x="1769" y="4590"/>
                  </a:cubicBezTo>
                  <a:cubicBezTo>
                    <a:pt x="1325" y="4590"/>
                    <a:pt x="895" y="4747"/>
                    <a:pt x="580" y="5053"/>
                  </a:cubicBezTo>
                  <a:cubicBezTo>
                    <a:pt x="157" y="5460"/>
                    <a:pt x="0" y="6087"/>
                    <a:pt x="188" y="6588"/>
                  </a:cubicBezTo>
                  <a:cubicBezTo>
                    <a:pt x="314" y="6886"/>
                    <a:pt x="580" y="7278"/>
                    <a:pt x="1254" y="7482"/>
                  </a:cubicBezTo>
                  <a:cubicBezTo>
                    <a:pt x="1630" y="7591"/>
                    <a:pt x="2022" y="7638"/>
                    <a:pt x="2351" y="7638"/>
                  </a:cubicBezTo>
                  <a:cubicBezTo>
                    <a:pt x="2455" y="7638"/>
                    <a:pt x="2553" y="7624"/>
                    <a:pt x="2639" y="7624"/>
                  </a:cubicBezTo>
                  <a:cubicBezTo>
                    <a:pt x="2682" y="7624"/>
                    <a:pt x="2722" y="7628"/>
                    <a:pt x="2758" y="7638"/>
                  </a:cubicBezTo>
                  <a:cubicBezTo>
                    <a:pt x="2852" y="7638"/>
                    <a:pt x="2962" y="7607"/>
                    <a:pt x="3056" y="7591"/>
                  </a:cubicBezTo>
                  <a:cubicBezTo>
                    <a:pt x="3385" y="7560"/>
                    <a:pt x="3683" y="7341"/>
                    <a:pt x="3792" y="7027"/>
                  </a:cubicBezTo>
                  <a:lnTo>
                    <a:pt x="5312" y="3596"/>
                  </a:lnTo>
                  <a:lnTo>
                    <a:pt x="7961" y="4771"/>
                  </a:lnTo>
                  <a:cubicBezTo>
                    <a:pt x="8068" y="4813"/>
                    <a:pt x="8179" y="4833"/>
                    <a:pt x="8290" y="4833"/>
                  </a:cubicBezTo>
                  <a:cubicBezTo>
                    <a:pt x="8551" y="4833"/>
                    <a:pt x="8808" y="4723"/>
                    <a:pt x="8995" y="4536"/>
                  </a:cubicBezTo>
                  <a:lnTo>
                    <a:pt x="10264" y="3157"/>
                  </a:lnTo>
                  <a:cubicBezTo>
                    <a:pt x="10468" y="2922"/>
                    <a:pt x="10577" y="2593"/>
                    <a:pt x="10468" y="2279"/>
                  </a:cubicBezTo>
                  <a:cubicBezTo>
                    <a:pt x="10374" y="1966"/>
                    <a:pt x="10139" y="1715"/>
                    <a:pt x="9825" y="1637"/>
                  </a:cubicBezTo>
                  <a:lnTo>
                    <a:pt x="9810" y="1637"/>
                  </a:lnTo>
                  <a:cubicBezTo>
                    <a:pt x="9700" y="1621"/>
                    <a:pt x="8948" y="1402"/>
                    <a:pt x="8055" y="1088"/>
                  </a:cubicBezTo>
                  <a:cubicBezTo>
                    <a:pt x="7240" y="822"/>
                    <a:pt x="6190" y="274"/>
                    <a:pt x="5939" y="133"/>
                  </a:cubicBezTo>
                  <a:cubicBezTo>
                    <a:pt x="5794" y="46"/>
                    <a:pt x="5632" y="0"/>
                    <a:pt x="5470" y="0"/>
                  </a:cubicBezTo>
                  <a:close/>
                </a:path>
              </a:pathLst>
            </a:custGeom>
            <a:solidFill>
              <a:srgbClr val="FFFFFF"/>
            </a:solidFill>
            <a:ln>
              <a:noFill/>
            </a:ln>
            <a:effectLst>
              <a:outerShdw blurRad="57150"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0"/>
            <p:cNvSpPr/>
            <p:nvPr/>
          </p:nvSpPr>
          <p:spPr>
            <a:xfrm>
              <a:off x="6106350" y="3516575"/>
              <a:ext cx="220575" cy="149650"/>
            </a:xfrm>
            <a:custGeom>
              <a:avLst/>
              <a:gdLst/>
              <a:ahLst/>
              <a:cxnLst/>
              <a:rect l="l" t="t" r="r" b="b"/>
              <a:pathLst>
                <a:path w="8823" h="5986" extrusionOk="0">
                  <a:moveTo>
                    <a:pt x="4639" y="259"/>
                  </a:moveTo>
                  <a:cubicBezTo>
                    <a:pt x="4953" y="431"/>
                    <a:pt x="5971" y="964"/>
                    <a:pt x="6849" y="1246"/>
                  </a:cubicBezTo>
                  <a:cubicBezTo>
                    <a:pt x="7616" y="1513"/>
                    <a:pt x="8243" y="1701"/>
                    <a:pt x="8541" y="1779"/>
                  </a:cubicBezTo>
                  <a:lnTo>
                    <a:pt x="7428" y="2970"/>
                  </a:lnTo>
                  <a:lnTo>
                    <a:pt x="4091" y="1528"/>
                  </a:lnTo>
                  <a:lnTo>
                    <a:pt x="4639" y="259"/>
                  </a:lnTo>
                  <a:close/>
                  <a:moveTo>
                    <a:pt x="4606" y="1"/>
                  </a:moveTo>
                  <a:cubicBezTo>
                    <a:pt x="4592" y="1"/>
                    <a:pt x="4576" y="8"/>
                    <a:pt x="4561" y="24"/>
                  </a:cubicBezTo>
                  <a:cubicBezTo>
                    <a:pt x="4545" y="24"/>
                    <a:pt x="4529" y="40"/>
                    <a:pt x="4514" y="71"/>
                  </a:cubicBezTo>
                  <a:lnTo>
                    <a:pt x="2132" y="5477"/>
                  </a:lnTo>
                  <a:cubicBezTo>
                    <a:pt x="2007" y="5211"/>
                    <a:pt x="1662" y="4882"/>
                    <a:pt x="1490" y="4772"/>
                  </a:cubicBezTo>
                  <a:cubicBezTo>
                    <a:pt x="1317" y="4678"/>
                    <a:pt x="1118" y="4628"/>
                    <a:pt x="921" y="4628"/>
                  </a:cubicBezTo>
                  <a:cubicBezTo>
                    <a:pt x="689" y="4628"/>
                    <a:pt x="461" y="4698"/>
                    <a:pt x="283" y="4850"/>
                  </a:cubicBezTo>
                  <a:cubicBezTo>
                    <a:pt x="95" y="5007"/>
                    <a:pt x="1" y="5273"/>
                    <a:pt x="95" y="5477"/>
                  </a:cubicBezTo>
                  <a:cubicBezTo>
                    <a:pt x="173" y="5696"/>
                    <a:pt x="408" y="5822"/>
                    <a:pt x="628" y="5869"/>
                  </a:cubicBezTo>
                  <a:cubicBezTo>
                    <a:pt x="917" y="5961"/>
                    <a:pt x="1215" y="5986"/>
                    <a:pt x="1522" y="5986"/>
                  </a:cubicBezTo>
                  <a:cubicBezTo>
                    <a:pt x="1630" y="5986"/>
                    <a:pt x="1739" y="5983"/>
                    <a:pt x="1850" y="5978"/>
                  </a:cubicBezTo>
                  <a:cubicBezTo>
                    <a:pt x="1944" y="5978"/>
                    <a:pt x="2007" y="5947"/>
                    <a:pt x="2054" y="5931"/>
                  </a:cubicBezTo>
                  <a:cubicBezTo>
                    <a:pt x="2065" y="5935"/>
                    <a:pt x="2077" y="5937"/>
                    <a:pt x="2089" y="5937"/>
                  </a:cubicBezTo>
                  <a:cubicBezTo>
                    <a:pt x="2127" y="5937"/>
                    <a:pt x="2163" y="5917"/>
                    <a:pt x="2163" y="5869"/>
                  </a:cubicBezTo>
                  <a:lnTo>
                    <a:pt x="3997" y="1685"/>
                  </a:lnTo>
                  <a:lnTo>
                    <a:pt x="7381" y="3174"/>
                  </a:lnTo>
                  <a:cubicBezTo>
                    <a:pt x="7395" y="3178"/>
                    <a:pt x="7407" y="3180"/>
                    <a:pt x="7419" y="3180"/>
                  </a:cubicBezTo>
                  <a:cubicBezTo>
                    <a:pt x="7448" y="3180"/>
                    <a:pt x="7473" y="3169"/>
                    <a:pt x="7507" y="3158"/>
                  </a:cubicBezTo>
                  <a:lnTo>
                    <a:pt x="8776" y="1779"/>
                  </a:lnTo>
                  <a:cubicBezTo>
                    <a:pt x="8792" y="1763"/>
                    <a:pt x="8823" y="1716"/>
                    <a:pt x="8792" y="1701"/>
                  </a:cubicBezTo>
                  <a:cubicBezTo>
                    <a:pt x="8792" y="1669"/>
                    <a:pt x="8760" y="1638"/>
                    <a:pt x="8745" y="1622"/>
                  </a:cubicBezTo>
                  <a:cubicBezTo>
                    <a:pt x="8713" y="1622"/>
                    <a:pt x="7930" y="1403"/>
                    <a:pt x="6911" y="1058"/>
                  </a:cubicBezTo>
                  <a:cubicBezTo>
                    <a:pt x="5893" y="729"/>
                    <a:pt x="4670" y="40"/>
                    <a:pt x="4639" y="24"/>
                  </a:cubicBezTo>
                  <a:cubicBezTo>
                    <a:pt x="4631" y="8"/>
                    <a:pt x="4620" y="1"/>
                    <a:pt x="460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8" name="Google Shape;778;p10"/>
          <p:cNvGrpSpPr/>
          <p:nvPr/>
        </p:nvGrpSpPr>
        <p:grpSpPr>
          <a:xfrm>
            <a:off x="2772467" y="1168873"/>
            <a:ext cx="600791" cy="820491"/>
            <a:chOff x="5763200" y="3696675"/>
            <a:chExt cx="215075" cy="293725"/>
          </a:xfrm>
        </p:grpSpPr>
        <p:sp>
          <p:nvSpPr>
            <p:cNvPr id="779" name="Google Shape;779;p10"/>
            <p:cNvSpPr/>
            <p:nvPr/>
          </p:nvSpPr>
          <p:spPr>
            <a:xfrm>
              <a:off x="5763200" y="3696675"/>
              <a:ext cx="215075" cy="293725"/>
            </a:xfrm>
            <a:custGeom>
              <a:avLst/>
              <a:gdLst/>
              <a:ahLst/>
              <a:cxnLst/>
              <a:rect l="l" t="t" r="r" b="b"/>
              <a:pathLst>
                <a:path w="8603" h="11749" extrusionOk="0">
                  <a:moveTo>
                    <a:pt x="4265" y="1"/>
                  </a:moveTo>
                  <a:cubicBezTo>
                    <a:pt x="4119" y="1"/>
                    <a:pt x="3974" y="39"/>
                    <a:pt x="3855" y="122"/>
                  </a:cubicBezTo>
                  <a:lnTo>
                    <a:pt x="314" y="2551"/>
                  </a:lnTo>
                  <a:cubicBezTo>
                    <a:pt x="94" y="2708"/>
                    <a:pt x="0" y="2943"/>
                    <a:pt x="16" y="3193"/>
                  </a:cubicBezTo>
                  <a:cubicBezTo>
                    <a:pt x="16" y="3334"/>
                    <a:pt x="32" y="3444"/>
                    <a:pt x="110" y="3569"/>
                  </a:cubicBezTo>
                  <a:lnTo>
                    <a:pt x="3291" y="9085"/>
                  </a:lnTo>
                  <a:cubicBezTo>
                    <a:pt x="2727" y="9226"/>
                    <a:pt x="2194" y="9461"/>
                    <a:pt x="1881" y="9868"/>
                  </a:cubicBezTo>
                  <a:cubicBezTo>
                    <a:pt x="1661" y="10182"/>
                    <a:pt x="1583" y="10542"/>
                    <a:pt x="1677" y="10934"/>
                  </a:cubicBezTo>
                  <a:cubicBezTo>
                    <a:pt x="1802" y="11482"/>
                    <a:pt x="2178" y="11655"/>
                    <a:pt x="2367" y="11718"/>
                  </a:cubicBezTo>
                  <a:cubicBezTo>
                    <a:pt x="2461" y="11749"/>
                    <a:pt x="2586" y="11749"/>
                    <a:pt x="2680" y="11749"/>
                  </a:cubicBezTo>
                  <a:cubicBezTo>
                    <a:pt x="3557" y="11749"/>
                    <a:pt x="4686" y="10856"/>
                    <a:pt x="5156" y="10417"/>
                  </a:cubicBezTo>
                  <a:cubicBezTo>
                    <a:pt x="5359" y="10245"/>
                    <a:pt x="5406" y="9931"/>
                    <a:pt x="5250" y="9696"/>
                  </a:cubicBezTo>
                  <a:lnTo>
                    <a:pt x="5171" y="9555"/>
                  </a:lnTo>
                  <a:lnTo>
                    <a:pt x="5171" y="9539"/>
                  </a:lnTo>
                  <a:lnTo>
                    <a:pt x="2304" y="4557"/>
                  </a:lnTo>
                  <a:lnTo>
                    <a:pt x="4764" y="2880"/>
                  </a:lnTo>
                  <a:lnTo>
                    <a:pt x="6456" y="5732"/>
                  </a:lnTo>
                  <a:cubicBezTo>
                    <a:pt x="5908" y="5873"/>
                    <a:pt x="5391" y="6108"/>
                    <a:pt x="5077" y="6515"/>
                  </a:cubicBezTo>
                  <a:cubicBezTo>
                    <a:pt x="4858" y="6829"/>
                    <a:pt x="4780" y="7189"/>
                    <a:pt x="4874" y="7581"/>
                  </a:cubicBezTo>
                  <a:cubicBezTo>
                    <a:pt x="4999" y="8129"/>
                    <a:pt x="5359" y="8302"/>
                    <a:pt x="5563" y="8364"/>
                  </a:cubicBezTo>
                  <a:cubicBezTo>
                    <a:pt x="5667" y="8399"/>
                    <a:pt x="5777" y="8415"/>
                    <a:pt x="5892" y="8415"/>
                  </a:cubicBezTo>
                  <a:cubicBezTo>
                    <a:pt x="6762" y="8415"/>
                    <a:pt x="7880" y="7507"/>
                    <a:pt x="8337" y="7064"/>
                  </a:cubicBezTo>
                  <a:cubicBezTo>
                    <a:pt x="8556" y="6923"/>
                    <a:pt x="8603" y="6609"/>
                    <a:pt x="8462" y="6359"/>
                  </a:cubicBezTo>
                  <a:lnTo>
                    <a:pt x="8337" y="6186"/>
                  </a:lnTo>
                  <a:cubicBezTo>
                    <a:pt x="8337" y="6170"/>
                    <a:pt x="8321" y="6155"/>
                    <a:pt x="8321" y="6155"/>
                  </a:cubicBezTo>
                  <a:lnTo>
                    <a:pt x="5626" y="1626"/>
                  </a:lnTo>
                  <a:lnTo>
                    <a:pt x="5563" y="1501"/>
                  </a:lnTo>
                  <a:cubicBezTo>
                    <a:pt x="5547" y="1485"/>
                    <a:pt x="5547" y="1470"/>
                    <a:pt x="5516" y="1470"/>
                  </a:cubicBezTo>
                  <a:lnTo>
                    <a:pt x="4858" y="357"/>
                  </a:lnTo>
                  <a:cubicBezTo>
                    <a:pt x="4764" y="200"/>
                    <a:pt x="4607" y="75"/>
                    <a:pt x="4404" y="12"/>
                  </a:cubicBezTo>
                  <a:cubicBezTo>
                    <a:pt x="4358" y="5"/>
                    <a:pt x="4311" y="1"/>
                    <a:pt x="4265" y="1"/>
                  </a:cubicBezTo>
                  <a:close/>
                </a:path>
              </a:pathLst>
            </a:custGeom>
            <a:solidFill>
              <a:srgbClr val="FFFFFF"/>
            </a:soli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0"/>
            <p:cNvSpPr/>
            <p:nvPr/>
          </p:nvSpPr>
          <p:spPr>
            <a:xfrm>
              <a:off x="5777300" y="3711075"/>
              <a:ext cx="184525" cy="265475"/>
            </a:xfrm>
            <a:custGeom>
              <a:avLst/>
              <a:gdLst/>
              <a:ahLst/>
              <a:cxnLst/>
              <a:rect l="l" t="t" r="r" b="b"/>
              <a:pathLst>
                <a:path w="7381" h="10619" extrusionOk="0">
                  <a:moveTo>
                    <a:pt x="3620" y="283"/>
                  </a:moveTo>
                  <a:lnTo>
                    <a:pt x="4216" y="1285"/>
                  </a:lnTo>
                  <a:lnTo>
                    <a:pt x="847" y="3620"/>
                  </a:lnTo>
                  <a:lnTo>
                    <a:pt x="251" y="2602"/>
                  </a:lnTo>
                  <a:lnTo>
                    <a:pt x="3620" y="283"/>
                  </a:lnTo>
                  <a:close/>
                  <a:moveTo>
                    <a:pt x="3699" y="0"/>
                  </a:moveTo>
                  <a:cubicBezTo>
                    <a:pt x="3667" y="0"/>
                    <a:pt x="3620" y="0"/>
                    <a:pt x="3605" y="16"/>
                  </a:cubicBezTo>
                  <a:lnTo>
                    <a:pt x="63" y="2445"/>
                  </a:lnTo>
                  <a:cubicBezTo>
                    <a:pt x="16" y="2476"/>
                    <a:pt x="1" y="2539"/>
                    <a:pt x="16" y="2602"/>
                  </a:cubicBezTo>
                  <a:cubicBezTo>
                    <a:pt x="1" y="2633"/>
                    <a:pt x="1" y="2680"/>
                    <a:pt x="16" y="2696"/>
                  </a:cubicBezTo>
                  <a:lnTo>
                    <a:pt x="3605" y="8948"/>
                  </a:lnTo>
                  <a:cubicBezTo>
                    <a:pt x="2978" y="8995"/>
                    <a:pt x="1411" y="9245"/>
                    <a:pt x="1646" y="10217"/>
                  </a:cubicBezTo>
                  <a:cubicBezTo>
                    <a:pt x="1716" y="10507"/>
                    <a:pt x="1891" y="10618"/>
                    <a:pt x="2119" y="10618"/>
                  </a:cubicBezTo>
                  <a:cubicBezTo>
                    <a:pt x="2864" y="10618"/>
                    <a:pt x="4169" y="9434"/>
                    <a:pt x="4169" y="9434"/>
                  </a:cubicBezTo>
                  <a:lnTo>
                    <a:pt x="4075" y="9277"/>
                  </a:lnTo>
                  <a:lnTo>
                    <a:pt x="956" y="3855"/>
                  </a:lnTo>
                  <a:lnTo>
                    <a:pt x="4357" y="1505"/>
                  </a:lnTo>
                  <a:lnTo>
                    <a:pt x="6817" y="5610"/>
                  </a:lnTo>
                  <a:cubicBezTo>
                    <a:pt x="6174" y="5673"/>
                    <a:pt x="4623" y="5908"/>
                    <a:pt x="4858" y="6895"/>
                  </a:cubicBezTo>
                  <a:cubicBezTo>
                    <a:pt x="4928" y="7180"/>
                    <a:pt x="5102" y="7290"/>
                    <a:pt x="5329" y="7290"/>
                  </a:cubicBezTo>
                  <a:cubicBezTo>
                    <a:pt x="6074" y="7290"/>
                    <a:pt x="7381" y="6112"/>
                    <a:pt x="7381" y="6112"/>
                  </a:cubicBezTo>
                  <a:lnTo>
                    <a:pt x="7271" y="5877"/>
                  </a:lnTo>
                  <a:lnTo>
                    <a:pt x="4529" y="1285"/>
                  </a:lnTo>
                  <a:cubicBezTo>
                    <a:pt x="4529" y="1270"/>
                    <a:pt x="4529" y="1254"/>
                    <a:pt x="4513" y="1254"/>
                  </a:cubicBezTo>
                  <a:lnTo>
                    <a:pt x="4482" y="1223"/>
                  </a:lnTo>
                  <a:lnTo>
                    <a:pt x="3777" y="47"/>
                  </a:lnTo>
                  <a:cubicBezTo>
                    <a:pt x="3761" y="32"/>
                    <a:pt x="3746" y="0"/>
                    <a:pt x="36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1" name="Google Shape;781;p10"/>
          <p:cNvGrpSpPr/>
          <p:nvPr/>
        </p:nvGrpSpPr>
        <p:grpSpPr>
          <a:xfrm rot="-7042311">
            <a:off x="-713267" y="-135139"/>
            <a:ext cx="2360376" cy="2934371"/>
            <a:chOff x="4753725" y="1294625"/>
            <a:chExt cx="510425" cy="634550"/>
          </a:xfrm>
        </p:grpSpPr>
        <p:sp>
          <p:nvSpPr>
            <p:cNvPr id="782" name="Google Shape;782;p10"/>
            <p:cNvSpPr/>
            <p:nvPr/>
          </p:nvSpPr>
          <p:spPr>
            <a:xfrm>
              <a:off x="4873425" y="1402200"/>
              <a:ext cx="51550" cy="165875"/>
            </a:xfrm>
            <a:custGeom>
              <a:avLst/>
              <a:gdLst/>
              <a:ahLst/>
              <a:cxnLst/>
              <a:rect l="l" t="t" r="r" b="b"/>
              <a:pathLst>
                <a:path w="2062" h="6635" extrusionOk="0">
                  <a:moveTo>
                    <a:pt x="1592" y="0"/>
                  </a:moveTo>
                  <a:cubicBezTo>
                    <a:pt x="1539" y="0"/>
                    <a:pt x="1490" y="34"/>
                    <a:pt x="1490" y="92"/>
                  </a:cubicBezTo>
                  <a:cubicBezTo>
                    <a:pt x="1387" y="2297"/>
                    <a:pt x="1283" y="4632"/>
                    <a:pt x="38" y="6499"/>
                  </a:cubicBezTo>
                  <a:cubicBezTo>
                    <a:pt x="1" y="6574"/>
                    <a:pt x="70" y="6635"/>
                    <a:pt x="122" y="6635"/>
                  </a:cubicBezTo>
                  <a:cubicBezTo>
                    <a:pt x="142" y="6635"/>
                    <a:pt x="160" y="6625"/>
                    <a:pt x="167" y="6603"/>
                  </a:cubicBezTo>
                  <a:cubicBezTo>
                    <a:pt x="1413" y="4917"/>
                    <a:pt x="2061" y="2141"/>
                    <a:pt x="1698" y="66"/>
                  </a:cubicBezTo>
                  <a:cubicBezTo>
                    <a:pt x="1675" y="21"/>
                    <a:pt x="1632" y="0"/>
                    <a:pt x="15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0"/>
            <p:cNvSpPr/>
            <p:nvPr/>
          </p:nvSpPr>
          <p:spPr>
            <a:xfrm>
              <a:off x="4910925" y="1402425"/>
              <a:ext cx="49050" cy="278450"/>
            </a:xfrm>
            <a:custGeom>
              <a:avLst/>
              <a:gdLst/>
              <a:ahLst/>
              <a:cxnLst/>
              <a:rect l="l" t="t" r="r" b="b"/>
              <a:pathLst>
                <a:path w="1962" h="11138" extrusionOk="0">
                  <a:moveTo>
                    <a:pt x="115" y="1"/>
                  </a:moveTo>
                  <a:cubicBezTo>
                    <a:pt x="54" y="1"/>
                    <a:pt x="0" y="45"/>
                    <a:pt x="16" y="109"/>
                  </a:cubicBezTo>
                  <a:cubicBezTo>
                    <a:pt x="1028" y="3585"/>
                    <a:pt x="1962" y="7476"/>
                    <a:pt x="1236" y="11108"/>
                  </a:cubicBezTo>
                  <a:cubicBezTo>
                    <a:pt x="1236" y="11123"/>
                    <a:pt x="1253" y="11138"/>
                    <a:pt x="1272" y="11138"/>
                  </a:cubicBezTo>
                  <a:cubicBezTo>
                    <a:pt x="1287" y="11138"/>
                    <a:pt x="1302" y="11130"/>
                    <a:pt x="1313" y="11108"/>
                  </a:cubicBezTo>
                  <a:cubicBezTo>
                    <a:pt x="1806" y="9266"/>
                    <a:pt x="1702" y="7269"/>
                    <a:pt x="1495" y="5427"/>
                  </a:cubicBezTo>
                  <a:cubicBezTo>
                    <a:pt x="1261" y="3637"/>
                    <a:pt x="1002" y="1665"/>
                    <a:pt x="224" y="57"/>
                  </a:cubicBezTo>
                  <a:cubicBezTo>
                    <a:pt x="194" y="17"/>
                    <a:pt x="153"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0"/>
            <p:cNvSpPr/>
            <p:nvPr/>
          </p:nvSpPr>
          <p:spPr>
            <a:xfrm>
              <a:off x="4822825" y="1294625"/>
              <a:ext cx="242875" cy="478900"/>
            </a:xfrm>
            <a:custGeom>
              <a:avLst/>
              <a:gdLst/>
              <a:ahLst/>
              <a:cxnLst/>
              <a:rect l="l" t="t" r="r" b="b"/>
              <a:pathLst>
                <a:path w="9715" h="19156" extrusionOk="0">
                  <a:moveTo>
                    <a:pt x="177" y="1"/>
                  </a:moveTo>
                  <a:cubicBezTo>
                    <a:pt x="85" y="1"/>
                    <a:pt x="1" y="129"/>
                    <a:pt x="90" y="219"/>
                  </a:cubicBezTo>
                  <a:cubicBezTo>
                    <a:pt x="1309" y="1412"/>
                    <a:pt x="2425" y="2605"/>
                    <a:pt x="3281" y="4110"/>
                  </a:cubicBezTo>
                  <a:cubicBezTo>
                    <a:pt x="4241" y="5666"/>
                    <a:pt x="4915" y="7352"/>
                    <a:pt x="5538" y="9064"/>
                  </a:cubicBezTo>
                  <a:cubicBezTo>
                    <a:pt x="6757" y="12463"/>
                    <a:pt x="7821" y="15991"/>
                    <a:pt x="9688" y="19155"/>
                  </a:cubicBezTo>
                  <a:cubicBezTo>
                    <a:pt x="9688" y="19155"/>
                    <a:pt x="9714" y="19155"/>
                    <a:pt x="9714" y="19103"/>
                  </a:cubicBezTo>
                  <a:cubicBezTo>
                    <a:pt x="8988" y="17262"/>
                    <a:pt x="8158" y="15472"/>
                    <a:pt x="7483" y="13630"/>
                  </a:cubicBezTo>
                  <a:cubicBezTo>
                    <a:pt x="6783" y="11788"/>
                    <a:pt x="6212" y="9946"/>
                    <a:pt x="5538" y="8079"/>
                  </a:cubicBezTo>
                  <a:cubicBezTo>
                    <a:pt x="4422" y="5173"/>
                    <a:pt x="2866" y="1801"/>
                    <a:pt x="220" y="11"/>
                  </a:cubicBezTo>
                  <a:cubicBezTo>
                    <a:pt x="206" y="4"/>
                    <a:pt x="191" y="1"/>
                    <a:pt x="1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0"/>
            <p:cNvSpPr/>
            <p:nvPr/>
          </p:nvSpPr>
          <p:spPr>
            <a:xfrm>
              <a:off x="4944775" y="1473525"/>
              <a:ext cx="168825" cy="140250"/>
            </a:xfrm>
            <a:custGeom>
              <a:avLst/>
              <a:gdLst/>
              <a:ahLst/>
              <a:cxnLst/>
              <a:rect l="l" t="t" r="r" b="b"/>
              <a:pathLst>
                <a:path w="6753" h="5610" extrusionOk="0">
                  <a:moveTo>
                    <a:pt x="144" y="1"/>
                  </a:moveTo>
                  <a:cubicBezTo>
                    <a:pt x="73" y="1"/>
                    <a:pt x="0" y="76"/>
                    <a:pt x="63" y="118"/>
                  </a:cubicBezTo>
                  <a:cubicBezTo>
                    <a:pt x="1516" y="2738"/>
                    <a:pt x="4214" y="4113"/>
                    <a:pt x="6704" y="5592"/>
                  </a:cubicBezTo>
                  <a:cubicBezTo>
                    <a:pt x="6717" y="5605"/>
                    <a:pt x="6727" y="5610"/>
                    <a:pt x="6733" y="5610"/>
                  </a:cubicBezTo>
                  <a:cubicBezTo>
                    <a:pt x="6753" y="5610"/>
                    <a:pt x="6743" y="5566"/>
                    <a:pt x="6704" y="5566"/>
                  </a:cubicBezTo>
                  <a:cubicBezTo>
                    <a:pt x="5459" y="4762"/>
                    <a:pt x="4110" y="3984"/>
                    <a:pt x="2943" y="3076"/>
                  </a:cubicBezTo>
                  <a:cubicBezTo>
                    <a:pt x="1801" y="2220"/>
                    <a:pt x="1101" y="1104"/>
                    <a:pt x="193" y="15"/>
                  </a:cubicBezTo>
                  <a:cubicBezTo>
                    <a:pt x="178" y="5"/>
                    <a:pt x="161" y="1"/>
                    <a:pt x="1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0"/>
            <p:cNvSpPr/>
            <p:nvPr/>
          </p:nvSpPr>
          <p:spPr>
            <a:xfrm>
              <a:off x="4864625" y="1541975"/>
              <a:ext cx="27925" cy="43500"/>
            </a:xfrm>
            <a:custGeom>
              <a:avLst/>
              <a:gdLst/>
              <a:ahLst/>
              <a:cxnLst/>
              <a:rect l="l" t="t" r="r" b="b"/>
              <a:pathLst>
                <a:path w="1117" h="1740" extrusionOk="0">
                  <a:moveTo>
                    <a:pt x="892" y="493"/>
                  </a:moveTo>
                  <a:cubicBezTo>
                    <a:pt x="857" y="644"/>
                    <a:pt x="797" y="795"/>
                    <a:pt x="701" y="960"/>
                  </a:cubicBezTo>
                  <a:cubicBezTo>
                    <a:pt x="657" y="1070"/>
                    <a:pt x="407" y="1480"/>
                    <a:pt x="221" y="1585"/>
                  </a:cubicBezTo>
                  <a:lnTo>
                    <a:pt x="221" y="1585"/>
                  </a:lnTo>
                  <a:cubicBezTo>
                    <a:pt x="385" y="1194"/>
                    <a:pt x="674" y="870"/>
                    <a:pt x="892" y="493"/>
                  </a:cubicBezTo>
                  <a:close/>
                  <a:moveTo>
                    <a:pt x="1012" y="0"/>
                  </a:moveTo>
                  <a:cubicBezTo>
                    <a:pt x="973" y="0"/>
                    <a:pt x="934" y="26"/>
                    <a:pt x="934" y="78"/>
                  </a:cubicBezTo>
                  <a:cubicBezTo>
                    <a:pt x="934" y="125"/>
                    <a:pt x="933" y="171"/>
                    <a:pt x="931" y="216"/>
                  </a:cubicBezTo>
                  <a:lnTo>
                    <a:pt x="931" y="216"/>
                  </a:lnTo>
                  <a:cubicBezTo>
                    <a:pt x="917" y="207"/>
                    <a:pt x="907" y="201"/>
                    <a:pt x="898" y="201"/>
                  </a:cubicBezTo>
                  <a:cubicBezTo>
                    <a:pt x="892" y="201"/>
                    <a:pt x="888" y="203"/>
                    <a:pt x="883" y="208"/>
                  </a:cubicBezTo>
                  <a:cubicBezTo>
                    <a:pt x="675" y="390"/>
                    <a:pt x="545" y="649"/>
                    <a:pt x="390" y="882"/>
                  </a:cubicBezTo>
                  <a:cubicBezTo>
                    <a:pt x="234" y="1116"/>
                    <a:pt x="52" y="1349"/>
                    <a:pt x="1" y="1635"/>
                  </a:cubicBezTo>
                  <a:cubicBezTo>
                    <a:pt x="1" y="1661"/>
                    <a:pt x="1" y="1738"/>
                    <a:pt x="52" y="1738"/>
                  </a:cubicBezTo>
                  <a:cubicBezTo>
                    <a:pt x="62" y="1739"/>
                    <a:pt x="71" y="1740"/>
                    <a:pt x="80" y="1740"/>
                  </a:cubicBezTo>
                  <a:cubicBezTo>
                    <a:pt x="353" y="1740"/>
                    <a:pt x="575" y="1369"/>
                    <a:pt x="701" y="1168"/>
                  </a:cubicBezTo>
                  <a:cubicBezTo>
                    <a:pt x="934" y="857"/>
                    <a:pt x="1116" y="467"/>
                    <a:pt x="1090" y="78"/>
                  </a:cubicBezTo>
                  <a:cubicBezTo>
                    <a:pt x="1090" y="26"/>
                    <a:pt x="1051" y="0"/>
                    <a:pt x="10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0"/>
            <p:cNvSpPr/>
            <p:nvPr/>
          </p:nvSpPr>
          <p:spPr>
            <a:xfrm>
              <a:off x="4884075" y="1542800"/>
              <a:ext cx="16900" cy="48175"/>
            </a:xfrm>
            <a:custGeom>
              <a:avLst/>
              <a:gdLst/>
              <a:ahLst/>
              <a:cxnLst/>
              <a:rect l="l" t="t" r="r" b="b"/>
              <a:pathLst>
                <a:path w="676" h="1927" extrusionOk="0">
                  <a:moveTo>
                    <a:pt x="285" y="350"/>
                  </a:moveTo>
                  <a:cubicBezTo>
                    <a:pt x="415" y="740"/>
                    <a:pt x="425" y="1148"/>
                    <a:pt x="289" y="1538"/>
                  </a:cubicBezTo>
                  <a:lnTo>
                    <a:pt x="289" y="1538"/>
                  </a:lnTo>
                  <a:cubicBezTo>
                    <a:pt x="238" y="1143"/>
                    <a:pt x="276" y="765"/>
                    <a:pt x="285" y="350"/>
                  </a:cubicBezTo>
                  <a:close/>
                  <a:moveTo>
                    <a:pt x="254" y="1"/>
                  </a:moveTo>
                  <a:cubicBezTo>
                    <a:pt x="208" y="1"/>
                    <a:pt x="164" y="61"/>
                    <a:pt x="182" y="97"/>
                  </a:cubicBezTo>
                  <a:cubicBezTo>
                    <a:pt x="193" y="120"/>
                    <a:pt x="204" y="143"/>
                    <a:pt x="214" y="166"/>
                  </a:cubicBezTo>
                  <a:lnTo>
                    <a:pt x="214" y="166"/>
                  </a:lnTo>
                  <a:cubicBezTo>
                    <a:pt x="210" y="168"/>
                    <a:pt x="208" y="171"/>
                    <a:pt x="208" y="175"/>
                  </a:cubicBezTo>
                  <a:cubicBezTo>
                    <a:pt x="1" y="694"/>
                    <a:pt x="53" y="1316"/>
                    <a:pt x="182" y="1861"/>
                  </a:cubicBezTo>
                  <a:cubicBezTo>
                    <a:pt x="182" y="1894"/>
                    <a:pt x="234" y="1927"/>
                    <a:pt x="279" y="1927"/>
                  </a:cubicBezTo>
                  <a:cubicBezTo>
                    <a:pt x="305" y="1927"/>
                    <a:pt x="329" y="1916"/>
                    <a:pt x="338" y="1887"/>
                  </a:cubicBezTo>
                  <a:cubicBezTo>
                    <a:pt x="649" y="1290"/>
                    <a:pt x="675" y="590"/>
                    <a:pt x="312" y="45"/>
                  </a:cubicBezTo>
                  <a:cubicBezTo>
                    <a:pt x="296" y="13"/>
                    <a:pt x="275" y="1"/>
                    <a:pt x="2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0"/>
            <p:cNvSpPr/>
            <p:nvPr/>
          </p:nvSpPr>
          <p:spPr>
            <a:xfrm>
              <a:off x="4848000" y="1540425"/>
              <a:ext cx="45175" cy="24625"/>
            </a:xfrm>
            <a:custGeom>
              <a:avLst/>
              <a:gdLst/>
              <a:ahLst/>
              <a:cxnLst/>
              <a:rect l="l" t="t" r="r" b="b"/>
              <a:pathLst>
                <a:path w="1807" h="985" extrusionOk="0">
                  <a:moveTo>
                    <a:pt x="1499" y="184"/>
                  </a:moveTo>
                  <a:cubicBezTo>
                    <a:pt x="1528" y="184"/>
                    <a:pt x="1557" y="184"/>
                    <a:pt x="1587" y="186"/>
                  </a:cubicBezTo>
                  <a:lnTo>
                    <a:pt x="1587" y="186"/>
                  </a:lnTo>
                  <a:cubicBezTo>
                    <a:pt x="1273" y="685"/>
                    <a:pt x="826" y="714"/>
                    <a:pt x="311" y="797"/>
                  </a:cubicBezTo>
                  <a:lnTo>
                    <a:pt x="311" y="797"/>
                  </a:lnTo>
                  <a:cubicBezTo>
                    <a:pt x="461" y="651"/>
                    <a:pt x="635" y="512"/>
                    <a:pt x="821" y="400"/>
                  </a:cubicBezTo>
                  <a:cubicBezTo>
                    <a:pt x="1050" y="234"/>
                    <a:pt x="1245" y="184"/>
                    <a:pt x="1499" y="184"/>
                  </a:cubicBezTo>
                  <a:close/>
                  <a:moveTo>
                    <a:pt x="1460" y="1"/>
                  </a:moveTo>
                  <a:cubicBezTo>
                    <a:pt x="896" y="1"/>
                    <a:pt x="402" y="459"/>
                    <a:pt x="43" y="841"/>
                  </a:cubicBezTo>
                  <a:cubicBezTo>
                    <a:pt x="1" y="904"/>
                    <a:pt x="27" y="984"/>
                    <a:pt x="80" y="984"/>
                  </a:cubicBezTo>
                  <a:cubicBezTo>
                    <a:pt x="93" y="984"/>
                    <a:pt x="106" y="980"/>
                    <a:pt x="121" y="970"/>
                  </a:cubicBezTo>
                  <a:cubicBezTo>
                    <a:pt x="129" y="969"/>
                    <a:pt x="138" y="967"/>
                    <a:pt x="146" y="965"/>
                  </a:cubicBezTo>
                  <a:lnTo>
                    <a:pt x="146" y="965"/>
                  </a:lnTo>
                  <a:cubicBezTo>
                    <a:pt x="147" y="967"/>
                    <a:pt x="147" y="969"/>
                    <a:pt x="147" y="970"/>
                  </a:cubicBezTo>
                  <a:cubicBezTo>
                    <a:pt x="149" y="968"/>
                    <a:pt x="151" y="966"/>
                    <a:pt x="153" y="964"/>
                  </a:cubicBezTo>
                  <a:lnTo>
                    <a:pt x="153" y="964"/>
                  </a:lnTo>
                  <a:cubicBezTo>
                    <a:pt x="621" y="868"/>
                    <a:pt x="1578" y="827"/>
                    <a:pt x="1672" y="190"/>
                  </a:cubicBezTo>
                  <a:lnTo>
                    <a:pt x="1672" y="190"/>
                  </a:lnTo>
                  <a:cubicBezTo>
                    <a:pt x="1682" y="191"/>
                    <a:pt x="1693" y="191"/>
                    <a:pt x="1703" y="192"/>
                  </a:cubicBezTo>
                  <a:cubicBezTo>
                    <a:pt x="1807" y="192"/>
                    <a:pt x="1807" y="62"/>
                    <a:pt x="1729" y="37"/>
                  </a:cubicBezTo>
                  <a:cubicBezTo>
                    <a:pt x="1638" y="12"/>
                    <a:pt x="1548" y="1"/>
                    <a:pt x="14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0"/>
            <p:cNvSpPr/>
            <p:nvPr/>
          </p:nvSpPr>
          <p:spPr>
            <a:xfrm>
              <a:off x="4793300" y="1557425"/>
              <a:ext cx="98600" cy="101300"/>
            </a:xfrm>
            <a:custGeom>
              <a:avLst/>
              <a:gdLst/>
              <a:ahLst/>
              <a:cxnLst/>
              <a:rect l="l" t="t" r="r" b="b"/>
              <a:pathLst>
                <a:path w="3944" h="4052" extrusionOk="0">
                  <a:moveTo>
                    <a:pt x="3217" y="1"/>
                  </a:moveTo>
                  <a:cubicBezTo>
                    <a:pt x="3208" y="1"/>
                    <a:pt x="3199" y="2"/>
                    <a:pt x="3191" y="5"/>
                  </a:cubicBezTo>
                  <a:cubicBezTo>
                    <a:pt x="2361" y="602"/>
                    <a:pt x="1219" y="1146"/>
                    <a:pt x="675" y="2054"/>
                  </a:cubicBezTo>
                  <a:cubicBezTo>
                    <a:pt x="311" y="2625"/>
                    <a:pt x="130" y="3325"/>
                    <a:pt x="0" y="3974"/>
                  </a:cubicBezTo>
                  <a:cubicBezTo>
                    <a:pt x="0" y="4026"/>
                    <a:pt x="26" y="4052"/>
                    <a:pt x="78" y="4052"/>
                  </a:cubicBezTo>
                  <a:cubicBezTo>
                    <a:pt x="960" y="3844"/>
                    <a:pt x="1816" y="3585"/>
                    <a:pt x="2542" y="3014"/>
                  </a:cubicBezTo>
                  <a:cubicBezTo>
                    <a:pt x="2957" y="2729"/>
                    <a:pt x="3372" y="2366"/>
                    <a:pt x="3632" y="1925"/>
                  </a:cubicBezTo>
                  <a:cubicBezTo>
                    <a:pt x="3943" y="1328"/>
                    <a:pt x="3684" y="757"/>
                    <a:pt x="3813" y="135"/>
                  </a:cubicBezTo>
                  <a:cubicBezTo>
                    <a:pt x="3830" y="102"/>
                    <a:pt x="3815" y="69"/>
                    <a:pt x="3795" y="69"/>
                  </a:cubicBezTo>
                  <a:cubicBezTo>
                    <a:pt x="3784" y="69"/>
                    <a:pt x="3771" y="80"/>
                    <a:pt x="3762" y="109"/>
                  </a:cubicBezTo>
                  <a:cubicBezTo>
                    <a:pt x="3554" y="602"/>
                    <a:pt x="3762" y="1043"/>
                    <a:pt x="3606" y="1536"/>
                  </a:cubicBezTo>
                  <a:cubicBezTo>
                    <a:pt x="3372" y="2288"/>
                    <a:pt x="2724" y="2755"/>
                    <a:pt x="2075" y="3144"/>
                  </a:cubicBezTo>
                  <a:cubicBezTo>
                    <a:pt x="1686" y="3377"/>
                    <a:pt x="1297" y="3533"/>
                    <a:pt x="856" y="3663"/>
                  </a:cubicBezTo>
                  <a:cubicBezTo>
                    <a:pt x="795" y="3704"/>
                    <a:pt x="331" y="3825"/>
                    <a:pt x="175" y="3887"/>
                  </a:cubicBezTo>
                  <a:lnTo>
                    <a:pt x="175" y="3887"/>
                  </a:lnTo>
                  <a:cubicBezTo>
                    <a:pt x="228" y="3772"/>
                    <a:pt x="292" y="3456"/>
                    <a:pt x="311" y="3377"/>
                  </a:cubicBezTo>
                  <a:cubicBezTo>
                    <a:pt x="441" y="2988"/>
                    <a:pt x="571" y="2573"/>
                    <a:pt x="778" y="2210"/>
                  </a:cubicBezTo>
                  <a:cubicBezTo>
                    <a:pt x="1323" y="1276"/>
                    <a:pt x="2464" y="783"/>
                    <a:pt x="3295" y="135"/>
                  </a:cubicBezTo>
                  <a:cubicBezTo>
                    <a:pt x="3364" y="88"/>
                    <a:pt x="3289" y="1"/>
                    <a:pt x="32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0"/>
            <p:cNvSpPr/>
            <p:nvPr/>
          </p:nvSpPr>
          <p:spPr>
            <a:xfrm>
              <a:off x="4755675" y="1546275"/>
              <a:ext cx="111900" cy="54675"/>
            </a:xfrm>
            <a:custGeom>
              <a:avLst/>
              <a:gdLst/>
              <a:ahLst/>
              <a:cxnLst/>
              <a:rect l="l" t="t" r="r" b="b"/>
              <a:pathLst>
                <a:path w="4476" h="2187" extrusionOk="0">
                  <a:moveTo>
                    <a:pt x="4393" y="1"/>
                  </a:moveTo>
                  <a:cubicBezTo>
                    <a:pt x="4383" y="1"/>
                    <a:pt x="4371" y="4"/>
                    <a:pt x="4359" y="10"/>
                  </a:cubicBezTo>
                  <a:cubicBezTo>
                    <a:pt x="3580" y="218"/>
                    <a:pt x="2802" y="166"/>
                    <a:pt x="2050" y="451"/>
                  </a:cubicBezTo>
                  <a:cubicBezTo>
                    <a:pt x="1375" y="685"/>
                    <a:pt x="753" y="1074"/>
                    <a:pt x="156" y="1463"/>
                  </a:cubicBezTo>
                  <a:cubicBezTo>
                    <a:pt x="130" y="1489"/>
                    <a:pt x="104" y="1566"/>
                    <a:pt x="156" y="1592"/>
                  </a:cubicBezTo>
                  <a:cubicBezTo>
                    <a:pt x="818" y="1946"/>
                    <a:pt x="1518" y="2186"/>
                    <a:pt x="2271" y="2186"/>
                  </a:cubicBezTo>
                  <a:cubicBezTo>
                    <a:pt x="2403" y="2186"/>
                    <a:pt x="2537" y="2179"/>
                    <a:pt x="2672" y="2163"/>
                  </a:cubicBezTo>
                  <a:cubicBezTo>
                    <a:pt x="2672" y="2163"/>
                    <a:pt x="2672" y="2137"/>
                    <a:pt x="2646" y="2137"/>
                  </a:cubicBezTo>
                  <a:cubicBezTo>
                    <a:pt x="2076" y="2085"/>
                    <a:pt x="1505" y="2007"/>
                    <a:pt x="986" y="1826"/>
                  </a:cubicBezTo>
                  <a:cubicBezTo>
                    <a:pt x="1" y="1463"/>
                    <a:pt x="779" y="1203"/>
                    <a:pt x="1349" y="944"/>
                  </a:cubicBezTo>
                  <a:cubicBezTo>
                    <a:pt x="2335" y="451"/>
                    <a:pt x="3347" y="477"/>
                    <a:pt x="4385" y="166"/>
                  </a:cubicBezTo>
                  <a:cubicBezTo>
                    <a:pt x="4475" y="143"/>
                    <a:pt x="4467" y="1"/>
                    <a:pt x="43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0"/>
            <p:cNvSpPr/>
            <p:nvPr/>
          </p:nvSpPr>
          <p:spPr>
            <a:xfrm>
              <a:off x="4843225" y="1580525"/>
              <a:ext cx="54500" cy="113225"/>
            </a:xfrm>
            <a:custGeom>
              <a:avLst/>
              <a:gdLst/>
              <a:ahLst/>
              <a:cxnLst/>
              <a:rect l="l" t="t" r="r" b="b"/>
              <a:pathLst>
                <a:path w="2180" h="4529" extrusionOk="0">
                  <a:moveTo>
                    <a:pt x="1792" y="1"/>
                  </a:moveTo>
                  <a:cubicBezTo>
                    <a:pt x="1746" y="1"/>
                    <a:pt x="1709" y="34"/>
                    <a:pt x="1739" y="93"/>
                  </a:cubicBezTo>
                  <a:cubicBezTo>
                    <a:pt x="2050" y="1234"/>
                    <a:pt x="1842" y="2324"/>
                    <a:pt x="1272" y="3361"/>
                  </a:cubicBezTo>
                  <a:cubicBezTo>
                    <a:pt x="1168" y="3517"/>
                    <a:pt x="1090" y="3647"/>
                    <a:pt x="986" y="3828"/>
                  </a:cubicBezTo>
                  <a:cubicBezTo>
                    <a:pt x="883" y="3958"/>
                    <a:pt x="779" y="4114"/>
                    <a:pt x="649" y="4243"/>
                  </a:cubicBezTo>
                  <a:cubicBezTo>
                    <a:pt x="607" y="4383"/>
                    <a:pt x="558" y="4455"/>
                    <a:pt x="517" y="4455"/>
                  </a:cubicBezTo>
                  <a:cubicBezTo>
                    <a:pt x="482" y="4455"/>
                    <a:pt x="453" y="4403"/>
                    <a:pt x="442" y="4295"/>
                  </a:cubicBezTo>
                  <a:cubicBezTo>
                    <a:pt x="1" y="3906"/>
                    <a:pt x="234" y="2609"/>
                    <a:pt x="442" y="2194"/>
                  </a:cubicBezTo>
                  <a:cubicBezTo>
                    <a:pt x="460" y="2176"/>
                    <a:pt x="426" y="2157"/>
                    <a:pt x="396" y="2157"/>
                  </a:cubicBezTo>
                  <a:cubicBezTo>
                    <a:pt x="383" y="2157"/>
                    <a:pt x="371" y="2160"/>
                    <a:pt x="364" y="2168"/>
                  </a:cubicBezTo>
                  <a:cubicBezTo>
                    <a:pt x="1" y="2817"/>
                    <a:pt x="1" y="3906"/>
                    <a:pt x="467" y="4529"/>
                  </a:cubicBezTo>
                  <a:lnTo>
                    <a:pt x="493" y="4529"/>
                  </a:lnTo>
                  <a:cubicBezTo>
                    <a:pt x="1038" y="4347"/>
                    <a:pt x="1557" y="3206"/>
                    <a:pt x="1765" y="2713"/>
                  </a:cubicBezTo>
                  <a:cubicBezTo>
                    <a:pt x="2128" y="1883"/>
                    <a:pt x="2180" y="923"/>
                    <a:pt x="1894" y="67"/>
                  </a:cubicBezTo>
                  <a:cubicBezTo>
                    <a:pt x="1871" y="21"/>
                    <a:pt x="1829" y="1"/>
                    <a:pt x="179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0"/>
            <p:cNvSpPr/>
            <p:nvPr/>
          </p:nvSpPr>
          <p:spPr>
            <a:xfrm>
              <a:off x="4810150" y="1646850"/>
              <a:ext cx="38300" cy="44300"/>
            </a:xfrm>
            <a:custGeom>
              <a:avLst/>
              <a:gdLst/>
              <a:ahLst/>
              <a:cxnLst/>
              <a:rect l="l" t="t" r="r" b="b"/>
              <a:pathLst>
                <a:path w="1532" h="1772" extrusionOk="0">
                  <a:moveTo>
                    <a:pt x="425" y="1"/>
                  </a:moveTo>
                  <a:cubicBezTo>
                    <a:pt x="402" y="1"/>
                    <a:pt x="379" y="10"/>
                    <a:pt x="364" y="34"/>
                  </a:cubicBezTo>
                  <a:cubicBezTo>
                    <a:pt x="234" y="215"/>
                    <a:pt x="208" y="527"/>
                    <a:pt x="156" y="734"/>
                  </a:cubicBezTo>
                  <a:cubicBezTo>
                    <a:pt x="104" y="1071"/>
                    <a:pt x="78" y="1383"/>
                    <a:pt x="1" y="1720"/>
                  </a:cubicBezTo>
                  <a:cubicBezTo>
                    <a:pt x="1" y="1746"/>
                    <a:pt x="26" y="1772"/>
                    <a:pt x="78" y="1772"/>
                  </a:cubicBezTo>
                  <a:cubicBezTo>
                    <a:pt x="416" y="1642"/>
                    <a:pt x="779" y="1487"/>
                    <a:pt x="1116" y="1331"/>
                  </a:cubicBezTo>
                  <a:cubicBezTo>
                    <a:pt x="1298" y="1227"/>
                    <a:pt x="1505" y="1123"/>
                    <a:pt x="1531" y="916"/>
                  </a:cubicBezTo>
                  <a:lnTo>
                    <a:pt x="1531" y="916"/>
                  </a:lnTo>
                  <a:cubicBezTo>
                    <a:pt x="1401" y="1123"/>
                    <a:pt x="1116" y="1227"/>
                    <a:pt x="883" y="1331"/>
                  </a:cubicBezTo>
                  <a:cubicBezTo>
                    <a:pt x="626" y="1447"/>
                    <a:pt x="391" y="1564"/>
                    <a:pt x="120" y="1662"/>
                  </a:cubicBezTo>
                  <a:lnTo>
                    <a:pt x="120" y="1662"/>
                  </a:lnTo>
                  <a:cubicBezTo>
                    <a:pt x="167" y="1409"/>
                    <a:pt x="213" y="1173"/>
                    <a:pt x="260" y="916"/>
                  </a:cubicBezTo>
                  <a:cubicBezTo>
                    <a:pt x="338" y="656"/>
                    <a:pt x="338" y="319"/>
                    <a:pt x="493" y="86"/>
                  </a:cubicBezTo>
                  <a:cubicBezTo>
                    <a:pt x="530" y="50"/>
                    <a:pt x="478" y="1"/>
                    <a:pt x="4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0"/>
            <p:cNvSpPr/>
            <p:nvPr/>
          </p:nvSpPr>
          <p:spPr>
            <a:xfrm>
              <a:off x="4753725" y="1592900"/>
              <a:ext cx="49325" cy="42875"/>
            </a:xfrm>
            <a:custGeom>
              <a:avLst/>
              <a:gdLst/>
              <a:ahLst/>
              <a:cxnLst/>
              <a:rect l="l" t="t" r="r" b="b"/>
              <a:pathLst>
                <a:path w="1973" h="1715" extrusionOk="0">
                  <a:moveTo>
                    <a:pt x="1242" y="1"/>
                  </a:moveTo>
                  <a:cubicBezTo>
                    <a:pt x="1227" y="1"/>
                    <a:pt x="1211" y="4"/>
                    <a:pt x="1194" y="13"/>
                  </a:cubicBezTo>
                  <a:cubicBezTo>
                    <a:pt x="909" y="220"/>
                    <a:pt x="675" y="480"/>
                    <a:pt x="520" y="765"/>
                  </a:cubicBezTo>
                  <a:cubicBezTo>
                    <a:pt x="390" y="921"/>
                    <a:pt x="286" y="1128"/>
                    <a:pt x="156" y="1310"/>
                  </a:cubicBezTo>
                  <a:cubicBezTo>
                    <a:pt x="130" y="1336"/>
                    <a:pt x="1" y="1517"/>
                    <a:pt x="27" y="1569"/>
                  </a:cubicBezTo>
                  <a:cubicBezTo>
                    <a:pt x="66" y="1686"/>
                    <a:pt x="280" y="1701"/>
                    <a:pt x="439" y="1701"/>
                  </a:cubicBezTo>
                  <a:cubicBezTo>
                    <a:pt x="492" y="1701"/>
                    <a:pt x="539" y="1699"/>
                    <a:pt x="571" y="1699"/>
                  </a:cubicBezTo>
                  <a:cubicBezTo>
                    <a:pt x="742" y="1708"/>
                    <a:pt x="910" y="1714"/>
                    <a:pt x="1074" y="1714"/>
                  </a:cubicBezTo>
                  <a:cubicBezTo>
                    <a:pt x="1358" y="1714"/>
                    <a:pt x="1631" y="1696"/>
                    <a:pt x="1894" y="1647"/>
                  </a:cubicBezTo>
                  <a:cubicBezTo>
                    <a:pt x="1972" y="1595"/>
                    <a:pt x="1972" y="1543"/>
                    <a:pt x="1946" y="1543"/>
                  </a:cubicBezTo>
                  <a:cubicBezTo>
                    <a:pt x="1687" y="1543"/>
                    <a:pt x="1427" y="1569"/>
                    <a:pt x="1116" y="1569"/>
                  </a:cubicBezTo>
                  <a:cubicBezTo>
                    <a:pt x="1032" y="1569"/>
                    <a:pt x="871" y="1586"/>
                    <a:pt x="712" y="1586"/>
                  </a:cubicBezTo>
                  <a:cubicBezTo>
                    <a:pt x="526" y="1586"/>
                    <a:pt x="342" y="1563"/>
                    <a:pt x="286" y="1465"/>
                  </a:cubicBezTo>
                  <a:cubicBezTo>
                    <a:pt x="208" y="1336"/>
                    <a:pt x="571" y="947"/>
                    <a:pt x="649" y="817"/>
                  </a:cubicBezTo>
                  <a:cubicBezTo>
                    <a:pt x="831" y="558"/>
                    <a:pt x="986" y="298"/>
                    <a:pt x="1298" y="142"/>
                  </a:cubicBezTo>
                  <a:cubicBezTo>
                    <a:pt x="1363" y="99"/>
                    <a:pt x="1319" y="1"/>
                    <a:pt x="12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0"/>
            <p:cNvSpPr/>
            <p:nvPr/>
          </p:nvSpPr>
          <p:spPr>
            <a:xfrm>
              <a:off x="4936625" y="1678350"/>
              <a:ext cx="13625" cy="49775"/>
            </a:xfrm>
            <a:custGeom>
              <a:avLst/>
              <a:gdLst/>
              <a:ahLst/>
              <a:cxnLst/>
              <a:rect l="l" t="t" r="r" b="b"/>
              <a:pathLst>
                <a:path w="545" h="1991" extrusionOk="0">
                  <a:moveTo>
                    <a:pt x="288" y="356"/>
                  </a:moveTo>
                  <a:cubicBezTo>
                    <a:pt x="362" y="549"/>
                    <a:pt x="381" y="745"/>
                    <a:pt x="363" y="979"/>
                  </a:cubicBezTo>
                  <a:cubicBezTo>
                    <a:pt x="363" y="1084"/>
                    <a:pt x="312" y="1527"/>
                    <a:pt x="211" y="1721"/>
                  </a:cubicBezTo>
                  <a:lnTo>
                    <a:pt x="211" y="1721"/>
                  </a:lnTo>
                  <a:cubicBezTo>
                    <a:pt x="167" y="1250"/>
                    <a:pt x="289" y="810"/>
                    <a:pt x="288" y="356"/>
                  </a:cubicBezTo>
                  <a:close/>
                  <a:moveTo>
                    <a:pt x="228" y="1"/>
                  </a:moveTo>
                  <a:cubicBezTo>
                    <a:pt x="182" y="1"/>
                    <a:pt x="138" y="61"/>
                    <a:pt x="156" y="97"/>
                  </a:cubicBezTo>
                  <a:cubicBezTo>
                    <a:pt x="181" y="137"/>
                    <a:pt x="204" y="176"/>
                    <a:pt x="224" y="215"/>
                  </a:cubicBezTo>
                  <a:lnTo>
                    <a:pt x="224" y="215"/>
                  </a:lnTo>
                  <a:cubicBezTo>
                    <a:pt x="218" y="218"/>
                    <a:pt x="212" y="222"/>
                    <a:pt x="208" y="227"/>
                  </a:cubicBezTo>
                  <a:cubicBezTo>
                    <a:pt x="78" y="745"/>
                    <a:pt x="0" y="1394"/>
                    <a:pt x="78" y="1913"/>
                  </a:cubicBezTo>
                  <a:cubicBezTo>
                    <a:pt x="78" y="1939"/>
                    <a:pt x="130" y="1990"/>
                    <a:pt x="156" y="1990"/>
                  </a:cubicBezTo>
                  <a:cubicBezTo>
                    <a:pt x="415" y="1887"/>
                    <a:pt x="467" y="1420"/>
                    <a:pt x="493" y="1186"/>
                  </a:cubicBezTo>
                  <a:cubicBezTo>
                    <a:pt x="545" y="823"/>
                    <a:pt x="519" y="382"/>
                    <a:pt x="285" y="45"/>
                  </a:cubicBezTo>
                  <a:cubicBezTo>
                    <a:pt x="269" y="13"/>
                    <a:pt x="248" y="1"/>
                    <a:pt x="2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0"/>
            <p:cNvSpPr/>
            <p:nvPr/>
          </p:nvSpPr>
          <p:spPr>
            <a:xfrm>
              <a:off x="4940275" y="1677225"/>
              <a:ext cx="26200" cy="43000"/>
            </a:xfrm>
            <a:custGeom>
              <a:avLst/>
              <a:gdLst/>
              <a:ahLst/>
              <a:cxnLst/>
              <a:rect l="l" t="t" r="r" b="b"/>
              <a:pathLst>
                <a:path w="1048" h="1720" extrusionOk="0">
                  <a:moveTo>
                    <a:pt x="316" y="354"/>
                  </a:moveTo>
                  <a:cubicBezTo>
                    <a:pt x="594" y="643"/>
                    <a:pt x="790" y="983"/>
                    <a:pt x="862" y="1381"/>
                  </a:cubicBezTo>
                  <a:lnTo>
                    <a:pt x="862" y="1381"/>
                  </a:lnTo>
                  <a:cubicBezTo>
                    <a:pt x="731" y="1218"/>
                    <a:pt x="623" y="1057"/>
                    <a:pt x="528" y="868"/>
                  </a:cubicBezTo>
                  <a:cubicBezTo>
                    <a:pt x="437" y="703"/>
                    <a:pt x="384" y="526"/>
                    <a:pt x="316" y="354"/>
                  </a:cubicBezTo>
                  <a:close/>
                  <a:moveTo>
                    <a:pt x="102" y="0"/>
                  </a:moveTo>
                  <a:cubicBezTo>
                    <a:pt x="41" y="0"/>
                    <a:pt x="0" y="98"/>
                    <a:pt x="87" y="142"/>
                  </a:cubicBezTo>
                  <a:cubicBezTo>
                    <a:pt x="123" y="171"/>
                    <a:pt x="158" y="202"/>
                    <a:pt x="191" y="232"/>
                  </a:cubicBezTo>
                  <a:lnTo>
                    <a:pt x="191" y="232"/>
                  </a:lnTo>
                  <a:cubicBezTo>
                    <a:pt x="197" y="773"/>
                    <a:pt x="583" y="1312"/>
                    <a:pt x="918" y="1698"/>
                  </a:cubicBezTo>
                  <a:cubicBezTo>
                    <a:pt x="933" y="1713"/>
                    <a:pt x="950" y="1720"/>
                    <a:pt x="967" y="1720"/>
                  </a:cubicBezTo>
                  <a:cubicBezTo>
                    <a:pt x="1008" y="1720"/>
                    <a:pt x="1047" y="1683"/>
                    <a:pt x="1047" y="1646"/>
                  </a:cubicBezTo>
                  <a:cubicBezTo>
                    <a:pt x="1021" y="998"/>
                    <a:pt x="736" y="349"/>
                    <a:pt x="139" y="12"/>
                  </a:cubicBezTo>
                  <a:cubicBezTo>
                    <a:pt x="127" y="4"/>
                    <a:pt x="114" y="0"/>
                    <a:pt x="1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0"/>
            <p:cNvSpPr/>
            <p:nvPr/>
          </p:nvSpPr>
          <p:spPr>
            <a:xfrm>
              <a:off x="4914150" y="1676775"/>
              <a:ext cx="35325" cy="40650"/>
            </a:xfrm>
            <a:custGeom>
              <a:avLst/>
              <a:gdLst/>
              <a:ahLst/>
              <a:cxnLst/>
              <a:rect l="l" t="t" r="r" b="b"/>
              <a:pathLst>
                <a:path w="1413" h="1626" extrusionOk="0">
                  <a:moveTo>
                    <a:pt x="1106" y="166"/>
                  </a:moveTo>
                  <a:lnTo>
                    <a:pt x="1106" y="166"/>
                  </a:lnTo>
                  <a:cubicBezTo>
                    <a:pt x="1054" y="525"/>
                    <a:pt x="975" y="758"/>
                    <a:pt x="717" y="1016"/>
                  </a:cubicBezTo>
                  <a:cubicBezTo>
                    <a:pt x="566" y="1148"/>
                    <a:pt x="402" y="1253"/>
                    <a:pt x="243" y="1360"/>
                  </a:cubicBezTo>
                  <a:lnTo>
                    <a:pt x="243" y="1360"/>
                  </a:lnTo>
                  <a:cubicBezTo>
                    <a:pt x="307" y="1126"/>
                    <a:pt x="409" y="907"/>
                    <a:pt x="510" y="705"/>
                  </a:cubicBezTo>
                  <a:cubicBezTo>
                    <a:pt x="588" y="575"/>
                    <a:pt x="666" y="419"/>
                    <a:pt x="795" y="315"/>
                  </a:cubicBezTo>
                  <a:cubicBezTo>
                    <a:pt x="899" y="253"/>
                    <a:pt x="1002" y="208"/>
                    <a:pt x="1106" y="166"/>
                  </a:cubicBezTo>
                  <a:close/>
                  <a:moveTo>
                    <a:pt x="1159" y="1"/>
                  </a:moveTo>
                  <a:cubicBezTo>
                    <a:pt x="1151" y="1"/>
                    <a:pt x="1142" y="2"/>
                    <a:pt x="1132" y="4"/>
                  </a:cubicBezTo>
                  <a:cubicBezTo>
                    <a:pt x="432" y="134"/>
                    <a:pt x="199" y="912"/>
                    <a:pt x="17" y="1535"/>
                  </a:cubicBezTo>
                  <a:cubicBezTo>
                    <a:pt x="0" y="1585"/>
                    <a:pt x="38" y="1625"/>
                    <a:pt x="81" y="1625"/>
                  </a:cubicBezTo>
                  <a:cubicBezTo>
                    <a:pt x="104" y="1625"/>
                    <a:pt x="129" y="1614"/>
                    <a:pt x="147" y="1587"/>
                  </a:cubicBezTo>
                  <a:cubicBezTo>
                    <a:pt x="156" y="1578"/>
                    <a:pt x="167" y="1568"/>
                    <a:pt x="177" y="1559"/>
                  </a:cubicBezTo>
                  <a:lnTo>
                    <a:pt x="177" y="1559"/>
                  </a:lnTo>
                  <a:cubicBezTo>
                    <a:pt x="184" y="1560"/>
                    <a:pt x="191" y="1561"/>
                    <a:pt x="199" y="1561"/>
                  </a:cubicBezTo>
                  <a:cubicBezTo>
                    <a:pt x="200" y="1553"/>
                    <a:pt x="201" y="1545"/>
                    <a:pt x="203" y="1537"/>
                  </a:cubicBezTo>
                  <a:lnTo>
                    <a:pt x="203" y="1537"/>
                  </a:lnTo>
                  <a:cubicBezTo>
                    <a:pt x="593" y="1205"/>
                    <a:pt x="1413" y="736"/>
                    <a:pt x="1141" y="151"/>
                  </a:cubicBezTo>
                  <a:lnTo>
                    <a:pt x="1141" y="151"/>
                  </a:lnTo>
                  <a:cubicBezTo>
                    <a:pt x="1155" y="145"/>
                    <a:pt x="1170" y="140"/>
                    <a:pt x="1184" y="134"/>
                  </a:cubicBezTo>
                  <a:cubicBezTo>
                    <a:pt x="1255" y="110"/>
                    <a:pt x="1240" y="1"/>
                    <a:pt x="1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0"/>
            <p:cNvSpPr/>
            <p:nvPr/>
          </p:nvSpPr>
          <p:spPr>
            <a:xfrm>
              <a:off x="4904175" y="1693525"/>
              <a:ext cx="64250" cy="132950"/>
            </a:xfrm>
            <a:custGeom>
              <a:avLst/>
              <a:gdLst/>
              <a:ahLst/>
              <a:cxnLst/>
              <a:rect l="l" t="t" r="r" b="b"/>
              <a:pathLst>
                <a:path w="2570" h="5318" extrusionOk="0">
                  <a:moveTo>
                    <a:pt x="1812" y="0"/>
                  </a:moveTo>
                  <a:cubicBezTo>
                    <a:pt x="1800" y="0"/>
                    <a:pt x="1791" y="13"/>
                    <a:pt x="1791" y="35"/>
                  </a:cubicBezTo>
                  <a:cubicBezTo>
                    <a:pt x="1843" y="476"/>
                    <a:pt x="2076" y="683"/>
                    <a:pt x="2232" y="1072"/>
                  </a:cubicBezTo>
                  <a:cubicBezTo>
                    <a:pt x="2543" y="1799"/>
                    <a:pt x="2284" y="2577"/>
                    <a:pt x="1921" y="3225"/>
                  </a:cubicBezTo>
                  <a:cubicBezTo>
                    <a:pt x="1637" y="3817"/>
                    <a:pt x="1022" y="4716"/>
                    <a:pt x="404" y="5085"/>
                  </a:cubicBezTo>
                  <a:lnTo>
                    <a:pt x="404" y="5085"/>
                  </a:lnTo>
                  <a:cubicBezTo>
                    <a:pt x="383" y="5006"/>
                    <a:pt x="364" y="4852"/>
                    <a:pt x="364" y="4808"/>
                  </a:cubicBezTo>
                  <a:cubicBezTo>
                    <a:pt x="260" y="4393"/>
                    <a:pt x="183" y="3978"/>
                    <a:pt x="183" y="3537"/>
                  </a:cubicBezTo>
                  <a:cubicBezTo>
                    <a:pt x="157" y="2343"/>
                    <a:pt x="961" y="1332"/>
                    <a:pt x="1428" y="294"/>
                  </a:cubicBezTo>
                  <a:cubicBezTo>
                    <a:pt x="1444" y="230"/>
                    <a:pt x="1400" y="186"/>
                    <a:pt x="1359" y="186"/>
                  </a:cubicBezTo>
                  <a:cubicBezTo>
                    <a:pt x="1333" y="186"/>
                    <a:pt x="1308" y="202"/>
                    <a:pt x="1298" y="242"/>
                  </a:cubicBezTo>
                  <a:cubicBezTo>
                    <a:pt x="831" y="1150"/>
                    <a:pt x="105" y="2110"/>
                    <a:pt x="27" y="3173"/>
                  </a:cubicBezTo>
                  <a:cubicBezTo>
                    <a:pt x="1" y="3874"/>
                    <a:pt x="131" y="4574"/>
                    <a:pt x="312" y="5275"/>
                  </a:cubicBezTo>
                  <a:cubicBezTo>
                    <a:pt x="312" y="5305"/>
                    <a:pt x="348" y="5318"/>
                    <a:pt x="383" y="5318"/>
                  </a:cubicBezTo>
                  <a:cubicBezTo>
                    <a:pt x="407" y="5318"/>
                    <a:pt x="431" y="5311"/>
                    <a:pt x="442" y="5301"/>
                  </a:cubicBezTo>
                  <a:cubicBezTo>
                    <a:pt x="1142" y="4678"/>
                    <a:pt x="1739" y="4055"/>
                    <a:pt x="2128" y="3225"/>
                  </a:cubicBezTo>
                  <a:cubicBezTo>
                    <a:pt x="2362" y="2758"/>
                    <a:pt x="2569" y="2240"/>
                    <a:pt x="2569" y="1747"/>
                  </a:cubicBezTo>
                  <a:cubicBezTo>
                    <a:pt x="2569" y="1072"/>
                    <a:pt x="2076" y="683"/>
                    <a:pt x="1869" y="86"/>
                  </a:cubicBezTo>
                  <a:cubicBezTo>
                    <a:pt x="1854" y="26"/>
                    <a:pt x="1829"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0"/>
            <p:cNvSpPr/>
            <p:nvPr/>
          </p:nvSpPr>
          <p:spPr>
            <a:xfrm>
              <a:off x="4845175" y="1693425"/>
              <a:ext cx="80775" cy="84700"/>
            </a:xfrm>
            <a:custGeom>
              <a:avLst/>
              <a:gdLst/>
              <a:ahLst/>
              <a:cxnLst/>
              <a:rect l="l" t="t" r="r" b="b"/>
              <a:pathLst>
                <a:path w="3231" h="3388" extrusionOk="0">
                  <a:moveTo>
                    <a:pt x="3085" y="1"/>
                  </a:moveTo>
                  <a:cubicBezTo>
                    <a:pt x="3069" y="1"/>
                    <a:pt x="3052" y="4"/>
                    <a:pt x="3035" y="13"/>
                  </a:cubicBezTo>
                  <a:cubicBezTo>
                    <a:pt x="2491" y="557"/>
                    <a:pt x="1790" y="895"/>
                    <a:pt x="1271" y="1439"/>
                  </a:cubicBezTo>
                  <a:cubicBezTo>
                    <a:pt x="753" y="1958"/>
                    <a:pt x="389" y="2607"/>
                    <a:pt x="26" y="3255"/>
                  </a:cubicBezTo>
                  <a:cubicBezTo>
                    <a:pt x="0" y="3333"/>
                    <a:pt x="26" y="3385"/>
                    <a:pt x="104" y="3385"/>
                  </a:cubicBezTo>
                  <a:cubicBezTo>
                    <a:pt x="163" y="3387"/>
                    <a:pt x="222" y="3388"/>
                    <a:pt x="282" y="3388"/>
                  </a:cubicBezTo>
                  <a:cubicBezTo>
                    <a:pt x="1081" y="3388"/>
                    <a:pt x="1892" y="3219"/>
                    <a:pt x="2568" y="2736"/>
                  </a:cubicBezTo>
                  <a:cubicBezTo>
                    <a:pt x="2587" y="2718"/>
                    <a:pt x="2592" y="2700"/>
                    <a:pt x="2585" y="2700"/>
                  </a:cubicBezTo>
                  <a:cubicBezTo>
                    <a:pt x="2581" y="2700"/>
                    <a:pt x="2576" y="2703"/>
                    <a:pt x="2568" y="2710"/>
                  </a:cubicBezTo>
                  <a:cubicBezTo>
                    <a:pt x="1972" y="2970"/>
                    <a:pt x="1401" y="3151"/>
                    <a:pt x="753" y="3229"/>
                  </a:cubicBezTo>
                  <a:cubicBezTo>
                    <a:pt x="606" y="3240"/>
                    <a:pt x="493" y="3263"/>
                    <a:pt x="421" y="3263"/>
                  </a:cubicBezTo>
                  <a:cubicBezTo>
                    <a:pt x="315" y="3263"/>
                    <a:pt x="297" y="3212"/>
                    <a:pt x="389" y="2996"/>
                  </a:cubicBezTo>
                  <a:cubicBezTo>
                    <a:pt x="441" y="2762"/>
                    <a:pt x="649" y="2581"/>
                    <a:pt x="779" y="2373"/>
                  </a:cubicBezTo>
                  <a:cubicBezTo>
                    <a:pt x="1142" y="1854"/>
                    <a:pt x="1557" y="1387"/>
                    <a:pt x="2076" y="998"/>
                  </a:cubicBezTo>
                  <a:cubicBezTo>
                    <a:pt x="2465" y="687"/>
                    <a:pt x="2854" y="505"/>
                    <a:pt x="3165" y="142"/>
                  </a:cubicBezTo>
                  <a:cubicBezTo>
                    <a:pt x="3230" y="99"/>
                    <a:pt x="3168" y="1"/>
                    <a:pt x="30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0"/>
            <p:cNvSpPr/>
            <p:nvPr/>
          </p:nvSpPr>
          <p:spPr>
            <a:xfrm>
              <a:off x="4952825" y="1712775"/>
              <a:ext cx="42175" cy="115875"/>
            </a:xfrm>
            <a:custGeom>
              <a:avLst/>
              <a:gdLst/>
              <a:ahLst/>
              <a:cxnLst/>
              <a:rect l="l" t="t" r="r" b="b"/>
              <a:pathLst>
                <a:path w="1687" h="4635" extrusionOk="0">
                  <a:moveTo>
                    <a:pt x="308" y="0"/>
                  </a:moveTo>
                  <a:cubicBezTo>
                    <a:pt x="239" y="0"/>
                    <a:pt x="173" y="66"/>
                    <a:pt x="234" y="147"/>
                  </a:cubicBezTo>
                  <a:cubicBezTo>
                    <a:pt x="1012" y="951"/>
                    <a:pt x="1375" y="1962"/>
                    <a:pt x="1375" y="3078"/>
                  </a:cubicBezTo>
                  <a:cubicBezTo>
                    <a:pt x="1375" y="3259"/>
                    <a:pt x="1324" y="3467"/>
                    <a:pt x="1324" y="3649"/>
                  </a:cubicBezTo>
                  <a:cubicBezTo>
                    <a:pt x="1298" y="3908"/>
                    <a:pt x="1272" y="4141"/>
                    <a:pt x="1246" y="4375"/>
                  </a:cubicBezTo>
                  <a:cubicBezTo>
                    <a:pt x="1246" y="4469"/>
                    <a:pt x="1232" y="4515"/>
                    <a:pt x="1200" y="4515"/>
                  </a:cubicBezTo>
                  <a:cubicBezTo>
                    <a:pt x="1171" y="4515"/>
                    <a:pt x="1126" y="4476"/>
                    <a:pt x="1064" y="4401"/>
                  </a:cubicBezTo>
                  <a:cubicBezTo>
                    <a:pt x="519" y="4245"/>
                    <a:pt x="104" y="3000"/>
                    <a:pt x="78" y="2559"/>
                  </a:cubicBezTo>
                  <a:cubicBezTo>
                    <a:pt x="90" y="2536"/>
                    <a:pt x="75" y="2523"/>
                    <a:pt x="56" y="2523"/>
                  </a:cubicBezTo>
                  <a:cubicBezTo>
                    <a:pt x="32" y="2523"/>
                    <a:pt x="1" y="2542"/>
                    <a:pt x="1" y="2585"/>
                  </a:cubicBezTo>
                  <a:cubicBezTo>
                    <a:pt x="1" y="3285"/>
                    <a:pt x="519" y="4297"/>
                    <a:pt x="1194" y="4634"/>
                  </a:cubicBezTo>
                  <a:lnTo>
                    <a:pt x="1246" y="4634"/>
                  </a:lnTo>
                  <a:cubicBezTo>
                    <a:pt x="1687" y="4167"/>
                    <a:pt x="1557" y="2715"/>
                    <a:pt x="1453" y="2170"/>
                  </a:cubicBezTo>
                  <a:cubicBezTo>
                    <a:pt x="1324" y="1340"/>
                    <a:pt x="986" y="562"/>
                    <a:pt x="364" y="17"/>
                  </a:cubicBezTo>
                  <a:cubicBezTo>
                    <a:pt x="347" y="5"/>
                    <a:pt x="327" y="0"/>
                    <a:pt x="3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0"/>
            <p:cNvSpPr/>
            <p:nvPr/>
          </p:nvSpPr>
          <p:spPr>
            <a:xfrm>
              <a:off x="4863975" y="1771050"/>
              <a:ext cx="44775" cy="48950"/>
            </a:xfrm>
            <a:custGeom>
              <a:avLst/>
              <a:gdLst/>
              <a:ahLst/>
              <a:cxnLst/>
              <a:rect l="l" t="t" r="r" b="b"/>
              <a:pathLst>
                <a:path w="1791" h="1958" extrusionOk="0">
                  <a:moveTo>
                    <a:pt x="458" y="0"/>
                  </a:moveTo>
                  <a:cubicBezTo>
                    <a:pt x="439" y="0"/>
                    <a:pt x="423" y="7"/>
                    <a:pt x="416" y="21"/>
                  </a:cubicBezTo>
                  <a:cubicBezTo>
                    <a:pt x="208" y="358"/>
                    <a:pt x="182" y="695"/>
                    <a:pt x="156" y="1058"/>
                  </a:cubicBezTo>
                  <a:cubicBezTo>
                    <a:pt x="156" y="1188"/>
                    <a:pt x="1" y="1836"/>
                    <a:pt x="130" y="1940"/>
                  </a:cubicBezTo>
                  <a:cubicBezTo>
                    <a:pt x="150" y="1952"/>
                    <a:pt x="175" y="1957"/>
                    <a:pt x="203" y="1957"/>
                  </a:cubicBezTo>
                  <a:cubicBezTo>
                    <a:pt x="359" y="1957"/>
                    <a:pt x="617" y="1798"/>
                    <a:pt x="727" y="1733"/>
                  </a:cubicBezTo>
                  <a:cubicBezTo>
                    <a:pt x="1082" y="1581"/>
                    <a:pt x="1461" y="1354"/>
                    <a:pt x="1769" y="1102"/>
                  </a:cubicBezTo>
                  <a:lnTo>
                    <a:pt x="1769" y="1102"/>
                  </a:lnTo>
                  <a:cubicBezTo>
                    <a:pt x="1769" y="1102"/>
                    <a:pt x="1770" y="1102"/>
                    <a:pt x="1770" y="1102"/>
                  </a:cubicBezTo>
                  <a:cubicBezTo>
                    <a:pt x="1777" y="1102"/>
                    <a:pt x="1784" y="1098"/>
                    <a:pt x="1791" y="1084"/>
                  </a:cubicBezTo>
                  <a:lnTo>
                    <a:pt x="1791" y="1084"/>
                  </a:lnTo>
                  <a:cubicBezTo>
                    <a:pt x="1783" y="1090"/>
                    <a:pt x="1776" y="1096"/>
                    <a:pt x="1769" y="1102"/>
                  </a:cubicBezTo>
                  <a:lnTo>
                    <a:pt x="1769" y="1102"/>
                  </a:lnTo>
                  <a:cubicBezTo>
                    <a:pt x="1754" y="1101"/>
                    <a:pt x="1739" y="1079"/>
                    <a:pt x="1724" y="1079"/>
                  </a:cubicBezTo>
                  <a:cubicBezTo>
                    <a:pt x="1721" y="1079"/>
                    <a:pt x="1717" y="1080"/>
                    <a:pt x="1713" y="1084"/>
                  </a:cubicBezTo>
                  <a:cubicBezTo>
                    <a:pt x="1453" y="1214"/>
                    <a:pt x="1220" y="1395"/>
                    <a:pt x="960" y="1525"/>
                  </a:cubicBezTo>
                  <a:cubicBezTo>
                    <a:pt x="843" y="1572"/>
                    <a:pt x="323" y="1873"/>
                    <a:pt x="205" y="1873"/>
                  </a:cubicBezTo>
                  <a:cubicBezTo>
                    <a:pt x="193" y="1873"/>
                    <a:pt x="185" y="1870"/>
                    <a:pt x="182" y="1862"/>
                  </a:cubicBezTo>
                  <a:cubicBezTo>
                    <a:pt x="130" y="1810"/>
                    <a:pt x="260" y="1214"/>
                    <a:pt x="286" y="1084"/>
                  </a:cubicBezTo>
                  <a:cubicBezTo>
                    <a:pt x="312" y="773"/>
                    <a:pt x="364" y="436"/>
                    <a:pt x="545" y="124"/>
                  </a:cubicBezTo>
                  <a:cubicBezTo>
                    <a:pt x="583" y="48"/>
                    <a:pt x="510" y="0"/>
                    <a:pt x="4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0"/>
            <p:cNvSpPr/>
            <p:nvPr/>
          </p:nvSpPr>
          <p:spPr>
            <a:xfrm>
              <a:off x="5107825" y="1610050"/>
              <a:ext cx="47375" cy="19500"/>
            </a:xfrm>
            <a:custGeom>
              <a:avLst/>
              <a:gdLst/>
              <a:ahLst/>
              <a:cxnLst/>
              <a:rect l="l" t="t" r="r" b="b"/>
              <a:pathLst>
                <a:path w="1895" h="780" extrusionOk="0">
                  <a:moveTo>
                    <a:pt x="427" y="170"/>
                  </a:moveTo>
                  <a:cubicBezTo>
                    <a:pt x="611" y="170"/>
                    <a:pt x="791" y="210"/>
                    <a:pt x="960" y="261"/>
                  </a:cubicBezTo>
                  <a:cubicBezTo>
                    <a:pt x="1074" y="329"/>
                    <a:pt x="1587" y="517"/>
                    <a:pt x="1711" y="684"/>
                  </a:cubicBezTo>
                  <a:lnTo>
                    <a:pt x="1711" y="684"/>
                  </a:lnTo>
                  <a:cubicBezTo>
                    <a:pt x="1230" y="593"/>
                    <a:pt x="835" y="343"/>
                    <a:pt x="374" y="171"/>
                  </a:cubicBezTo>
                  <a:lnTo>
                    <a:pt x="374" y="171"/>
                  </a:lnTo>
                  <a:cubicBezTo>
                    <a:pt x="392" y="171"/>
                    <a:pt x="410" y="170"/>
                    <a:pt x="427" y="170"/>
                  </a:cubicBezTo>
                  <a:close/>
                  <a:moveTo>
                    <a:pt x="459" y="0"/>
                  </a:moveTo>
                  <a:cubicBezTo>
                    <a:pt x="330" y="0"/>
                    <a:pt x="203" y="18"/>
                    <a:pt x="78" y="53"/>
                  </a:cubicBezTo>
                  <a:cubicBezTo>
                    <a:pt x="0" y="79"/>
                    <a:pt x="26" y="209"/>
                    <a:pt x="130" y="209"/>
                  </a:cubicBezTo>
                  <a:cubicBezTo>
                    <a:pt x="173" y="197"/>
                    <a:pt x="216" y="188"/>
                    <a:pt x="259" y="182"/>
                  </a:cubicBezTo>
                  <a:lnTo>
                    <a:pt x="259" y="182"/>
                  </a:lnTo>
                  <a:cubicBezTo>
                    <a:pt x="259" y="182"/>
                    <a:pt x="259" y="183"/>
                    <a:pt x="260" y="183"/>
                  </a:cubicBezTo>
                  <a:cubicBezTo>
                    <a:pt x="701" y="442"/>
                    <a:pt x="1297" y="702"/>
                    <a:pt x="1816" y="779"/>
                  </a:cubicBezTo>
                  <a:cubicBezTo>
                    <a:pt x="1842" y="779"/>
                    <a:pt x="1894" y="754"/>
                    <a:pt x="1894" y="728"/>
                  </a:cubicBezTo>
                  <a:cubicBezTo>
                    <a:pt x="1894" y="442"/>
                    <a:pt x="1427" y="261"/>
                    <a:pt x="1194" y="183"/>
                  </a:cubicBezTo>
                  <a:cubicBezTo>
                    <a:pt x="955" y="64"/>
                    <a:pt x="705" y="0"/>
                    <a:pt x="4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0"/>
            <p:cNvSpPr/>
            <p:nvPr/>
          </p:nvSpPr>
          <p:spPr>
            <a:xfrm>
              <a:off x="5106725" y="1598000"/>
              <a:ext cx="49750" cy="14800"/>
            </a:xfrm>
            <a:custGeom>
              <a:avLst/>
              <a:gdLst/>
              <a:ahLst/>
              <a:cxnLst/>
              <a:rect l="l" t="t" r="r" b="b"/>
              <a:pathLst>
                <a:path w="1990" h="592" extrusionOk="0">
                  <a:moveTo>
                    <a:pt x="1387" y="164"/>
                  </a:moveTo>
                  <a:cubicBezTo>
                    <a:pt x="1439" y="164"/>
                    <a:pt x="1491" y="166"/>
                    <a:pt x="1544" y="171"/>
                  </a:cubicBezTo>
                  <a:lnTo>
                    <a:pt x="1544" y="171"/>
                  </a:lnTo>
                  <a:cubicBezTo>
                    <a:pt x="1191" y="287"/>
                    <a:pt x="840" y="330"/>
                    <a:pt x="500" y="389"/>
                  </a:cubicBezTo>
                  <a:lnTo>
                    <a:pt x="500" y="389"/>
                  </a:lnTo>
                  <a:cubicBezTo>
                    <a:pt x="783" y="244"/>
                    <a:pt x="1076" y="164"/>
                    <a:pt x="1387" y="164"/>
                  </a:cubicBezTo>
                  <a:close/>
                  <a:moveTo>
                    <a:pt x="1336" y="0"/>
                  </a:moveTo>
                  <a:cubicBezTo>
                    <a:pt x="878" y="0"/>
                    <a:pt x="421" y="143"/>
                    <a:pt x="70" y="457"/>
                  </a:cubicBezTo>
                  <a:cubicBezTo>
                    <a:pt x="1" y="504"/>
                    <a:pt x="76" y="591"/>
                    <a:pt x="148" y="591"/>
                  </a:cubicBezTo>
                  <a:cubicBezTo>
                    <a:pt x="157" y="591"/>
                    <a:pt x="166" y="590"/>
                    <a:pt x="174" y="587"/>
                  </a:cubicBezTo>
                  <a:cubicBezTo>
                    <a:pt x="202" y="568"/>
                    <a:pt x="229" y="549"/>
                    <a:pt x="257" y="531"/>
                  </a:cubicBezTo>
                  <a:lnTo>
                    <a:pt x="257" y="531"/>
                  </a:lnTo>
                  <a:cubicBezTo>
                    <a:pt x="263" y="534"/>
                    <a:pt x="270" y="535"/>
                    <a:pt x="278" y="535"/>
                  </a:cubicBezTo>
                  <a:cubicBezTo>
                    <a:pt x="394" y="563"/>
                    <a:pt x="514" y="575"/>
                    <a:pt x="635" y="575"/>
                  </a:cubicBezTo>
                  <a:cubicBezTo>
                    <a:pt x="1081" y="575"/>
                    <a:pt x="1545" y="408"/>
                    <a:pt x="1912" y="224"/>
                  </a:cubicBezTo>
                  <a:cubicBezTo>
                    <a:pt x="1990" y="198"/>
                    <a:pt x="1964" y="94"/>
                    <a:pt x="1886" y="68"/>
                  </a:cubicBezTo>
                  <a:cubicBezTo>
                    <a:pt x="1707" y="23"/>
                    <a:pt x="1522" y="0"/>
                    <a:pt x="1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0"/>
            <p:cNvSpPr/>
            <p:nvPr/>
          </p:nvSpPr>
          <p:spPr>
            <a:xfrm>
              <a:off x="5104575" y="1608625"/>
              <a:ext cx="33000" cy="39900"/>
            </a:xfrm>
            <a:custGeom>
              <a:avLst/>
              <a:gdLst/>
              <a:ahLst/>
              <a:cxnLst/>
              <a:rect l="l" t="t" r="r" b="b"/>
              <a:pathLst>
                <a:path w="1320" h="1596" extrusionOk="0">
                  <a:moveTo>
                    <a:pt x="188" y="129"/>
                  </a:moveTo>
                  <a:cubicBezTo>
                    <a:pt x="191" y="129"/>
                    <a:pt x="195" y="130"/>
                    <a:pt x="199" y="133"/>
                  </a:cubicBezTo>
                  <a:lnTo>
                    <a:pt x="199" y="133"/>
                  </a:lnTo>
                  <a:cubicBezTo>
                    <a:pt x="193" y="134"/>
                    <a:pt x="188" y="135"/>
                    <a:pt x="182" y="136"/>
                  </a:cubicBezTo>
                  <a:cubicBezTo>
                    <a:pt x="182" y="131"/>
                    <a:pt x="184" y="129"/>
                    <a:pt x="188" y="129"/>
                  </a:cubicBezTo>
                  <a:close/>
                  <a:moveTo>
                    <a:pt x="239" y="164"/>
                  </a:moveTo>
                  <a:lnTo>
                    <a:pt x="239" y="164"/>
                  </a:lnTo>
                  <a:cubicBezTo>
                    <a:pt x="522" y="293"/>
                    <a:pt x="754" y="423"/>
                    <a:pt x="883" y="707"/>
                  </a:cubicBezTo>
                  <a:cubicBezTo>
                    <a:pt x="975" y="891"/>
                    <a:pt x="1028" y="1088"/>
                    <a:pt x="1097" y="1289"/>
                  </a:cubicBezTo>
                  <a:lnTo>
                    <a:pt x="1097" y="1289"/>
                  </a:lnTo>
                  <a:cubicBezTo>
                    <a:pt x="915" y="1155"/>
                    <a:pt x="743" y="1022"/>
                    <a:pt x="571" y="888"/>
                  </a:cubicBezTo>
                  <a:cubicBezTo>
                    <a:pt x="442" y="733"/>
                    <a:pt x="338" y="655"/>
                    <a:pt x="286" y="499"/>
                  </a:cubicBezTo>
                  <a:cubicBezTo>
                    <a:pt x="267" y="402"/>
                    <a:pt x="262" y="276"/>
                    <a:pt x="239" y="164"/>
                  </a:cubicBezTo>
                  <a:close/>
                  <a:moveTo>
                    <a:pt x="150" y="0"/>
                  </a:moveTo>
                  <a:cubicBezTo>
                    <a:pt x="112" y="0"/>
                    <a:pt x="68" y="37"/>
                    <a:pt x="53" y="84"/>
                  </a:cubicBezTo>
                  <a:cubicBezTo>
                    <a:pt x="1" y="785"/>
                    <a:pt x="675" y="1252"/>
                    <a:pt x="1194" y="1589"/>
                  </a:cubicBezTo>
                  <a:cubicBezTo>
                    <a:pt x="1203" y="1593"/>
                    <a:pt x="1213" y="1596"/>
                    <a:pt x="1223" y="1596"/>
                  </a:cubicBezTo>
                  <a:cubicBezTo>
                    <a:pt x="1270" y="1596"/>
                    <a:pt x="1319" y="1549"/>
                    <a:pt x="1298" y="1485"/>
                  </a:cubicBezTo>
                  <a:cubicBezTo>
                    <a:pt x="1292" y="1474"/>
                    <a:pt x="1287" y="1462"/>
                    <a:pt x="1281" y="1449"/>
                  </a:cubicBezTo>
                  <a:lnTo>
                    <a:pt x="1281" y="1449"/>
                  </a:lnTo>
                  <a:lnTo>
                    <a:pt x="1298" y="1433"/>
                  </a:lnTo>
                  <a:cubicBezTo>
                    <a:pt x="1286" y="1425"/>
                    <a:pt x="1275" y="1417"/>
                    <a:pt x="1264" y="1410"/>
                  </a:cubicBezTo>
                  <a:lnTo>
                    <a:pt x="1264" y="1410"/>
                  </a:lnTo>
                  <a:cubicBezTo>
                    <a:pt x="1076" y="966"/>
                    <a:pt x="850" y="125"/>
                    <a:pt x="295" y="125"/>
                  </a:cubicBezTo>
                  <a:cubicBezTo>
                    <a:pt x="274" y="125"/>
                    <a:pt x="253" y="126"/>
                    <a:pt x="231" y="129"/>
                  </a:cubicBezTo>
                  <a:lnTo>
                    <a:pt x="231" y="129"/>
                  </a:lnTo>
                  <a:cubicBezTo>
                    <a:pt x="224" y="104"/>
                    <a:pt x="217" y="80"/>
                    <a:pt x="208" y="58"/>
                  </a:cubicBezTo>
                  <a:cubicBezTo>
                    <a:pt x="198" y="17"/>
                    <a:pt x="175" y="0"/>
                    <a:pt x="1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0"/>
            <p:cNvSpPr/>
            <p:nvPr/>
          </p:nvSpPr>
          <p:spPr>
            <a:xfrm>
              <a:off x="5124675" y="1602450"/>
              <a:ext cx="116775" cy="80925"/>
            </a:xfrm>
            <a:custGeom>
              <a:avLst/>
              <a:gdLst/>
              <a:ahLst/>
              <a:cxnLst/>
              <a:rect l="l" t="t" r="r" b="b"/>
              <a:pathLst>
                <a:path w="4671" h="3237" extrusionOk="0">
                  <a:moveTo>
                    <a:pt x="1450" y="1"/>
                  </a:moveTo>
                  <a:cubicBezTo>
                    <a:pt x="1002" y="1"/>
                    <a:pt x="588" y="190"/>
                    <a:pt x="79" y="227"/>
                  </a:cubicBezTo>
                  <a:cubicBezTo>
                    <a:pt x="1" y="253"/>
                    <a:pt x="1" y="305"/>
                    <a:pt x="27" y="305"/>
                  </a:cubicBezTo>
                  <a:cubicBezTo>
                    <a:pt x="102" y="316"/>
                    <a:pt x="175" y="320"/>
                    <a:pt x="247" y="320"/>
                  </a:cubicBezTo>
                  <a:cubicBezTo>
                    <a:pt x="666" y="320"/>
                    <a:pt x="1026" y="169"/>
                    <a:pt x="1435" y="169"/>
                  </a:cubicBezTo>
                  <a:cubicBezTo>
                    <a:pt x="1484" y="169"/>
                    <a:pt x="1533" y="171"/>
                    <a:pt x="1583" y="176"/>
                  </a:cubicBezTo>
                  <a:cubicBezTo>
                    <a:pt x="2232" y="279"/>
                    <a:pt x="2828" y="798"/>
                    <a:pt x="3269" y="1291"/>
                  </a:cubicBezTo>
                  <a:cubicBezTo>
                    <a:pt x="3607" y="1654"/>
                    <a:pt x="3866" y="2043"/>
                    <a:pt x="4099" y="2458"/>
                  </a:cubicBezTo>
                  <a:cubicBezTo>
                    <a:pt x="4143" y="2545"/>
                    <a:pt x="4404" y="2886"/>
                    <a:pt x="4473" y="3071"/>
                  </a:cubicBezTo>
                  <a:lnTo>
                    <a:pt x="4473" y="3071"/>
                  </a:lnTo>
                  <a:cubicBezTo>
                    <a:pt x="4445" y="3049"/>
                    <a:pt x="4392" y="3045"/>
                    <a:pt x="4329" y="3045"/>
                  </a:cubicBezTo>
                  <a:cubicBezTo>
                    <a:pt x="4296" y="3045"/>
                    <a:pt x="4261" y="3046"/>
                    <a:pt x="4224" y="3046"/>
                  </a:cubicBezTo>
                  <a:cubicBezTo>
                    <a:pt x="4165" y="3046"/>
                    <a:pt x="4104" y="3043"/>
                    <a:pt x="4048" y="3029"/>
                  </a:cubicBezTo>
                  <a:cubicBezTo>
                    <a:pt x="3658" y="3003"/>
                    <a:pt x="3243" y="2925"/>
                    <a:pt x="2854" y="2847"/>
                  </a:cubicBezTo>
                  <a:cubicBezTo>
                    <a:pt x="1713" y="2510"/>
                    <a:pt x="1013" y="1447"/>
                    <a:pt x="156" y="746"/>
                  </a:cubicBezTo>
                  <a:cubicBezTo>
                    <a:pt x="143" y="726"/>
                    <a:pt x="126" y="718"/>
                    <a:pt x="110" y="718"/>
                  </a:cubicBezTo>
                  <a:cubicBezTo>
                    <a:pt x="63" y="718"/>
                    <a:pt x="21" y="785"/>
                    <a:pt x="79" y="824"/>
                  </a:cubicBezTo>
                  <a:cubicBezTo>
                    <a:pt x="805" y="1550"/>
                    <a:pt x="1557" y="2562"/>
                    <a:pt x="2569" y="2899"/>
                  </a:cubicBezTo>
                  <a:cubicBezTo>
                    <a:pt x="3192" y="3133"/>
                    <a:pt x="3892" y="3211"/>
                    <a:pt x="4566" y="3237"/>
                  </a:cubicBezTo>
                  <a:cubicBezTo>
                    <a:pt x="4644" y="3237"/>
                    <a:pt x="4670" y="3159"/>
                    <a:pt x="4644" y="3107"/>
                  </a:cubicBezTo>
                  <a:cubicBezTo>
                    <a:pt x="4281" y="2329"/>
                    <a:pt x="3866" y="1576"/>
                    <a:pt x="3243" y="954"/>
                  </a:cubicBezTo>
                  <a:cubicBezTo>
                    <a:pt x="2880" y="617"/>
                    <a:pt x="2465" y="279"/>
                    <a:pt x="1972" y="98"/>
                  </a:cubicBezTo>
                  <a:cubicBezTo>
                    <a:pt x="1789" y="27"/>
                    <a:pt x="1617" y="1"/>
                    <a:pt x="14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0"/>
            <p:cNvSpPr/>
            <p:nvPr/>
          </p:nvSpPr>
          <p:spPr>
            <a:xfrm>
              <a:off x="5116000" y="1632975"/>
              <a:ext cx="69025" cy="99475"/>
            </a:xfrm>
            <a:custGeom>
              <a:avLst/>
              <a:gdLst/>
              <a:ahLst/>
              <a:cxnLst/>
              <a:rect l="l" t="t" r="r" b="b"/>
              <a:pathLst>
                <a:path w="2761" h="3979" extrusionOk="0">
                  <a:moveTo>
                    <a:pt x="114" y="0"/>
                  </a:moveTo>
                  <a:cubicBezTo>
                    <a:pt x="53" y="0"/>
                    <a:pt x="0" y="67"/>
                    <a:pt x="37" y="122"/>
                  </a:cubicBezTo>
                  <a:cubicBezTo>
                    <a:pt x="374" y="822"/>
                    <a:pt x="478" y="1549"/>
                    <a:pt x="867" y="2249"/>
                  </a:cubicBezTo>
                  <a:cubicBezTo>
                    <a:pt x="1230" y="2898"/>
                    <a:pt x="1749" y="3442"/>
                    <a:pt x="2267" y="3961"/>
                  </a:cubicBezTo>
                  <a:cubicBezTo>
                    <a:pt x="2278" y="3972"/>
                    <a:pt x="2298" y="3978"/>
                    <a:pt x="2319" y="3978"/>
                  </a:cubicBezTo>
                  <a:cubicBezTo>
                    <a:pt x="2349" y="3978"/>
                    <a:pt x="2382" y="3966"/>
                    <a:pt x="2397" y="3935"/>
                  </a:cubicBezTo>
                  <a:cubicBezTo>
                    <a:pt x="2657" y="3079"/>
                    <a:pt x="2760" y="2249"/>
                    <a:pt x="2501" y="1367"/>
                  </a:cubicBezTo>
                  <a:lnTo>
                    <a:pt x="2501" y="1367"/>
                  </a:lnTo>
                  <a:cubicBezTo>
                    <a:pt x="2501" y="1367"/>
                    <a:pt x="2449" y="1367"/>
                    <a:pt x="2449" y="1393"/>
                  </a:cubicBezTo>
                  <a:cubicBezTo>
                    <a:pt x="2527" y="1990"/>
                    <a:pt x="2553" y="2560"/>
                    <a:pt x="2449" y="3157"/>
                  </a:cubicBezTo>
                  <a:cubicBezTo>
                    <a:pt x="2423" y="3339"/>
                    <a:pt x="2449" y="3624"/>
                    <a:pt x="2190" y="3676"/>
                  </a:cubicBezTo>
                  <a:cubicBezTo>
                    <a:pt x="2060" y="3676"/>
                    <a:pt x="1619" y="2975"/>
                    <a:pt x="1541" y="2898"/>
                  </a:cubicBezTo>
                  <a:cubicBezTo>
                    <a:pt x="1152" y="2379"/>
                    <a:pt x="867" y="1860"/>
                    <a:pt x="633" y="1237"/>
                  </a:cubicBezTo>
                  <a:cubicBezTo>
                    <a:pt x="503" y="822"/>
                    <a:pt x="426" y="433"/>
                    <a:pt x="192" y="44"/>
                  </a:cubicBezTo>
                  <a:cubicBezTo>
                    <a:pt x="169" y="13"/>
                    <a:pt x="141"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0"/>
            <p:cNvSpPr/>
            <p:nvPr/>
          </p:nvSpPr>
          <p:spPr>
            <a:xfrm>
              <a:off x="5145025" y="1591900"/>
              <a:ext cx="119125" cy="40725"/>
            </a:xfrm>
            <a:custGeom>
              <a:avLst/>
              <a:gdLst/>
              <a:ahLst/>
              <a:cxnLst/>
              <a:rect l="l" t="t" r="r" b="b"/>
              <a:pathLst>
                <a:path w="4765" h="1629" extrusionOk="0">
                  <a:moveTo>
                    <a:pt x="1944" y="1"/>
                  </a:moveTo>
                  <a:cubicBezTo>
                    <a:pt x="1299" y="1"/>
                    <a:pt x="669" y="143"/>
                    <a:pt x="95" y="468"/>
                  </a:cubicBezTo>
                  <a:cubicBezTo>
                    <a:pt x="0" y="539"/>
                    <a:pt x="78" y="653"/>
                    <a:pt x="171" y="653"/>
                  </a:cubicBezTo>
                  <a:cubicBezTo>
                    <a:pt x="180" y="653"/>
                    <a:pt x="189" y="652"/>
                    <a:pt x="199" y="649"/>
                  </a:cubicBezTo>
                  <a:cubicBezTo>
                    <a:pt x="803" y="355"/>
                    <a:pt x="1426" y="199"/>
                    <a:pt x="2062" y="199"/>
                  </a:cubicBezTo>
                  <a:cubicBezTo>
                    <a:pt x="2491" y="199"/>
                    <a:pt x="2925" y="270"/>
                    <a:pt x="3363" y="416"/>
                  </a:cubicBezTo>
                  <a:cubicBezTo>
                    <a:pt x="3493" y="442"/>
                    <a:pt x="4686" y="831"/>
                    <a:pt x="4686" y="987"/>
                  </a:cubicBezTo>
                  <a:cubicBezTo>
                    <a:pt x="4686" y="1116"/>
                    <a:pt x="3986" y="1376"/>
                    <a:pt x="3882" y="1376"/>
                  </a:cubicBezTo>
                  <a:cubicBezTo>
                    <a:pt x="3579" y="1487"/>
                    <a:pt x="3315" y="1540"/>
                    <a:pt x="3042" y="1540"/>
                  </a:cubicBezTo>
                  <a:cubicBezTo>
                    <a:pt x="2872" y="1540"/>
                    <a:pt x="2697" y="1519"/>
                    <a:pt x="2507" y="1480"/>
                  </a:cubicBezTo>
                  <a:cubicBezTo>
                    <a:pt x="2493" y="1475"/>
                    <a:pt x="2480" y="1473"/>
                    <a:pt x="2470" y="1473"/>
                  </a:cubicBezTo>
                  <a:cubicBezTo>
                    <a:pt x="2423" y="1473"/>
                    <a:pt x="2413" y="1515"/>
                    <a:pt x="2455" y="1557"/>
                  </a:cubicBezTo>
                  <a:cubicBezTo>
                    <a:pt x="2637" y="1604"/>
                    <a:pt x="2844" y="1629"/>
                    <a:pt x="3061" y="1629"/>
                  </a:cubicBezTo>
                  <a:cubicBezTo>
                    <a:pt x="3682" y="1629"/>
                    <a:pt x="4380" y="1429"/>
                    <a:pt x="4764" y="987"/>
                  </a:cubicBezTo>
                  <a:lnTo>
                    <a:pt x="4764" y="961"/>
                  </a:lnTo>
                  <a:cubicBezTo>
                    <a:pt x="4479" y="442"/>
                    <a:pt x="3156" y="131"/>
                    <a:pt x="2637" y="53"/>
                  </a:cubicBezTo>
                  <a:cubicBezTo>
                    <a:pt x="2405" y="19"/>
                    <a:pt x="2174" y="1"/>
                    <a:pt x="1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0"/>
            <p:cNvSpPr/>
            <p:nvPr/>
          </p:nvSpPr>
          <p:spPr>
            <a:xfrm>
              <a:off x="5177700" y="1680000"/>
              <a:ext cx="49475" cy="47125"/>
            </a:xfrm>
            <a:custGeom>
              <a:avLst/>
              <a:gdLst/>
              <a:ahLst/>
              <a:cxnLst/>
              <a:rect l="l" t="t" r="r" b="b"/>
              <a:pathLst>
                <a:path w="1979" h="1885" extrusionOk="0">
                  <a:moveTo>
                    <a:pt x="1431" y="1"/>
                  </a:moveTo>
                  <a:cubicBezTo>
                    <a:pt x="1404" y="1"/>
                    <a:pt x="1393" y="16"/>
                    <a:pt x="1408" y="31"/>
                  </a:cubicBezTo>
                  <a:cubicBezTo>
                    <a:pt x="1486" y="316"/>
                    <a:pt x="1537" y="576"/>
                    <a:pt x="1615" y="887"/>
                  </a:cubicBezTo>
                  <a:lnTo>
                    <a:pt x="1719" y="1458"/>
                  </a:lnTo>
                  <a:lnTo>
                    <a:pt x="1719" y="1587"/>
                  </a:lnTo>
                  <a:cubicBezTo>
                    <a:pt x="1755" y="1676"/>
                    <a:pt x="1754" y="1716"/>
                    <a:pt x="1708" y="1716"/>
                  </a:cubicBezTo>
                  <a:cubicBezTo>
                    <a:pt x="1687" y="1716"/>
                    <a:pt x="1656" y="1707"/>
                    <a:pt x="1615" y="1691"/>
                  </a:cubicBezTo>
                  <a:cubicBezTo>
                    <a:pt x="1382" y="1665"/>
                    <a:pt x="1122" y="1458"/>
                    <a:pt x="941" y="1354"/>
                  </a:cubicBezTo>
                  <a:cubicBezTo>
                    <a:pt x="630" y="1224"/>
                    <a:pt x="370" y="1094"/>
                    <a:pt x="189" y="887"/>
                  </a:cubicBezTo>
                  <a:cubicBezTo>
                    <a:pt x="170" y="868"/>
                    <a:pt x="147" y="860"/>
                    <a:pt x="126" y="860"/>
                  </a:cubicBezTo>
                  <a:cubicBezTo>
                    <a:pt x="60" y="860"/>
                    <a:pt x="0" y="938"/>
                    <a:pt x="59" y="1017"/>
                  </a:cubicBezTo>
                  <a:cubicBezTo>
                    <a:pt x="292" y="1276"/>
                    <a:pt x="604" y="1406"/>
                    <a:pt x="941" y="1561"/>
                  </a:cubicBezTo>
                  <a:cubicBezTo>
                    <a:pt x="1057" y="1608"/>
                    <a:pt x="1550" y="1884"/>
                    <a:pt x="1743" y="1884"/>
                  </a:cubicBezTo>
                  <a:cubicBezTo>
                    <a:pt x="1765" y="1884"/>
                    <a:pt x="1784" y="1881"/>
                    <a:pt x="1797" y="1873"/>
                  </a:cubicBezTo>
                  <a:cubicBezTo>
                    <a:pt x="1978" y="1795"/>
                    <a:pt x="1849" y="1458"/>
                    <a:pt x="1849" y="1328"/>
                  </a:cubicBezTo>
                  <a:cubicBezTo>
                    <a:pt x="1771" y="887"/>
                    <a:pt x="1719" y="420"/>
                    <a:pt x="1512" y="31"/>
                  </a:cubicBezTo>
                  <a:cubicBezTo>
                    <a:pt x="1479" y="9"/>
                    <a:pt x="1450" y="1"/>
                    <a:pt x="1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0"/>
            <p:cNvSpPr/>
            <p:nvPr/>
          </p:nvSpPr>
          <p:spPr>
            <a:xfrm>
              <a:off x="5062625" y="1770825"/>
              <a:ext cx="38725" cy="38625"/>
            </a:xfrm>
            <a:custGeom>
              <a:avLst/>
              <a:gdLst/>
              <a:ahLst/>
              <a:cxnLst/>
              <a:rect l="l" t="t" r="r" b="b"/>
              <a:pathLst>
                <a:path w="1549" h="1545" extrusionOk="0">
                  <a:moveTo>
                    <a:pt x="400" y="301"/>
                  </a:moveTo>
                  <a:cubicBezTo>
                    <a:pt x="555" y="392"/>
                    <a:pt x="694" y="507"/>
                    <a:pt x="823" y="652"/>
                  </a:cubicBezTo>
                  <a:cubicBezTo>
                    <a:pt x="910" y="739"/>
                    <a:pt x="1254" y="1120"/>
                    <a:pt x="1300" y="1332"/>
                  </a:cubicBezTo>
                  <a:lnTo>
                    <a:pt x="1300" y="1332"/>
                  </a:lnTo>
                  <a:cubicBezTo>
                    <a:pt x="938" y="1033"/>
                    <a:pt x="717" y="625"/>
                    <a:pt x="400" y="301"/>
                  </a:cubicBezTo>
                  <a:close/>
                  <a:moveTo>
                    <a:pt x="100" y="1"/>
                  </a:moveTo>
                  <a:cubicBezTo>
                    <a:pt x="15" y="1"/>
                    <a:pt x="0" y="135"/>
                    <a:pt x="96" y="159"/>
                  </a:cubicBezTo>
                  <a:cubicBezTo>
                    <a:pt x="130" y="171"/>
                    <a:pt x="163" y="184"/>
                    <a:pt x="195" y="198"/>
                  </a:cubicBezTo>
                  <a:lnTo>
                    <a:pt x="195" y="198"/>
                  </a:lnTo>
                  <a:cubicBezTo>
                    <a:pt x="169" y="218"/>
                    <a:pt x="160" y="248"/>
                    <a:pt x="174" y="263"/>
                  </a:cubicBezTo>
                  <a:cubicBezTo>
                    <a:pt x="304" y="522"/>
                    <a:pt x="537" y="756"/>
                    <a:pt x="745" y="963"/>
                  </a:cubicBezTo>
                  <a:cubicBezTo>
                    <a:pt x="900" y="1171"/>
                    <a:pt x="1056" y="1404"/>
                    <a:pt x="1290" y="1534"/>
                  </a:cubicBezTo>
                  <a:cubicBezTo>
                    <a:pt x="1297" y="1541"/>
                    <a:pt x="1307" y="1544"/>
                    <a:pt x="1319" y="1544"/>
                  </a:cubicBezTo>
                  <a:cubicBezTo>
                    <a:pt x="1352" y="1544"/>
                    <a:pt x="1393" y="1520"/>
                    <a:pt x="1393" y="1482"/>
                  </a:cubicBezTo>
                  <a:cubicBezTo>
                    <a:pt x="1549" y="1275"/>
                    <a:pt x="1160" y="834"/>
                    <a:pt x="1030" y="652"/>
                  </a:cubicBezTo>
                  <a:cubicBezTo>
                    <a:pt x="797" y="367"/>
                    <a:pt x="511" y="55"/>
                    <a:pt x="122" y="4"/>
                  </a:cubicBezTo>
                  <a:cubicBezTo>
                    <a:pt x="114" y="2"/>
                    <a:pt x="107" y="1"/>
                    <a:pt x="1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0"/>
            <p:cNvSpPr/>
            <p:nvPr/>
          </p:nvSpPr>
          <p:spPr>
            <a:xfrm>
              <a:off x="5062425" y="1769950"/>
              <a:ext cx="47375" cy="17850"/>
            </a:xfrm>
            <a:custGeom>
              <a:avLst/>
              <a:gdLst/>
              <a:ahLst/>
              <a:cxnLst/>
              <a:rect l="l" t="t" r="r" b="b"/>
              <a:pathLst>
                <a:path w="1895" h="714" extrusionOk="0">
                  <a:moveTo>
                    <a:pt x="460" y="185"/>
                  </a:moveTo>
                  <a:cubicBezTo>
                    <a:pt x="878" y="197"/>
                    <a:pt x="1267" y="308"/>
                    <a:pt x="1609" y="561"/>
                  </a:cubicBezTo>
                  <a:lnTo>
                    <a:pt x="1609" y="561"/>
                  </a:lnTo>
                  <a:cubicBezTo>
                    <a:pt x="1204" y="501"/>
                    <a:pt x="854" y="343"/>
                    <a:pt x="460" y="185"/>
                  </a:cubicBezTo>
                  <a:close/>
                  <a:moveTo>
                    <a:pt x="488" y="1"/>
                  </a:moveTo>
                  <a:cubicBezTo>
                    <a:pt x="361" y="1"/>
                    <a:pt x="232" y="13"/>
                    <a:pt x="104" y="39"/>
                  </a:cubicBezTo>
                  <a:cubicBezTo>
                    <a:pt x="1" y="65"/>
                    <a:pt x="26" y="194"/>
                    <a:pt x="130" y="194"/>
                  </a:cubicBezTo>
                  <a:cubicBezTo>
                    <a:pt x="163" y="191"/>
                    <a:pt x="196" y="189"/>
                    <a:pt x="229" y="188"/>
                  </a:cubicBezTo>
                  <a:lnTo>
                    <a:pt x="229" y="188"/>
                  </a:lnTo>
                  <a:cubicBezTo>
                    <a:pt x="638" y="555"/>
                    <a:pt x="1259" y="683"/>
                    <a:pt x="1789" y="712"/>
                  </a:cubicBezTo>
                  <a:lnTo>
                    <a:pt x="1789" y="712"/>
                  </a:lnTo>
                  <a:cubicBezTo>
                    <a:pt x="1789" y="712"/>
                    <a:pt x="1790" y="713"/>
                    <a:pt x="1790" y="713"/>
                  </a:cubicBezTo>
                  <a:cubicBezTo>
                    <a:pt x="1791" y="713"/>
                    <a:pt x="1791" y="712"/>
                    <a:pt x="1792" y="712"/>
                  </a:cubicBezTo>
                  <a:lnTo>
                    <a:pt x="1792" y="712"/>
                  </a:lnTo>
                  <a:cubicBezTo>
                    <a:pt x="1800" y="712"/>
                    <a:pt x="1808" y="713"/>
                    <a:pt x="1816" y="713"/>
                  </a:cubicBezTo>
                  <a:cubicBezTo>
                    <a:pt x="1868" y="713"/>
                    <a:pt x="1894" y="609"/>
                    <a:pt x="1868" y="583"/>
                  </a:cubicBezTo>
                  <a:cubicBezTo>
                    <a:pt x="1514" y="208"/>
                    <a:pt x="1009" y="1"/>
                    <a:pt x="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0"/>
            <p:cNvSpPr/>
            <p:nvPr/>
          </p:nvSpPr>
          <p:spPr>
            <a:xfrm>
              <a:off x="5054275" y="1769950"/>
              <a:ext cx="28900" cy="48025"/>
            </a:xfrm>
            <a:custGeom>
              <a:avLst/>
              <a:gdLst/>
              <a:ahLst/>
              <a:cxnLst/>
              <a:rect l="l" t="t" r="r" b="b"/>
              <a:pathLst>
                <a:path w="1156" h="1921" extrusionOk="0">
                  <a:moveTo>
                    <a:pt x="455" y="224"/>
                  </a:moveTo>
                  <a:cubicBezTo>
                    <a:pt x="804" y="659"/>
                    <a:pt x="708" y="1095"/>
                    <a:pt x="641" y="1594"/>
                  </a:cubicBezTo>
                  <a:lnTo>
                    <a:pt x="641" y="1594"/>
                  </a:lnTo>
                  <a:cubicBezTo>
                    <a:pt x="544" y="1391"/>
                    <a:pt x="467" y="1169"/>
                    <a:pt x="430" y="947"/>
                  </a:cubicBezTo>
                  <a:cubicBezTo>
                    <a:pt x="342" y="660"/>
                    <a:pt x="366" y="467"/>
                    <a:pt x="455" y="224"/>
                  </a:cubicBezTo>
                  <a:close/>
                  <a:moveTo>
                    <a:pt x="444" y="0"/>
                  </a:moveTo>
                  <a:cubicBezTo>
                    <a:pt x="421" y="0"/>
                    <a:pt x="396" y="11"/>
                    <a:pt x="378" y="39"/>
                  </a:cubicBezTo>
                  <a:cubicBezTo>
                    <a:pt x="0" y="593"/>
                    <a:pt x="333" y="1295"/>
                    <a:pt x="614" y="1834"/>
                  </a:cubicBezTo>
                  <a:lnTo>
                    <a:pt x="614" y="1834"/>
                  </a:lnTo>
                  <a:cubicBezTo>
                    <a:pt x="613" y="1841"/>
                    <a:pt x="612" y="1848"/>
                    <a:pt x="612" y="1854"/>
                  </a:cubicBezTo>
                  <a:cubicBezTo>
                    <a:pt x="616" y="1854"/>
                    <a:pt x="620" y="1854"/>
                    <a:pt x="624" y="1854"/>
                  </a:cubicBezTo>
                  <a:lnTo>
                    <a:pt x="624" y="1854"/>
                  </a:lnTo>
                  <a:cubicBezTo>
                    <a:pt x="629" y="1863"/>
                    <a:pt x="633" y="1872"/>
                    <a:pt x="638" y="1880"/>
                  </a:cubicBezTo>
                  <a:cubicBezTo>
                    <a:pt x="647" y="1909"/>
                    <a:pt x="667" y="1920"/>
                    <a:pt x="690" y="1920"/>
                  </a:cubicBezTo>
                  <a:cubicBezTo>
                    <a:pt x="730" y="1920"/>
                    <a:pt x="777" y="1887"/>
                    <a:pt x="793" y="1854"/>
                  </a:cubicBezTo>
                  <a:cubicBezTo>
                    <a:pt x="845" y="1363"/>
                    <a:pt x="1155" y="354"/>
                    <a:pt x="486" y="144"/>
                  </a:cubicBezTo>
                  <a:lnTo>
                    <a:pt x="486" y="144"/>
                  </a:lnTo>
                  <a:cubicBezTo>
                    <a:pt x="493" y="126"/>
                    <a:pt x="501" y="109"/>
                    <a:pt x="508" y="90"/>
                  </a:cubicBezTo>
                  <a:cubicBezTo>
                    <a:pt x="525" y="40"/>
                    <a:pt x="487" y="0"/>
                    <a:pt x="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0"/>
            <p:cNvSpPr/>
            <p:nvPr/>
          </p:nvSpPr>
          <p:spPr>
            <a:xfrm>
              <a:off x="5074025" y="1778025"/>
              <a:ext cx="74025" cy="119600"/>
            </a:xfrm>
            <a:custGeom>
              <a:avLst/>
              <a:gdLst/>
              <a:ahLst/>
              <a:cxnLst/>
              <a:rect l="l" t="t" r="r" b="b"/>
              <a:pathLst>
                <a:path w="2961" h="4784" extrusionOk="0">
                  <a:moveTo>
                    <a:pt x="2804" y="4667"/>
                  </a:moveTo>
                  <a:cubicBezTo>
                    <a:pt x="2805" y="4667"/>
                    <a:pt x="2805" y="4668"/>
                    <a:pt x="2805" y="4670"/>
                  </a:cubicBezTo>
                  <a:cubicBezTo>
                    <a:pt x="2804" y="4670"/>
                    <a:pt x="2802" y="4670"/>
                    <a:pt x="2801" y="4670"/>
                  </a:cubicBezTo>
                  <a:lnTo>
                    <a:pt x="2801" y="4670"/>
                  </a:lnTo>
                  <a:cubicBezTo>
                    <a:pt x="2802" y="4668"/>
                    <a:pt x="2803" y="4667"/>
                    <a:pt x="2804" y="4667"/>
                  </a:cubicBezTo>
                  <a:close/>
                  <a:moveTo>
                    <a:pt x="315" y="1"/>
                  </a:moveTo>
                  <a:cubicBezTo>
                    <a:pt x="211" y="1"/>
                    <a:pt x="185" y="27"/>
                    <a:pt x="211" y="79"/>
                  </a:cubicBezTo>
                  <a:cubicBezTo>
                    <a:pt x="470" y="286"/>
                    <a:pt x="730" y="338"/>
                    <a:pt x="1067" y="416"/>
                  </a:cubicBezTo>
                  <a:cubicBezTo>
                    <a:pt x="1871" y="675"/>
                    <a:pt x="2234" y="1376"/>
                    <a:pt x="2494" y="2102"/>
                  </a:cubicBezTo>
                  <a:cubicBezTo>
                    <a:pt x="2753" y="2906"/>
                    <a:pt x="2805" y="3762"/>
                    <a:pt x="2753" y="4592"/>
                  </a:cubicBezTo>
                  <a:cubicBezTo>
                    <a:pt x="2753" y="4618"/>
                    <a:pt x="2754" y="4638"/>
                    <a:pt x="2755" y="4654"/>
                  </a:cubicBezTo>
                  <a:lnTo>
                    <a:pt x="2755" y="4654"/>
                  </a:lnTo>
                  <a:cubicBezTo>
                    <a:pt x="2694" y="4623"/>
                    <a:pt x="2611" y="4554"/>
                    <a:pt x="2572" y="4515"/>
                  </a:cubicBezTo>
                  <a:cubicBezTo>
                    <a:pt x="2260" y="4255"/>
                    <a:pt x="1897" y="4048"/>
                    <a:pt x="1612" y="3762"/>
                  </a:cubicBezTo>
                  <a:cubicBezTo>
                    <a:pt x="678" y="2906"/>
                    <a:pt x="574" y="1609"/>
                    <a:pt x="159" y="494"/>
                  </a:cubicBezTo>
                  <a:cubicBezTo>
                    <a:pt x="136" y="448"/>
                    <a:pt x="99" y="428"/>
                    <a:pt x="68" y="428"/>
                  </a:cubicBezTo>
                  <a:cubicBezTo>
                    <a:pt x="28" y="428"/>
                    <a:pt x="0" y="461"/>
                    <a:pt x="29" y="520"/>
                  </a:cubicBezTo>
                  <a:cubicBezTo>
                    <a:pt x="341" y="1531"/>
                    <a:pt x="496" y="2751"/>
                    <a:pt x="1223" y="3555"/>
                  </a:cubicBezTo>
                  <a:cubicBezTo>
                    <a:pt x="1638" y="4048"/>
                    <a:pt x="2234" y="4437"/>
                    <a:pt x="2779" y="4774"/>
                  </a:cubicBezTo>
                  <a:cubicBezTo>
                    <a:pt x="2792" y="4781"/>
                    <a:pt x="2805" y="4784"/>
                    <a:pt x="2818" y="4784"/>
                  </a:cubicBezTo>
                  <a:cubicBezTo>
                    <a:pt x="2855" y="4784"/>
                    <a:pt x="2889" y="4755"/>
                    <a:pt x="2909" y="4696"/>
                  </a:cubicBezTo>
                  <a:cubicBezTo>
                    <a:pt x="2961" y="3788"/>
                    <a:pt x="2961" y="2906"/>
                    <a:pt x="2675" y="2050"/>
                  </a:cubicBezTo>
                  <a:cubicBezTo>
                    <a:pt x="2520" y="1557"/>
                    <a:pt x="2286" y="1064"/>
                    <a:pt x="1949" y="701"/>
                  </a:cubicBezTo>
                  <a:cubicBezTo>
                    <a:pt x="1508" y="234"/>
                    <a:pt x="859" y="286"/>
                    <a:pt x="3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0"/>
            <p:cNvSpPr/>
            <p:nvPr/>
          </p:nvSpPr>
          <p:spPr>
            <a:xfrm>
              <a:off x="5052700" y="1796200"/>
              <a:ext cx="46075" cy="114550"/>
            </a:xfrm>
            <a:custGeom>
              <a:avLst/>
              <a:gdLst/>
              <a:ahLst/>
              <a:cxnLst/>
              <a:rect l="l" t="t" r="r" b="b"/>
              <a:pathLst>
                <a:path w="1843" h="4582" extrusionOk="0">
                  <a:moveTo>
                    <a:pt x="364" y="0"/>
                  </a:moveTo>
                  <a:cubicBezTo>
                    <a:pt x="325" y="0"/>
                    <a:pt x="286" y="26"/>
                    <a:pt x="286" y="78"/>
                  </a:cubicBezTo>
                  <a:cubicBezTo>
                    <a:pt x="260" y="856"/>
                    <a:pt x="0" y="1609"/>
                    <a:pt x="0" y="2413"/>
                  </a:cubicBezTo>
                  <a:cubicBezTo>
                    <a:pt x="26" y="3139"/>
                    <a:pt x="182" y="3840"/>
                    <a:pt x="390" y="4514"/>
                  </a:cubicBezTo>
                  <a:cubicBezTo>
                    <a:pt x="406" y="4563"/>
                    <a:pt x="433" y="4581"/>
                    <a:pt x="464" y="4581"/>
                  </a:cubicBezTo>
                  <a:cubicBezTo>
                    <a:pt x="481" y="4581"/>
                    <a:pt x="500" y="4575"/>
                    <a:pt x="519" y="4566"/>
                  </a:cubicBezTo>
                  <a:cubicBezTo>
                    <a:pt x="1168" y="3969"/>
                    <a:pt x="1635" y="3217"/>
                    <a:pt x="1842" y="2387"/>
                  </a:cubicBezTo>
                  <a:cubicBezTo>
                    <a:pt x="1842" y="2368"/>
                    <a:pt x="1816" y="2350"/>
                    <a:pt x="1801" y="2350"/>
                  </a:cubicBezTo>
                  <a:cubicBezTo>
                    <a:pt x="1795" y="2350"/>
                    <a:pt x="1790" y="2353"/>
                    <a:pt x="1790" y="2361"/>
                  </a:cubicBezTo>
                  <a:cubicBezTo>
                    <a:pt x="1583" y="2854"/>
                    <a:pt x="1349" y="3295"/>
                    <a:pt x="1064" y="3710"/>
                  </a:cubicBezTo>
                  <a:cubicBezTo>
                    <a:pt x="968" y="3830"/>
                    <a:pt x="717" y="4237"/>
                    <a:pt x="557" y="4237"/>
                  </a:cubicBezTo>
                  <a:cubicBezTo>
                    <a:pt x="544" y="4237"/>
                    <a:pt x="531" y="4235"/>
                    <a:pt x="519" y="4229"/>
                  </a:cubicBezTo>
                  <a:cubicBezTo>
                    <a:pt x="338" y="4177"/>
                    <a:pt x="312" y="3684"/>
                    <a:pt x="286" y="3528"/>
                  </a:cubicBezTo>
                  <a:cubicBezTo>
                    <a:pt x="156" y="2854"/>
                    <a:pt x="130" y="2153"/>
                    <a:pt x="208" y="1479"/>
                  </a:cubicBezTo>
                  <a:cubicBezTo>
                    <a:pt x="286" y="1012"/>
                    <a:pt x="415" y="571"/>
                    <a:pt x="441" y="78"/>
                  </a:cubicBezTo>
                  <a:cubicBezTo>
                    <a:pt x="441" y="26"/>
                    <a:pt x="402" y="0"/>
                    <a:pt x="3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0"/>
            <p:cNvSpPr/>
            <p:nvPr/>
          </p:nvSpPr>
          <p:spPr>
            <a:xfrm>
              <a:off x="5098750" y="1783825"/>
              <a:ext cx="99250" cy="70325"/>
            </a:xfrm>
            <a:custGeom>
              <a:avLst/>
              <a:gdLst/>
              <a:ahLst/>
              <a:cxnLst/>
              <a:rect l="l" t="t" r="r" b="b"/>
              <a:pathLst>
                <a:path w="3970" h="2813" extrusionOk="0">
                  <a:moveTo>
                    <a:pt x="206" y="1"/>
                  </a:moveTo>
                  <a:cubicBezTo>
                    <a:pt x="172" y="1"/>
                    <a:pt x="138" y="1"/>
                    <a:pt x="104" y="2"/>
                  </a:cubicBezTo>
                  <a:cubicBezTo>
                    <a:pt x="0" y="2"/>
                    <a:pt x="0" y="158"/>
                    <a:pt x="104" y="158"/>
                  </a:cubicBezTo>
                  <a:cubicBezTo>
                    <a:pt x="1245" y="184"/>
                    <a:pt x="2205" y="677"/>
                    <a:pt x="3009" y="1481"/>
                  </a:cubicBezTo>
                  <a:cubicBezTo>
                    <a:pt x="3061" y="1533"/>
                    <a:pt x="3969" y="2519"/>
                    <a:pt x="3891" y="2622"/>
                  </a:cubicBezTo>
                  <a:cubicBezTo>
                    <a:pt x="3869" y="2651"/>
                    <a:pt x="3801" y="2662"/>
                    <a:pt x="3708" y="2662"/>
                  </a:cubicBezTo>
                  <a:cubicBezTo>
                    <a:pt x="3375" y="2662"/>
                    <a:pt x="2724" y="2519"/>
                    <a:pt x="2724" y="2519"/>
                  </a:cubicBezTo>
                  <a:cubicBezTo>
                    <a:pt x="2335" y="2441"/>
                    <a:pt x="2050" y="2259"/>
                    <a:pt x="1764" y="2000"/>
                  </a:cubicBezTo>
                  <a:cubicBezTo>
                    <a:pt x="1686" y="2000"/>
                    <a:pt x="1634" y="2052"/>
                    <a:pt x="1660" y="2104"/>
                  </a:cubicBezTo>
                  <a:cubicBezTo>
                    <a:pt x="2041" y="2504"/>
                    <a:pt x="2762" y="2812"/>
                    <a:pt x="3393" y="2812"/>
                  </a:cubicBezTo>
                  <a:cubicBezTo>
                    <a:pt x="3579" y="2812"/>
                    <a:pt x="3758" y="2785"/>
                    <a:pt x="3917" y="2726"/>
                  </a:cubicBezTo>
                  <a:cubicBezTo>
                    <a:pt x="3917" y="2726"/>
                    <a:pt x="3969" y="2726"/>
                    <a:pt x="3969" y="2700"/>
                  </a:cubicBezTo>
                  <a:cubicBezTo>
                    <a:pt x="3969" y="2078"/>
                    <a:pt x="2932" y="1170"/>
                    <a:pt x="2491" y="832"/>
                  </a:cubicBezTo>
                  <a:cubicBezTo>
                    <a:pt x="1842" y="309"/>
                    <a:pt x="1050" y="1"/>
                    <a:pt x="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10"/>
            <p:cNvSpPr/>
            <p:nvPr/>
          </p:nvSpPr>
          <p:spPr>
            <a:xfrm>
              <a:off x="5078900" y="1882900"/>
              <a:ext cx="45150" cy="46275"/>
            </a:xfrm>
            <a:custGeom>
              <a:avLst/>
              <a:gdLst/>
              <a:ahLst/>
              <a:cxnLst/>
              <a:rect l="l" t="t" r="r" b="b"/>
              <a:pathLst>
                <a:path w="1806" h="1851" extrusionOk="0">
                  <a:moveTo>
                    <a:pt x="1744" y="0"/>
                  </a:moveTo>
                  <a:cubicBezTo>
                    <a:pt x="1728" y="0"/>
                    <a:pt x="1713" y="13"/>
                    <a:pt x="1702" y="34"/>
                  </a:cubicBezTo>
                  <a:cubicBezTo>
                    <a:pt x="1626" y="187"/>
                    <a:pt x="1298" y="1670"/>
                    <a:pt x="1164" y="1670"/>
                  </a:cubicBezTo>
                  <a:cubicBezTo>
                    <a:pt x="1162" y="1670"/>
                    <a:pt x="1160" y="1669"/>
                    <a:pt x="1157" y="1669"/>
                  </a:cubicBezTo>
                  <a:cubicBezTo>
                    <a:pt x="1028" y="1643"/>
                    <a:pt x="742" y="1124"/>
                    <a:pt x="587" y="994"/>
                  </a:cubicBezTo>
                  <a:cubicBezTo>
                    <a:pt x="405" y="735"/>
                    <a:pt x="249" y="501"/>
                    <a:pt x="172" y="216"/>
                  </a:cubicBezTo>
                  <a:cubicBezTo>
                    <a:pt x="161" y="174"/>
                    <a:pt x="130" y="158"/>
                    <a:pt x="98" y="158"/>
                  </a:cubicBezTo>
                  <a:cubicBezTo>
                    <a:pt x="50" y="158"/>
                    <a:pt x="0" y="195"/>
                    <a:pt x="16" y="242"/>
                  </a:cubicBezTo>
                  <a:cubicBezTo>
                    <a:pt x="120" y="605"/>
                    <a:pt x="301" y="890"/>
                    <a:pt x="561" y="1202"/>
                  </a:cubicBezTo>
                  <a:cubicBezTo>
                    <a:pt x="690" y="1357"/>
                    <a:pt x="820" y="1513"/>
                    <a:pt x="976" y="1669"/>
                  </a:cubicBezTo>
                  <a:cubicBezTo>
                    <a:pt x="1028" y="1720"/>
                    <a:pt x="1080" y="1850"/>
                    <a:pt x="1157" y="1850"/>
                  </a:cubicBezTo>
                  <a:cubicBezTo>
                    <a:pt x="1339" y="1798"/>
                    <a:pt x="1417" y="1409"/>
                    <a:pt x="1469" y="1279"/>
                  </a:cubicBezTo>
                  <a:cubicBezTo>
                    <a:pt x="1598" y="890"/>
                    <a:pt x="1754" y="475"/>
                    <a:pt x="1806" y="86"/>
                  </a:cubicBezTo>
                  <a:cubicBezTo>
                    <a:pt x="1791" y="25"/>
                    <a:pt x="1767" y="0"/>
                    <a:pt x="17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5" name="Google Shape;815;p10"/>
          <p:cNvGrpSpPr/>
          <p:nvPr/>
        </p:nvGrpSpPr>
        <p:grpSpPr>
          <a:xfrm rot="6336812">
            <a:off x="7766417" y="3411996"/>
            <a:ext cx="2333217" cy="2096748"/>
            <a:chOff x="3912975" y="4332900"/>
            <a:chExt cx="659850" cy="592975"/>
          </a:xfrm>
        </p:grpSpPr>
        <p:sp>
          <p:nvSpPr>
            <p:cNvPr id="816" name="Google Shape;816;p10"/>
            <p:cNvSpPr/>
            <p:nvPr/>
          </p:nvSpPr>
          <p:spPr>
            <a:xfrm>
              <a:off x="3912975" y="4343325"/>
              <a:ext cx="454450" cy="385525"/>
            </a:xfrm>
            <a:custGeom>
              <a:avLst/>
              <a:gdLst/>
              <a:ahLst/>
              <a:cxnLst/>
              <a:rect l="l" t="t" r="r" b="b"/>
              <a:pathLst>
                <a:path w="18178" h="15421" extrusionOk="0">
                  <a:moveTo>
                    <a:pt x="142" y="0"/>
                  </a:moveTo>
                  <a:cubicBezTo>
                    <a:pt x="45" y="0"/>
                    <a:pt x="0" y="122"/>
                    <a:pt x="89" y="166"/>
                  </a:cubicBezTo>
                  <a:cubicBezTo>
                    <a:pt x="1801" y="1282"/>
                    <a:pt x="3591" y="2216"/>
                    <a:pt x="5277" y="3357"/>
                  </a:cubicBezTo>
                  <a:cubicBezTo>
                    <a:pt x="6990" y="4499"/>
                    <a:pt x="8650" y="5718"/>
                    <a:pt x="10232" y="7015"/>
                  </a:cubicBezTo>
                  <a:cubicBezTo>
                    <a:pt x="13189" y="9453"/>
                    <a:pt x="15861" y="12281"/>
                    <a:pt x="18066" y="15394"/>
                  </a:cubicBezTo>
                  <a:cubicBezTo>
                    <a:pt x="18075" y="15412"/>
                    <a:pt x="18094" y="15421"/>
                    <a:pt x="18113" y="15421"/>
                  </a:cubicBezTo>
                  <a:cubicBezTo>
                    <a:pt x="18146" y="15421"/>
                    <a:pt x="18178" y="15392"/>
                    <a:pt x="18144" y="15342"/>
                  </a:cubicBezTo>
                  <a:cubicBezTo>
                    <a:pt x="16017" y="12151"/>
                    <a:pt x="13345" y="9324"/>
                    <a:pt x="10440" y="6859"/>
                  </a:cubicBezTo>
                  <a:cubicBezTo>
                    <a:pt x="8935" y="5614"/>
                    <a:pt x="7431" y="4447"/>
                    <a:pt x="5796" y="3383"/>
                  </a:cubicBezTo>
                  <a:cubicBezTo>
                    <a:pt x="4006" y="2190"/>
                    <a:pt x="2139" y="945"/>
                    <a:pt x="193" y="11"/>
                  </a:cubicBezTo>
                  <a:cubicBezTo>
                    <a:pt x="175" y="4"/>
                    <a:pt x="158" y="0"/>
                    <a:pt x="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0"/>
            <p:cNvSpPr/>
            <p:nvPr/>
          </p:nvSpPr>
          <p:spPr>
            <a:xfrm>
              <a:off x="4032575" y="4368700"/>
              <a:ext cx="254525" cy="53000"/>
            </a:xfrm>
            <a:custGeom>
              <a:avLst/>
              <a:gdLst/>
              <a:ahLst/>
              <a:cxnLst/>
              <a:rect l="l" t="t" r="r" b="b"/>
              <a:pathLst>
                <a:path w="10181" h="2120" extrusionOk="0">
                  <a:moveTo>
                    <a:pt x="10110" y="1"/>
                  </a:moveTo>
                  <a:cubicBezTo>
                    <a:pt x="10103" y="1"/>
                    <a:pt x="10096" y="3"/>
                    <a:pt x="10092" y="8"/>
                  </a:cubicBezTo>
                  <a:cubicBezTo>
                    <a:pt x="7407" y="1183"/>
                    <a:pt x="4571" y="1885"/>
                    <a:pt x="1664" y="1885"/>
                  </a:cubicBezTo>
                  <a:cubicBezTo>
                    <a:pt x="1172" y="1885"/>
                    <a:pt x="678" y="1865"/>
                    <a:pt x="182" y="1823"/>
                  </a:cubicBezTo>
                  <a:cubicBezTo>
                    <a:pt x="1" y="1823"/>
                    <a:pt x="1" y="2057"/>
                    <a:pt x="182" y="2057"/>
                  </a:cubicBezTo>
                  <a:cubicBezTo>
                    <a:pt x="686" y="2099"/>
                    <a:pt x="1189" y="2119"/>
                    <a:pt x="1691" y="2119"/>
                  </a:cubicBezTo>
                  <a:cubicBezTo>
                    <a:pt x="4619" y="2119"/>
                    <a:pt x="7482" y="1414"/>
                    <a:pt x="10117" y="85"/>
                  </a:cubicBezTo>
                  <a:cubicBezTo>
                    <a:pt x="10181" y="43"/>
                    <a:pt x="10141" y="1"/>
                    <a:pt x="101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10"/>
            <p:cNvSpPr/>
            <p:nvPr/>
          </p:nvSpPr>
          <p:spPr>
            <a:xfrm>
              <a:off x="4134400" y="4332900"/>
              <a:ext cx="204950" cy="92100"/>
            </a:xfrm>
            <a:custGeom>
              <a:avLst/>
              <a:gdLst/>
              <a:ahLst/>
              <a:cxnLst/>
              <a:rect l="l" t="t" r="r" b="b"/>
              <a:pathLst>
                <a:path w="8198" h="3684" extrusionOk="0">
                  <a:moveTo>
                    <a:pt x="5548" y="183"/>
                  </a:moveTo>
                  <a:cubicBezTo>
                    <a:pt x="6012" y="183"/>
                    <a:pt x="6495" y="323"/>
                    <a:pt x="7004" y="661"/>
                  </a:cubicBezTo>
                  <a:cubicBezTo>
                    <a:pt x="7705" y="1154"/>
                    <a:pt x="7653" y="1855"/>
                    <a:pt x="7056" y="2451"/>
                  </a:cubicBezTo>
                  <a:cubicBezTo>
                    <a:pt x="6537" y="2970"/>
                    <a:pt x="5785" y="3152"/>
                    <a:pt x="5085" y="3281"/>
                  </a:cubicBezTo>
                  <a:cubicBezTo>
                    <a:pt x="4582" y="3360"/>
                    <a:pt x="4087" y="3391"/>
                    <a:pt x="3595" y="3391"/>
                  </a:cubicBezTo>
                  <a:cubicBezTo>
                    <a:pt x="2574" y="3391"/>
                    <a:pt x="1567" y="3257"/>
                    <a:pt x="544" y="3138"/>
                  </a:cubicBezTo>
                  <a:lnTo>
                    <a:pt x="544" y="3138"/>
                  </a:lnTo>
                  <a:cubicBezTo>
                    <a:pt x="2217" y="2328"/>
                    <a:pt x="3735" y="183"/>
                    <a:pt x="5548" y="183"/>
                  </a:cubicBezTo>
                  <a:close/>
                  <a:moveTo>
                    <a:pt x="5372" y="0"/>
                  </a:moveTo>
                  <a:cubicBezTo>
                    <a:pt x="5206" y="0"/>
                    <a:pt x="5048" y="13"/>
                    <a:pt x="4903" y="39"/>
                  </a:cubicBezTo>
                  <a:cubicBezTo>
                    <a:pt x="4073" y="194"/>
                    <a:pt x="3347" y="739"/>
                    <a:pt x="2698" y="1258"/>
                  </a:cubicBezTo>
                  <a:cubicBezTo>
                    <a:pt x="1910" y="1903"/>
                    <a:pt x="1121" y="2592"/>
                    <a:pt x="231" y="3102"/>
                  </a:cubicBezTo>
                  <a:lnTo>
                    <a:pt x="231" y="3102"/>
                  </a:lnTo>
                  <a:cubicBezTo>
                    <a:pt x="223" y="3101"/>
                    <a:pt x="216" y="3101"/>
                    <a:pt x="208" y="3100"/>
                  </a:cubicBezTo>
                  <a:cubicBezTo>
                    <a:pt x="163" y="3100"/>
                    <a:pt x="132" y="3129"/>
                    <a:pt x="121" y="3164"/>
                  </a:cubicBezTo>
                  <a:lnTo>
                    <a:pt x="121" y="3164"/>
                  </a:lnTo>
                  <a:cubicBezTo>
                    <a:pt x="81" y="3187"/>
                    <a:pt x="41" y="3208"/>
                    <a:pt x="0" y="3229"/>
                  </a:cubicBezTo>
                  <a:cubicBezTo>
                    <a:pt x="0" y="3253"/>
                    <a:pt x="21" y="3337"/>
                    <a:pt x="44" y="3337"/>
                  </a:cubicBezTo>
                  <a:cubicBezTo>
                    <a:pt x="46" y="3337"/>
                    <a:pt x="49" y="3336"/>
                    <a:pt x="52" y="3333"/>
                  </a:cubicBezTo>
                  <a:cubicBezTo>
                    <a:pt x="101" y="3318"/>
                    <a:pt x="149" y="3302"/>
                    <a:pt x="198" y="3285"/>
                  </a:cubicBezTo>
                  <a:lnTo>
                    <a:pt x="198" y="3285"/>
                  </a:lnTo>
                  <a:cubicBezTo>
                    <a:pt x="1217" y="3517"/>
                    <a:pt x="2349" y="3683"/>
                    <a:pt x="3458" y="3683"/>
                  </a:cubicBezTo>
                  <a:cubicBezTo>
                    <a:pt x="4322" y="3683"/>
                    <a:pt x="5171" y="3582"/>
                    <a:pt x="5941" y="3333"/>
                  </a:cubicBezTo>
                  <a:cubicBezTo>
                    <a:pt x="6823" y="3022"/>
                    <a:pt x="8198" y="2114"/>
                    <a:pt x="7601" y="1050"/>
                  </a:cubicBezTo>
                  <a:cubicBezTo>
                    <a:pt x="7232" y="335"/>
                    <a:pt x="6212" y="0"/>
                    <a:pt x="5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0"/>
            <p:cNvSpPr/>
            <p:nvPr/>
          </p:nvSpPr>
          <p:spPr>
            <a:xfrm>
              <a:off x="4163775" y="4497925"/>
              <a:ext cx="259225" cy="29200"/>
            </a:xfrm>
            <a:custGeom>
              <a:avLst/>
              <a:gdLst/>
              <a:ahLst/>
              <a:cxnLst/>
              <a:rect l="l" t="t" r="r" b="b"/>
              <a:pathLst>
                <a:path w="10369" h="1168" extrusionOk="0">
                  <a:moveTo>
                    <a:pt x="10265" y="1"/>
                  </a:moveTo>
                  <a:cubicBezTo>
                    <a:pt x="8208" y="600"/>
                    <a:pt x="6110" y="957"/>
                    <a:pt x="4003" y="957"/>
                  </a:cubicBezTo>
                  <a:cubicBezTo>
                    <a:pt x="2736" y="957"/>
                    <a:pt x="1466" y="828"/>
                    <a:pt x="200" y="546"/>
                  </a:cubicBezTo>
                  <a:cubicBezTo>
                    <a:pt x="192" y="544"/>
                    <a:pt x="184" y="544"/>
                    <a:pt x="177" y="544"/>
                  </a:cubicBezTo>
                  <a:cubicBezTo>
                    <a:pt x="40" y="544"/>
                    <a:pt x="1" y="754"/>
                    <a:pt x="148" y="779"/>
                  </a:cubicBezTo>
                  <a:cubicBezTo>
                    <a:pt x="1414" y="1040"/>
                    <a:pt x="2690" y="1168"/>
                    <a:pt x="3962" y="1168"/>
                  </a:cubicBezTo>
                  <a:cubicBezTo>
                    <a:pt x="6106" y="1168"/>
                    <a:pt x="8240" y="805"/>
                    <a:pt x="10291" y="105"/>
                  </a:cubicBezTo>
                  <a:cubicBezTo>
                    <a:pt x="10369" y="79"/>
                    <a:pt x="10317" y="1"/>
                    <a:pt x="102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10"/>
            <p:cNvSpPr/>
            <p:nvPr/>
          </p:nvSpPr>
          <p:spPr>
            <a:xfrm>
              <a:off x="4264750" y="4459325"/>
              <a:ext cx="208850" cy="87325"/>
            </a:xfrm>
            <a:custGeom>
              <a:avLst/>
              <a:gdLst/>
              <a:ahLst/>
              <a:cxnLst/>
              <a:rect l="l" t="t" r="r" b="b"/>
              <a:pathLst>
                <a:path w="8354" h="3493" extrusionOk="0">
                  <a:moveTo>
                    <a:pt x="5616" y="265"/>
                  </a:moveTo>
                  <a:cubicBezTo>
                    <a:pt x="6158" y="265"/>
                    <a:pt x="6706" y="443"/>
                    <a:pt x="7264" y="896"/>
                  </a:cubicBezTo>
                  <a:cubicBezTo>
                    <a:pt x="7964" y="1467"/>
                    <a:pt x="7834" y="2271"/>
                    <a:pt x="7056" y="2764"/>
                  </a:cubicBezTo>
                  <a:cubicBezTo>
                    <a:pt x="6460" y="3179"/>
                    <a:pt x="5681" y="3283"/>
                    <a:pt x="4929" y="3283"/>
                  </a:cubicBezTo>
                  <a:cubicBezTo>
                    <a:pt x="4841" y="3286"/>
                    <a:pt x="4752" y="3287"/>
                    <a:pt x="4665" y="3287"/>
                  </a:cubicBezTo>
                  <a:cubicBezTo>
                    <a:pt x="3259" y="3287"/>
                    <a:pt x="1963" y="2936"/>
                    <a:pt x="639" y="2575"/>
                  </a:cubicBezTo>
                  <a:lnTo>
                    <a:pt x="639" y="2575"/>
                  </a:lnTo>
                  <a:cubicBezTo>
                    <a:pt x="2288" y="2012"/>
                    <a:pt x="3920" y="265"/>
                    <a:pt x="5616" y="265"/>
                  </a:cubicBezTo>
                  <a:close/>
                  <a:moveTo>
                    <a:pt x="5475" y="0"/>
                  </a:moveTo>
                  <a:cubicBezTo>
                    <a:pt x="5385" y="0"/>
                    <a:pt x="5298" y="5"/>
                    <a:pt x="5214" y="14"/>
                  </a:cubicBezTo>
                  <a:cubicBezTo>
                    <a:pt x="4410" y="92"/>
                    <a:pt x="3658" y="507"/>
                    <a:pt x="3009" y="922"/>
                  </a:cubicBezTo>
                  <a:cubicBezTo>
                    <a:pt x="2024" y="1545"/>
                    <a:pt x="1116" y="2141"/>
                    <a:pt x="52" y="2531"/>
                  </a:cubicBezTo>
                  <a:cubicBezTo>
                    <a:pt x="0" y="2608"/>
                    <a:pt x="26" y="2712"/>
                    <a:pt x="104" y="2712"/>
                  </a:cubicBezTo>
                  <a:cubicBezTo>
                    <a:pt x="177" y="2700"/>
                    <a:pt x="250" y="2685"/>
                    <a:pt x="323" y="2668"/>
                  </a:cubicBezTo>
                  <a:lnTo>
                    <a:pt x="323" y="2668"/>
                  </a:lnTo>
                  <a:cubicBezTo>
                    <a:pt x="1616" y="3148"/>
                    <a:pt x="3108" y="3492"/>
                    <a:pt x="4547" y="3492"/>
                  </a:cubicBezTo>
                  <a:cubicBezTo>
                    <a:pt x="4993" y="3492"/>
                    <a:pt x="5434" y="3459"/>
                    <a:pt x="5863" y="3387"/>
                  </a:cubicBezTo>
                  <a:cubicBezTo>
                    <a:pt x="6771" y="3231"/>
                    <a:pt x="8353" y="2479"/>
                    <a:pt x="7860" y="1311"/>
                  </a:cubicBezTo>
                  <a:cubicBezTo>
                    <a:pt x="7554" y="463"/>
                    <a:pt x="6370" y="0"/>
                    <a:pt x="54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10"/>
            <p:cNvSpPr/>
            <p:nvPr/>
          </p:nvSpPr>
          <p:spPr>
            <a:xfrm>
              <a:off x="4265900" y="4607100"/>
              <a:ext cx="217425" cy="44850"/>
            </a:xfrm>
            <a:custGeom>
              <a:avLst/>
              <a:gdLst/>
              <a:ahLst/>
              <a:cxnLst/>
              <a:rect l="l" t="t" r="r" b="b"/>
              <a:pathLst>
                <a:path w="8697" h="1794" extrusionOk="0">
                  <a:moveTo>
                    <a:pt x="180" y="0"/>
                  </a:moveTo>
                  <a:cubicBezTo>
                    <a:pt x="76" y="0"/>
                    <a:pt x="0" y="155"/>
                    <a:pt x="110" y="199"/>
                  </a:cubicBezTo>
                  <a:cubicBezTo>
                    <a:pt x="2111" y="1346"/>
                    <a:pt x="4214" y="1793"/>
                    <a:pt x="6408" y="1793"/>
                  </a:cubicBezTo>
                  <a:cubicBezTo>
                    <a:pt x="7144" y="1793"/>
                    <a:pt x="7889" y="1743"/>
                    <a:pt x="8645" y="1652"/>
                  </a:cubicBezTo>
                  <a:cubicBezTo>
                    <a:pt x="8696" y="1652"/>
                    <a:pt x="8696" y="1548"/>
                    <a:pt x="8645" y="1548"/>
                  </a:cubicBezTo>
                  <a:cubicBezTo>
                    <a:pt x="8058" y="1589"/>
                    <a:pt x="7477" y="1613"/>
                    <a:pt x="6901" y="1613"/>
                  </a:cubicBezTo>
                  <a:cubicBezTo>
                    <a:pt x="4574" y="1613"/>
                    <a:pt x="2340" y="1224"/>
                    <a:pt x="240" y="18"/>
                  </a:cubicBezTo>
                  <a:cubicBezTo>
                    <a:pt x="220" y="6"/>
                    <a:pt x="200" y="0"/>
                    <a:pt x="1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0"/>
            <p:cNvSpPr/>
            <p:nvPr/>
          </p:nvSpPr>
          <p:spPr>
            <a:xfrm>
              <a:off x="4339325" y="4607250"/>
              <a:ext cx="184625" cy="78925"/>
            </a:xfrm>
            <a:custGeom>
              <a:avLst/>
              <a:gdLst/>
              <a:ahLst/>
              <a:cxnLst/>
              <a:rect l="l" t="t" r="r" b="b"/>
              <a:pathLst>
                <a:path w="7385" h="3157" extrusionOk="0">
                  <a:moveTo>
                    <a:pt x="4889" y="253"/>
                  </a:moveTo>
                  <a:cubicBezTo>
                    <a:pt x="5590" y="253"/>
                    <a:pt x="6236" y="502"/>
                    <a:pt x="6771" y="1231"/>
                  </a:cubicBezTo>
                  <a:cubicBezTo>
                    <a:pt x="7316" y="2009"/>
                    <a:pt x="6745" y="2658"/>
                    <a:pt x="5941" y="2891"/>
                  </a:cubicBezTo>
                  <a:cubicBezTo>
                    <a:pt x="5724" y="2945"/>
                    <a:pt x="5501" y="2968"/>
                    <a:pt x="5275" y="2968"/>
                  </a:cubicBezTo>
                  <a:cubicBezTo>
                    <a:pt x="4854" y="2968"/>
                    <a:pt x="4427" y="2889"/>
                    <a:pt x="4021" y="2787"/>
                  </a:cubicBezTo>
                  <a:cubicBezTo>
                    <a:pt x="2793" y="2522"/>
                    <a:pt x="1699" y="1944"/>
                    <a:pt x="573" y="1365"/>
                  </a:cubicBezTo>
                  <a:lnTo>
                    <a:pt x="573" y="1365"/>
                  </a:lnTo>
                  <a:cubicBezTo>
                    <a:pt x="1944" y="1198"/>
                    <a:pt x="3522" y="253"/>
                    <a:pt x="4889" y="253"/>
                  </a:cubicBezTo>
                  <a:close/>
                  <a:moveTo>
                    <a:pt x="4852" y="1"/>
                  </a:moveTo>
                  <a:cubicBezTo>
                    <a:pt x="4210" y="1"/>
                    <a:pt x="3547" y="192"/>
                    <a:pt x="2984" y="401"/>
                  </a:cubicBezTo>
                  <a:cubicBezTo>
                    <a:pt x="1998" y="738"/>
                    <a:pt x="1090" y="1101"/>
                    <a:pt x="52" y="1257"/>
                  </a:cubicBezTo>
                  <a:cubicBezTo>
                    <a:pt x="1" y="1309"/>
                    <a:pt x="1" y="1387"/>
                    <a:pt x="52" y="1387"/>
                  </a:cubicBezTo>
                  <a:cubicBezTo>
                    <a:pt x="95" y="1389"/>
                    <a:pt x="138" y="1390"/>
                    <a:pt x="181" y="1390"/>
                  </a:cubicBezTo>
                  <a:cubicBezTo>
                    <a:pt x="200" y="1390"/>
                    <a:pt x="219" y="1389"/>
                    <a:pt x="238" y="1389"/>
                  </a:cubicBezTo>
                  <a:lnTo>
                    <a:pt x="238" y="1389"/>
                  </a:lnTo>
                  <a:cubicBezTo>
                    <a:pt x="1586" y="2270"/>
                    <a:pt x="3297" y="3021"/>
                    <a:pt x="4929" y="3151"/>
                  </a:cubicBezTo>
                  <a:cubicBezTo>
                    <a:pt x="4989" y="3154"/>
                    <a:pt x="5054" y="3156"/>
                    <a:pt x="5121" y="3156"/>
                  </a:cubicBezTo>
                  <a:cubicBezTo>
                    <a:pt x="5987" y="3156"/>
                    <a:pt x="7384" y="2831"/>
                    <a:pt x="7264" y="1724"/>
                  </a:cubicBezTo>
                  <a:cubicBezTo>
                    <a:pt x="7160" y="842"/>
                    <a:pt x="6097" y="193"/>
                    <a:pt x="5318" y="38"/>
                  </a:cubicBezTo>
                  <a:cubicBezTo>
                    <a:pt x="5165" y="12"/>
                    <a:pt x="5010" y="1"/>
                    <a:pt x="48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10"/>
            <p:cNvSpPr/>
            <p:nvPr/>
          </p:nvSpPr>
          <p:spPr>
            <a:xfrm>
              <a:off x="4013325" y="4401825"/>
              <a:ext cx="38725" cy="256650"/>
            </a:xfrm>
            <a:custGeom>
              <a:avLst/>
              <a:gdLst/>
              <a:ahLst/>
              <a:cxnLst/>
              <a:rect l="l" t="t" r="r" b="b"/>
              <a:pathLst>
                <a:path w="1549" h="10266" extrusionOk="0">
                  <a:moveTo>
                    <a:pt x="123" y="0"/>
                  </a:moveTo>
                  <a:cubicBezTo>
                    <a:pt x="56" y="0"/>
                    <a:pt x="0" y="47"/>
                    <a:pt x="44" y="135"/>
                  </a:cubicBezTo>
                  <a:cubicBezTo>
                    <a:pt x="1160" y="3378"/>
                    <a:pt x="1289" y="6828"/>
                    <a:pt x="745" y="10200"/>
                  </a:cubicBezTo>
                  <a:cubicBezTo>
                    <a:pt x="745" y="10233"/>
                    <a:pt x="776" y="10266"/>
                    <a:pt x="805" y="10266"/>
                  </a:cubicBezTo>
                  <a:cubicBezTo>
                    <a:pt x="822" y="10266"/>
                    <a:pt x="839" y="10255"/>
                    <a:pt x="848" y="10226"/>
                  </a:cubicBezTo>
                  <a:cubicBezTo>
                    <a:pt x="1549" y="6854"/>
                    <a:pt x="1393" y="3352"/>
                    <a:pt x="252" y="83"/>
                  </a:cubicBezTo>
                  <a:cubicBezTo>
                    <a:pt x="229" y="27"/>
                    <a:pt x="173" y="0"/>
                    <a:pt x="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0"/>
            <p:cNvSpPr/>
            <p:nvPr/>
          </p:nvSpPr>
          <p:spPr>
            <a:xfrm>
              <a:off x="3961800" y="4499400"/>
              <a:ext cx="116200" cy="199925"/>
            </a:xfrm>
            <a:custGeom>
              <a:avLst/>
              <a:gdLst/>
              <a:ahLst/>
              <a:cxnLst/>
              <a:rect l="l" t="t" r="r" b="b"/>
              <a:pathLst>
                <a:path w="4648" h="7997" extrusionOk="0">
                  <a:moveTo>
                    <a:pt x="3108" y="502"/>
                  </a:moveTo>
                  <a:cubicBezTo>
                    <a:pt x="3600" y="1780"/>
                    <a:pt x="4117" y="2963"/>
                    <a:pt x="4336" y="4352"/>
                  </a:cubicBezTo>
                  <a:cubicBezTo>
                    <a:pt x="4440" y="5052"/>
                    <a:pt x="4492" y="5830"/>
                    <a:pt x="4310" y="6557"/>
                  </a:cubicBezTo>
                  <a:cubicBezTo>
                    <a:pt x="4097" y="7157"/>
                    <a:pt x="3653" y="7742"/>
                    <a:pt x="3086" y="7742"/>
                  </a:cubicBezTo>
                  <a:cubicBezTo>
                    <a:pt x="2893" y="7742"/>
                    <a:pt x="2686" y="7675"/>
                    <a:pt x="2468" y="7516"/>
                  </a:cubicBezTo>
                  <a:cubicBezTo>
                    <a:pt x="0" y="5678"/>
                    <a:pt x="2655" y="2778"/>
                    <a:pt x="3108" y="502"/>
                  </a:cubicBezTo>
                  <a:close/>
                  <a:moveTo>
                    <a:pt x="3104" y="0"/>
                  </a:moveTo>
                  <a:cubicBezTo>
                    <a:pt x="3078" y="0"/>
                    <a:pt x="3052" y="7"/>
                    <a:pt x="3039" y="20"/>
                  </a:cubicBezTo>
                  <a:cubicBezTo>
                    <a:pt x="2780" y="1161"/>
                    <a:pt x="2261" y="2173"/>
                    <a:pt x="1794" y="3210"/>
                  </a:cubicBezTo>
                  <a:cubicBezTo>
                    <a:pt x="1483" y="3963"/>
                    <a:pt x="1145" y="4793"/>
                    <a:pt x="1223" y="5597"/>
                  </a:cubicBezTo>
                  <a:cubicBezTo>
                    <a:pt x="1275" y="6505"/>
                    <a:pt x="1976" y="7802"/>
                    <a:pt x="2935" y="7983"/>
                  </a:cubicBezTo>
                  <a:cubicBezTo>
                    <a:pt x="2998" y="7993"/>
                    <a:pt x="3059" y="7997"/>
                    <a:pt x="3117" y="7997"/>
                  </a:cubicBezTo>
                  <a:cubicBezTo>
                    <a:pt x="4221" y="7997"/>
                    <a:pt x="4597" y="6433"/>
                    <a:pt x="4621" y="5571"/>
                  </a:cubicBezTo>
                  <a:cubicBezTo>
                    <a:pt x="4647" y="3755"/>
                    <a:pt x="3999" y="1809"/>
                    <a:pt x="3169" y="201"/>
                  </a:cubicBezTo>
                  <a:cubicBezTo>
                    <a:pt x="3165" y="194"/>
                    <a:pt x="3161" y="188"/>
                    <a:pt x="3157" y="182"/>
                  </a:cubicBezTo>
                  <a:lnTo>
                    <a:pt x="3157" y="182"/>
                  </a:lnTo>
                  <a:cubicBezTo>
                    <a:pt x="3162" y="127"/>
                    <a:pt x="3166" y="73"/>
                    <a:pt x="3169" y="20"/>
                  </a:cubicBezTo>
                  <a:cubicBezTo>
                    <a:pt x="3156" y="7"/>
                    <a:pt x="3130" y="0"/>
                    <a:pt x="3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0"/>
            <p:cNvSpPr/>
            <p:nvPr/>
          </p:nvSpPr>
          <p:spPr>
            <a:xfrm>
              <a:off x="4159525" y="4530325"/>
              <a:ext cx="47525" cy="256925"/>
            </a:xfrm>
            <a:custGeom>
              <a:avLst/>
              <a:gdLst/>
              <a:ahLst/>
              <a:cxnLst/>
              <a:rect l="l" t="t" r="r" b="b"/>
              <a:pathLst>
                <a:path w="1901" h="10277" extrusionOk="0">
                  <a:moveTo>
                    <a:pt x="1278" y="1"/>
                  </a:moveTo>
                  <a:cubicBezTo>
                    <a:pt x="1208" y="1"/>
                    <a:pt x="1133" y="65"/>
                    <a:pt x="1148" y="157"/>
                  </a:cubicBezTo>
                  <a:cubicBezTo>
                    <a:pt x="1641" y="3556"/>
                    <a:pt x="1200" y="7006"/>
                    <a:pt x="33" y="10222"/>
                  </a:cubicBezTo>
                  <a:cubicBezTo>
                    <a:pt x="1" y="10255"/>
                    <a:pt x="28" y="10277"/>
                    <a:pt x="60" y="10277"/>
                  </a:cubicBezTo>
                  <a:cubicBezTo>
                    <a:pt x="80" y="10277"/>
                    <a:pt x="101" y="10268"/>
                    <a:pt x="111" y="10248"/>
                  </a:cubicBezTo>
                  <a:cubicBezTo>
                    <a:pt x="1460" y="7032"/>
                    <a:pt x="1901" y="3530"/>
                    <a:pt x="1382" y="106"/>
                  </a:cubicBezTo>
                  <a:cubicBezTo>
                    <a:pt x="1371" y="31"/>
                    <a:pt x="1326" y="1"/>
                    <a:pt x="12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0"/>
            <p:cNvSpPr/>
            <p:nvPr/>
          </p:nvSpPr>
          <p:spPr>
            <a:xfrm>
              <a:off x="4100250" y="4633150"/>
              <a:ext cx="118475" cy="197925"/>
            </a:xfrm>
            <a:custGeom>
              <a:avLst/>
              <a:gdLst/>
              <a:ahLst/>
              <a:cxnLst/>
              <a:rect l="l" t="t" r="r" b="b"/>
              <a:pathLst>
                <a:path w="4739" h="7917" extrusionOk="0">
                  <a:moveTo>
                    <a:pt x="3768" y="549"/>
                  </a:moveTo>
                  <a:cubicBezTo>
                    <a:pt x="4041" y="2029"/>
                    <a:pt x="4319" y="3488"/>
                    <a:pt x="4220" y="4994"/>
                  </a:cubicBezTo>
                  <a:cubicBezTo>
                    <a:pt x="4142" y="5772"/>
                    <a:pt x="3986" y="6654"/>
                    <a:pt x="3442" y="7225"/>
                  </a:cubicBezTo>
                  <a:cubicBezTo>
                    <a:pt x="3153" y="7525"/>
                    <a:pt x="2843" y="7675"/>
                    <a:pt x="2546" y="7675"/>
                  </a:cubicBezTo>
                  <a:cubicBezTo>
                    <a:pt x="2202" y="7675"/>
                    <a:pt x="1876" y="7473"/>
                    <a:pt x="1626" y="7069"/>
                  </a:cubicBezTo>
                  <a:cubicBezTo>
                    <a:pt x="0" y="4619"/>
                    <a:pt x="2936" y="2735"/>
                    <a:pt x="3768" y="549"/>
                  </a:cubicBezTo>
                  <a:close/>
                  <a:moveTo>
                    <a:pt x="3864" y="1"/>
                  </a:moveTo>
                  <a:cubicBezTo>
                    <a:pt x="3852" y="1"/>
                    <a:pt x="3840" y="12"/>
                    <a:pt x="3831" y="39"/>
                  </a:cubicBezTo>
                  <a:cubicBezTo>
                    <a:pt x="3803" y="99"/>
                    <a:pt x="3775" y="158"/>
                    <a:pt x="3746" y="217"/>
                  </a:cubicBezTo>
                  <a:lnTo>
                    <a:pt x="3746" y="217"/>
                  </a:lnTo>
                  <a:cubicBezTo>
                    <a:pt x="3730" y="231"/>
                    <a:pt x="3719" y="250"/>
                    <a:pt x="3718" y="275"/>
                  </a:cubicBezTo>
                  <a:lnTo>
                    <a:pt x="3718" y="275"/>
                  </a:lnTo>
                  <a:cubicBezTo>
                    <a:pt x="3290" y="1133"/>
                    <a:pt x="2741" y="1876"/>
                    <a:pt x="2170" y="2685"/>
                  </a:cubicBezTo>
                  <a:cubicBezTo>
                    <a:pt x="1652" y="3386"/>
                    <a:pt x="1133" y="4164"/>
                    <a:pt x="977" y="5020"/>
                  </a:cubicBezTo>
                  <a:cubicBezTo>
                    <a:pt x="796" y="5928"/>
                    <a:pt x="1159" y="7329"/>
                    <a:pt x="2041" y="7796"/>
                  </a:cubicBezTo>
                  <a:cubicBezTo>
                    <a:pt x="2208" y="7879"/>
                    <a:pt x="2370" y="7916"/>
                    <a:pt x="2525" y="7916"/>
                  </a:cubicBezTo>
                  <a:cubicBezTo>
                    <a:pt x="3385" y="7916"/>
                    <a:pt x="4048" y="6779"/>
                    <a:pt x="4246" y="6032"/>
                  </a:cubicBezTo>
                  <a:cubicBezTo>
                    <a:pt x="4739" y="4216"/>
                    <a:pt x="4427" y="2037"/>
                    <a:pt x="3883" y="273"/>
                  </a:cubicBezTo>
                  <a:cubicBezTo>
                    <a:pt x="3880" y="260"/>
                    <a:pt x="3876" y="249"/>
                    <a:pt x="3871" y="240"/>
                  </a:cubicBezTo>
                  <a:lnTo>
                    <a:pt x="3871" y="240"/>
                  </a:lnTo>
                  <a:cubicBezTo>
                    <a:pt x="3885" y="190"/>
                    <a:pt x="3897" y="141"/>
                    <a:pt x="3908" y="91"/>
                  </a:cubicBezTo>
                  <a:cubicBezTo>
                    <a:pt x="3908" y="41"/>
                    <a:pt x="3886" y="1"/>
                    <a:pt x="38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0"/>
            <p:cNvSpPr/>
            <p:nvPr/>
          </p:nvSpPr>
          <p:spPr>
            <a:xfrm>
              <a:off x="4279025" y="4625975"/>
              <a:ext cx="30500" cy="237625"/>
            </a:xfrm>
            <a:custGeom>
              <a:avLst/>
              <a:gdLst/>
              <a:ahLst/>
              <a:cxnLst/>
              <a:rect l="l" t="t" r="r" b="b"/>
              <a:pathLst>
                <a:path w="1220" h="9505" extrusionOk="0">
                  <a:moveTo>
                    <a:pt x="364" y="1"/>
                  </a:moveTo>
                  <a:cubicBezTo>
                    <a:pt x="294" y="1"/>
                    <a:pt x="218" y="63"/>
                    <a:pt x="234" y="171"/>
                  </a:cubicBezTo>
                  <a:cubicBezTo>
                    <a:pt x="986" y="3284"/>
                    <a:pt x="752" y="6345"/>
                    <a:pt x="0" y="9432"/>
                  </a:cubicBezTo>
                  <a:cubicBezTo>
                    <a:pt x="0" y="9477"/>
                    <a:pt x="35" y="9504"/>
                    <a:pt x="64" y="9504"/>
                  </a:cubicBezTo>
                  <a:cubicBezTo>
                    <a:pt x="86" y="9504"/>
                    <a:pt x="104" y="9490"/>
                    <a:pt x="104" y="9457"/>
                  </a:cubicBezTo>
                  <a:cubicBezTo>
                    <a:pt x="1012" y="6396"/>
                    <a:pt x="1219" y="3232"/>
                    <a:pt x="467" y="93"/>
                  </a:cubicBezTo>
                  <a:cubicBezTo>
                    <a:pt x="456" y="30"/>
                    <a:pt x="412" y="1"/>
                    <a:pt x="3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0"/>
            <p:cNvSpPr/>
            <p:nvPr/>
          </p:nvSpPr>
          <p:spPr>
            <a:xfrm>
              <a:off x="4211225" y="4706075"/>
              <a:ext cx="119050" cy="199625"/>
            </a:xfrm>
            <a:custGeom>
              <a:avLst/>
              <a:gdLst/>
              <a:ahLst/>
              <a:cxnLst/>
              <a:rect l="l" t="t" r="r" b="b"/>
              <a:pathLst>
                <a:path w="4762" h="7985" extrusionOk="0">
                  <a:moveTo>
                    <a:pt x="3486" y="501"/>
                  </a:moveTo>
                  <a:lnTo>
                    <a:pt x="3486" y="501"/>
                  </a:lnTo>
                  <a:cubicBezTo>
                    <a:pt x="3906" y="1866"/>
                    <a:pt x="4349" y="3174"/>
                    <a:pt x="4398" y="4645"/>
                  </a:cubicBezTo>
                  <a:cubicBezTo>
                    <a:pt x="4450" y="5320"/>
                    <a:pt x="4450" y="5994"/>
                    <a:pt x="4191" y="6643"/>
                  </a:cubicBezTo>
                  <a:cubicBezTo>
                    <a:pt x="3956" y="7238"/>
                    <a:pt x="3482" y="7746"/>
                    <a:pt x="2954" y="7746"/>
                  </a:cubicBezTo>
                  <a:cubicBezTo>
                    <a:pt x="2723" y="7746"/>
                    <a:pt x="2482" y="7649"/>
                    <a:pt x="2245" y="7421"/>
                  </a:cubicBezTo>
                  <a:cubicBezTo>
                    <a:pt x="1" y="5298"/>
                    <a:pt x="2896" y="2740"/>
                    <a:pt x="3486" y="501"/>
                  </a:cubicBezTo>
                  <a:close/>
                  <a:moveTo>
                    <a:pt x="3494" y="1"/>
                  </a:moveTo>
                  <a:cubicBezTo>
                    <a:pt x="3477" y="1"/>
                    <a:pt x="3464" y="9"/>
                    <a:pt x="3464" y="28"/>
                  </a:cubicBezTo>
                  <a:cubicBezTo>
                    <a:pt x="3101" y="1169"/>
                    <a:pt x="2530" y="2077"/>
                    <a:pt x="1986" y="3115"/>
                  </a:cubicBezTo>
                  <a:cubicBezTo>
                    <a:pt x="1597" y="3841"/>
                    <a:pt x="1207" y="4645"/>
                    <a:pt x="1207" y="5475"/>
                  </a:cubicBezTo>
                  <a:cubicBezTo>
                    <a:pt x="1207" y="6383"/>
                    <a:pt x="1778" y="7810"/>
                    <a:pt x="2816" y="7966"/>
                  </a:cubicBezTo>
                  <a:cubicBezTo>
                    <a:pt x="2888" y="7978"/>
                    <a:pt x="2958" y="7984"/>
                    <a:pt x="3025" y="7984"/>
                  </a:cubicBezTo>
                  <a:cubicBezTo>
                    <a:pt x="4070" y="7984"/>
                    <a:pt x="4533" y="6536"/>
                    <a:pt x="4606" y="5683"/>
                  </a:cubicBezTo>
                  <a:cubicBezTo>
                    <a:pt x="4761" y="3867"/>
                    <a:pt x="4269" y="1844"/>
                    <a:pt x="3568" y="183"/>
                  </a:cubicBezTo>
                  <a:cubicBezTo>
                    <a:pt x="3566" y="176"/>
                    <a:pt x="3562" y="169"/>
                    <a:pt x="3556" y="164"/>
                  </a:cubicBezTo>
                  <a:lnTo>
                    <a:pt x="3556" y="164"/>
                  </a:lnTo>
                  <a:cubicBezTo>
                    <a:pt x="3561" y="136"/>
                    <a:pt x="3565" y="108"/>
                    <a:pt x="3568" y="80"/>
                  </a:cubicBezTo>
                  <a:cubicBezTo>
                    <a:pt x="3568" y="29"/>
                    <a:pt x="3525" y="1"/>
                    <a:pt x="3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0"/>
            <p:cNvSpPr/>
            <p:nvPr/>
          </p:nvSpPr>
          <p:spPr>
            <a:xfrm>
              <a:off x="4092650" y="4455550"/>
              <a:ext cx="159150" cy="17475"/>
            </a:xfrm>
            <a:custGeom>
              <a:avLst/>
              <a:gdLst/>
              <a:ahLst/>
              <a:cxnLst/>
              <a:rect l="l" t="t" r="r" b="b"/>
              <a:pathLst>
                <a:path w="6366" h="699" extrusionOk="0">
                  <a:moveTo>
                    <a:pt x="104" y="0"/>
                  </a:moveTo>
                  <a:cubicBezTo>
                    <a:pt x="26" y="0"/>
                    <a:pt x="0" y="143"/>
                    <a:pt x="114" y="165"/>
                  </a:cubicBezTo>
                  <a:cubicBezTo>
                    <a:pt x="1035" y="534"/>
                    <a:pt x="2031" y="699"/>
                    <a:pt x="3038" y="699"/>
                  </a:cubicBezTo>
                  <a:cubicBezTo>
                    <a:pt x="4157" y="699"/>
                    <a:pt x="5288" y="494"/>
                    <a:pt x="6340" y="139"/>
                  </a:cubicBezTo>
                  <a:cubicBezTo>
                    <a:pt x="6366" y="139"/>
                    <a:pt x="6340" y="61"/>
                    <a:pt x="6262" y="61"/>
                  </a:cubicBezTo>
                  <a:cubicBezTo>
                    <a:pt x="5305" y="345"/>
                    <a:pt x="4381" y="467"/>
                    <a:pt x="3462" y="467"/>
                  </a:cubicBezTo>
                  <a:cubicBezTo>
                    <a:pt x="2362" y="467"/>
                    <a:pt x="1270" y="292"/>
                    <a:pt x="140" y="10"/>
                  </a:cubicBezTo>
                  <a:cubicBezTo>
                    <a:pt x="127" y="3"/>
                    <a:pt x="115" y="0"/>
                    <a:pt x="10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0"/>
            <p:cNvSpPr/>
            <p:nvPr/>
          </p:nvSpPr>
          <p:spPr>
            <a:xfrm>
              <a:off x="4244650" y="4432600"/>
              <a:ext cx="45350" cy="37800"/>
            </a:xfrm>
            <a:custGeom>
              <a:avLst/>
              <a:gdLst/>
              <a:ahLst/>
              <a:cxnLst/>
              <a:rect l="l" t="t" r="r" b="b"/>
              <a:pathLst>
                <a:path w="1814" h="1512" extrusionOk="0">
                  <a:moveTo>
                    <a:pt x="865" y="1"/>
                  </a:moveTo>
                  <a:cubicBezTo>
                    <a:pt x="778" y="1"/>
                    <a:pt x="687" y="15"/>
                    <a:pt x="597" y="46"/>
                  </a:cubicBezTo>
                  <a:cubicBezTo>
                    <a:pt x="260" y="175"/>
                    <a:pt x="0" y="564"/>
                    <a:pt x="156" y="954"/>
                  </a:cubicBezTo>
                  <a:cubicBezTo>
                    <a:pt x="156" y="984"/>
                    <a:pt x="160" y="995"/>
                    <a:pt x="165" y="995"/>
                  </a:cubicBezTo>
                  <a:cubicBezTo>
                    <a:pt x="172" y="995"/>
                    <a:pt x="182" y="969"/>
                    <a:pt x="182" y="954"/>
                  </a:cubicBezTo>
                  <a:cubicBezTo>
                    <a:pt x="100" y="481"/>
                    <a:pt x="480" y="141"/>
                    <a:pt x="857" y="141"/>
                  </a:cubicBezTo>
                  <a:cubicBezTo>
                    <a:pt x="1080" y="141"/>
                    <a:pt x="1302" y="259"/>
                    <a:pt x="1427" y="538"/>
                  </a:cubicBezTo>
                  <a:cubicBezTo>
                    <a:pt x="1632" y="999"/>
                    <a:pt x="1242" y="1348"/>
                    <a:pt x="847" y="1348"/>
                  </a:cubicBezTo>
                  <a:cubicBezTo>
                    <a:pt x="642" y="1348"/>
                    <a:pt x="436" y="1253"/>
                    <a:pt x="311" y="1031"/>
                  </a:cubicBezTo>
                  <a:cubicBezTo>
                    <a:pt x="296" y="1000"/>
                    <a:pt x="273" y="988"/>
                    <a:pt x="250" y="988"/>
                  </a:cubicBezTo>
                  <a:cubicBezTo>
                    <a:pt x="196" y="988"/>
                    <a:pt x="138" y="1055"/>
                    <a:pt x="156" y="1109"/>
                  </a:cubicBezTo>
                  <a:cubicBezTo>
                    <a:pt x="306" y="1392"/>
                    <a:pt x="561" y="1512"/>
                    <a:pt x="817" y="1512"/>
                  </a:cubicBezTo>
                  <a:cubicBezTo>
                    <a:pt x="1314" y="1512"/>
                    <a:pt x="1813" y="1060"/>
                    <a:pt x="1557" y="461"/>
                  </a:cubicBezTo>
                  <a:cubicBezTo>
                    <a:pt x="1417" y="162"/>
                    <a:pt x="1155" y="1"/>
                    <a:pt x="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0"/>
            <p:cNvSpPr/>
            <p:nvPr/>
          </p:nvSpPr>
          <p:spPr>
            <a:xfrm>
              <a:off x="4246350" y="4585250"/>
              <a:ext cx="158500" cy="17475"/>
            </a:xfrm>
            <a:custGeom>
              <a:avLst/>
              <a:gdLst/>
              <a:ahLst/>
              <a:cxnLst/>
              <a:rect l="l" t="t" r="r" b="b"/>
              <a:pathLst>
                <a:path w="6340" h="699" extrusionOk="0">
                  <a:moveTo>
                    <a:pt x="111" y="0"/>
                  </a:moveTo>
                  <a:cubicBezTo>
                    <a:pt x="46" y="0"/>
                    <a:pt x="0" y="143"/>
                    <a:pt x="114" y="165"/>
                  </a:cubicBezTo>
                  <a:cubicBezTo>
                    <a:pt x="1035" y="534"/>
                    <a:pt x="2037" y="699"/>
                    <a:pt x="3047" y="699"/>
                  </a:cubicBezTo>
                  <a:cubicBezTo>
                    <a:pt x="4170" y="699"/>
                    <a:pt x="5301" y="495"/>
                    <a:pt x="6340" y="139"/>
                  </a:cubicBezTo>
                  <a:cubicBezTo>
                    <a:pt x="6340" y="139"/>
                    <a:pt x="6340" y="57"/>
                    <a:pt x="6303" y="57"/>
                  </a:cubicBezTo>
                  <a:cubicBezTo>
                    <a:pt x="6299" y="57"/>
                    <a:pt x="6293" y="59"/>
                    <a:pt x="6288" y="62"/>
                  </a:cubicBezTo>
                  <a:cubicBezTo>
                    <a:pt x="5319" y="345"/>
                    <a:pt x="4388" y="467"/>
                    <a:pt x="3466" y="467"/>
                  </a:cubicBezTo>
                  <a:cubicBezTo>
                    <a:pt x="2362" y="467"/>
                    <a:pt x="1270" y="292"/>
                    <a:pt x="140" y="10"/>
                  </a:cubicBezTo>
                  <a:cubicBezTo>
                    <a:pt x="130" y="3"/>
                    <a:pt x="120" y="0"/>
                    <a:pt x="1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0"/>
            <p:cNvSpPr/>
            <p:nvPr/>
          </p:nvSpPr>
          <p:spPr>
            <a:xfrm>
              <a:off x="4398350" y="4562300"/>
              <a:ext cx="45350" cy="37825"/>
            </a:xfrm>
            <a:custGeom>
              <a:avLst/>
              <a:gdLst/>
              <a:ahLst/>
              <a:cxnLst/>
              <a:rect l="l" t="t" r="r" b="b"/>
              <a:pathLst>
                <a:path w="1814" h="1513" extrusionOk="0">
                  <a:moveTo>
                    <a:pt x="891" y="1"/>
                  </a:moveTo>
                  <a:cubicBezTo>
                    <a:pt x="803" y="1"/>
                    <a:pt x="713" y="16"/>
                    <a:pt x="623" y="46"/>
                  </a:cubicBezTo>
                  <a:cubicBezTo>
                    <a:pt x="260" y="175"/>
                    <a:pt x="0" y="565"/>
                    <a:pt x="156" y="954"/>
                  </a:cubicBezTo>
                  <a:cubicBezTo>
                    <a:pt x="156" y="967"/>
                    <a:pt x="169" y="973"/>
                    <a:pt x="182" y="973"/>
                  </a:cubicBezTo>
                  <a:cubicBezTo>
                    <a:pt x="195" y="973"/>
                    <a:pt x="208" y="967"/>
                    <a:pt x="208" y="954"/>
                  </a:cubicBezTo>
                  <a:cubicBezTo>
                    <a:pt x="126" y="481"/>
                    <a:pt x="506" y="141"/>
                    <a:pt x="877" y="141"/>
                  </a:cubicBezTo>
                  <a:cubicBezTo>
                    <a:pt x="1096" y="141"/>
                    <a:pt x="1311" y="259"/>
                    <a:pt x="1427" y="539"/>
                  </a:cubicBezTo>
                  <a:cubicBezTo>
                    <a:pt x="1649" y="999"/>
                    <a:pt x="1253" y="1348"/>
                    <a:pt x="861" y="1348"/>
                  </a:cubicBezTo>
                  <a:cubicBezTo>
                    <a:pt x="656" y="1348"/>
                    <a:pt x="453" y="1253"/>
                    <a:pt x="337" y="1032"/>
                  </a:cubicBezTo>
                  <a:cubicBezTo>
                    <a:pt x="314" y="1000"/>
                    <a:pt x="286" y="988"/>
                    <a:pt x="259" y="988"/>
                  </a:cubicBezTo>
                  <a:cubicBezTo>
                    <a:pt x="196" y="988"/>
                    <a:pt x="138" y="1055"/>
                    <a:pt x="156" y="1109"/>
                  </a:cubicBezTo>
                  <a:cubicBezTo>
                    <a:pt x="315" y="1392"/>
                    <a:pt x="573" y="1512"/>
                    <a:pt x="829" y="1512"/>
                  </a:cubicBezTo>
                  <a:cubicBezTo>
                    <a:pt x="1325" y="1512"/>
                    <a:pt x="1813" y="1060"/>
                    <a:pt x="1557" y="461"/>
                  </a:cubicBezTo>
                  <a:cubicBezTo>
                    <a:pt x="1437" y="162"/>
                    <a:pt x="1180" y="1"/>
                    <a:pt x="8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0"/>
            <p:cNvSpPr/>
            <p:nvPr/>
          </p:nvSpPr>
          <p:spPr>
            <a:xfrm>
              <a:off x="4055650" y="4429950"/>
              <a:ext cx="89150" cy="177125"/>
            </a:xfrm>
            <a:custGeom>
              <a:avLst/>
              <a:gdLst/>
              <a:ahLst/>
              <a:cxnLst/>
              <a:rect l="l" t="t" r="r" b="b"/>
              <a:pathLst>
                <a:path w="3566" h="7085" extrusionOk="0">
                  <a:moveTo>
                    <a:pt x="120" y="1"/>
                  </a:moveTo>
                  <a:cubicBezTo>
                    <a:pt x="56" y="1"/>
                    <a:pt x="1" y="110"/>
                    <a:pt x="63" y="152"/>
                  </a:cubicBezTo>
                  <a:cubicBezTo>
                    <a:pt x="2009" y="2123"/>
                    <a:pt x="3098" y="4276"/>
                    <a:pt x="3436" y="7026"/>
                  </a:cubicBezTo>
                  <a:cubicBezTo>
                    <a:pt x="3449" y="7065"/>
                    <a:pt x="3481" y="7084"/>
                    <a:pt x="3510" y="7084"/>
                  </a:cubicBezTo>
                  <a:cubicBezTo>
                    <a:pt x="3539" y="7084"/>
                    <a:pt x="3565" y="7065"/>
                    <a:pt x="3565" y="7026"/>
                  </a:cubicBezTo>
                  <a:cubicBezTo>
                    <a:pt x="3565" y="4432"/>
                    <a:pt x="2216" y="1604"/>
                    <a:pt x="167" y="22"/>
                  </a:cubicBezTo>
                  <a:cubicBezTo>
                    <a:pt x="152" y="7"/>
                    <a:pt x="136" y="1"/>
                    <a:pt x="12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0"/>
            <p:cNvSpPr/>
            <p:nvPr/>
          </p:nvSpPr>
          <p:spPr>
            <a:xfrm>
              <a:off x="4118075" y="4604675"/>
              <a:ext cx="47475" cy="37550"/>
            </a:xfrm>
            <a:custGeom>
              <a:avLst/>
              <a:gdLst/>
              <a:ahLst/>
              <a:cxnLst/>
              <a:rect l="l" t="t" r="r" b="b"/>
              <a:pathLst>
                <a:path w="1899" h="1502" extrusionOk="0">
                  <a:moveTo>
                    <a:pt x="1123" y="0"/>
                  </a:moveTo>
                  <a:cubicBezTo>
                    <a:pt x="1088" y="0"/>
                    <a:pt x="1052" y="4"/>
                    <a:pt x="1016" y="11"/>
                  </a:cubicBezTo>
                  <a:cubicBezTo>
                    <a:pt x="965" y="11"/>
                    <a:pt x="965" y="63"/>
                    <a:pt x="991" y="63"/>
                  </a:cubicBezTo>
                  <a:cubicBezTo>
                    <a:pt x="1717" y="167"/>
                    <a:pt x="1898" y="1178"/>
                    <a:pt x="1120" y="1360"/>
                  </a:cubicBezTo>
                  <a:cubicBezTo>
                    <a:pt x="1064" y="1373"/>
                    <a:pt x="1010" y="1379"/>
                    <a:pt x="960" y="1379"/>
                  </a:cubicBezTo>
                  <a:cubicBezTo>
                    <a:pt x="292" y="1379"/>
                    <a:pt x="165" y="335"/>
                    <a:pt x="913" y="167"/>
                  </a:cubicBezTo>
                  <a:cubicBezTo>
                    <a:pt x="981" y="144"/>
                    <a:pt x="969" y="2"/>
                    <a:pt x="896" y="2"/>
                  </a:cubicBezTo>
                  <a:cubicBezTo>
                    <a:pt x="885" y="2"/>
                    <a:pt x="874" y="5"/>
                    <a:pt x="861" y="11"/>
                  </a:cubicBezTo>
                  <a:cubicBezTo>
                    <a:pt x="0" y="232"/>
                    <a:pt x="142" y="1502"/>
                    <a:pt x="976" y="1502"/>
                  </a:cubicBezTo>
                  <a:cubicBezTo>
                    <a:pt x="1022" y="1502"/>
                    <a:pt x="1070" y="1498"/>
                    <a:pt x="1120" y="1490"/>
                  </a:cubicBezTo>
                  <a:cubicBezTo>
                    <a:pt x="1509" y="1438"/>
                    <a:pt x="1821" y="1101"/>
                    <a:pt x="1769" y="685"/>
                  </a:cubicBezTo>
                  <a:cubicBezTo>
                    <a:pt x="1745" y="332"/>
                    <a:pt x="1465" y="0"/>
                    <a:pt x="11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0"/>
            <p:cNvSpPr/>
            <p:nvPr/>
          </p:nvSpPr>
          <p:spPr>
            <a:xfrm>
              <a:off x="4215850" y="4559100"/>
              <a:ext cx="52800" cy="194200"/>
            </a:xfrm>
            <a:custGeom>
              <a:avLst/>
              <a:gdLst/>
              <a:ahLst/>
              <a:cxnLst/>
              <a:rect l="l" t="t" r="r" b="b"/>
              <a:pathLst>
                <a:path w="2112" h="7768" extrusionOk="0">
                  <a:moveTo>
                    <a:pt x="106" y="0"/>
                  </a:moveTo>
                  <a:cubicBezTo>
                    <a:pt x="53" y="0"/>
                    <a:pt x="0" y="67"/>
                    <a:pt x="37" y="122"/>
                  </a:cubicBezTo>
                  <a:cubicBezTo>
                    <a:pt x="1334" y="2586"/>
                    <a:pt x="1749" y="4947"/>
                    <a:pt x="1282" y="7671"/>
                  </a:cubicBezTo>
                  <a:cubicBezTo>
                    <a:pt x="1250" y="7734"/>
                    <a:pt x="1276" y="7768"/>
                    <a:pt x="1307" y="7768"/>
                  </a:cubicBezTo>
                  <a:cubicBezTo>
                    <a:pt x="1327" y="7768"/>
                    <a:pt x="1349" y="7753"/>
                    <a:pt x="1360" y="7723"/>
                  </a:cubicBezTo>
                  <a:cubicBezTo>
                    <a:pt x="2112" y="5258"/>
                    <a:pt x="1645" y="2145"/>
                    <a:pt x="166" y="44"/>
                  </a:cubicBezTo>
                  <a:cubicBezTo>
                    <a:pt x="151" y="13"/>
                    <a:pt x="128" y="0"/>
                    <a:pt x="10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0"/>
            <p:cNvSpPr/>
            <p:nvPr/>
          </p:nvSpPr>
          <p:spPr>
            <a:xfrm>
              <a:off x="4224550" y="4749525"/>
              <a:ext cx="38275" cy="38450"/>
            </a:xfrm>
            <a:custGeom>
              <a:avLst/>
              <a:gdLst/>
              <a:ahLst/>
              <a:cxnLst/>
              <a:rect l="l" t="t" r="r" b="b"/>
              <a:pathLst>
                <a:path w="1531" h="1538" extrusionOk="0">
                  <a:moveTo>
                    <a:pt x="814" y="1"/>
                  </a:moveTo>
                  <a:cubicBezTo>
                    <a:pt x="389" y="1"/>
                    <a:pt x="0" y="380"/>
                    <a:pt x="0" y="832"/>
                  </a:cubicBezTo>
                  <a:cubicBezTo>
                    <a:pt x="0" y="1221"/>
                    <a:pt x="337" y="1506"/>
                    <a:pt x="726" y="1532"/>
                  </a:cubicBezTo>
                  <a:cubicBezTo>
                    <a:pt x="757" y="1536"/>
                    <a:pt x="787" y="1538"/>
                    <a:pt x="817" y="1538"/>
                  </a:cubicBezTo>
                  <a:cubicBezTo>
                    <a:pt x="1189" y="1538"/>
                    <a:pt x="1481" y="1244"/>
                    <a:pt x="1505" y="884"/>
                  </a:cubicBezTo>
                  <a:cubicBezTo>
                    <a:pt x="1531" y="521"/>
                    <a:pt x="1349" y="157"/>
                    <a:pt x="986" y="80"/>
                  </a:cubicBezTo>
                  <a:cubicBezTo>
                    <a:pt x="960" y="80"/>
                    <a:pt x="934" y="106"/>
                    <a:pt x="960" y="106"/>
                  </a:cubicBezTo>
                  <a:cubicBezTo>
                    <a:pt x="1245" y="235"/>
                    <a:pt x="1401" y="469"/>
                    <a:pt x="1401" y="806"/>
                  </a:cubicBezTo>
                  <a:cubicBezTo>
                    <a:pt x="1401" y="1117"/>
                    <a:pt x="1141" y="1377"/>
                    <a:pt x="830" y="1403"/>
                  </a:cubicBezTo>
                  <a:cubicBezTo>
                    <a:pt x="796" y="1408"/>
                    <a:pt x="762" y="1410"/>
                    <a:pt x="729" y="1410"/>
                  </a:cubicBezTo>
                  <a:cubicBezTo>
                    <a:pt x="437" y="1410"/>
                    <a:pt x="205" y="1210"/>
                    <a:pt x="182" y="884"/>
                  </a:cubicBezTo>
                  <a:cubicBezTo>
                    <a:pt x="130" y="495"/>
                    <a:pt x="467" y="183"/>
                    <a:pt x="856" y="183"/>
                  </a:cubicBezTo>
                  <a:cubicBezTo>
                    <a:pt x="960" y="183"/>
                    <a:pt x="960" y="2"/>
                    <a:pt x="856" y="2"/>
                  </a:cubicBezTo>
                  <a:cubicBezTo>
                    <a:pt x="842" y="1"/>
                    <a:pt x="828" y="1"/>
                    <a:pt x="8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0"/>
            <p:cNvSpPr/>
            <p:nvPr/>
          </p:nvSpPr>
          <p:spPr>
            <a:xfrm>
              <a:off x="4348975" y="4703400"/>
              <a:ext cx="188025" cy="123000"/>
            </a:xfrm>
            <a:custGeom>
              <a:avLst/>
              <a:gdLst/>
              <a:ahLst/>
              <a:cxnLst/>
              <a:rect l="l" t="t" r="r" b="b"/>
              <a:pathLst>
                <a:path w="7521" h="4920" extrusionOk="0">
                  <a:moveTo>
                    <a:pt x="288" y="322"/>
                  </a:moveTo>
                  <a:lnTo>
                    <a:pt x="288" y="322"/>
                  </a:lnTo>
                  <a:cubicBezTo>
                    <a:pt x="1222" y="936"/>
                    <a:pt x="2305" y="1030"/>
                    <a:pt x="3390" y="1030"/>
                  </a:cubicBezTo>
                  <a:cubicBezTo>
                    <a:pt x="3698" y="1030"/>
                    <a:pt x="4005" y="1022"/>
                    <a:pt x="4310" y="1017"/>
                  </a:cubicBezTo>
                  <a:cubicBezTo>
                    <a:pt x="5114" y="1017"/>
                    <a:pt x="5944" y="1017"/>
                    <a:pt x="6696" y="861"/>
                  </a:cubicBezTo>
                  <a:cubicBezTo>
                    <a:pt x="6895" y="818"/>
                    <a:pt x="7022" y="789"/>
                    <a:pt x="7097" y="789"/>
                  </a:cubicBezTo>
                  <a:cubicBezTo>
                    <a:pt x="7247" y="789"/>
                    <a:pt x="7189" y="904"/>
                    <a:pt x="7085" y="1250"/>
                  </a:cubicBezTo>
                  <a:cubicBezTo>
                    <a:pt x="7008" y="1665"/>
                    <a:pt x="6930" y="2054"/>
                    <a:pt x="6826" y="2469"/>
                  </a:cubicBezTo>
                  <a:cubicBezTo>
                    <a:pt x="6649" y="3204"/>
                    <a:pt x="6299" y="4729"/>
                    <a:pt x="5341" y="4729"/>
                  </a:cubicBezTo>
                  <a:cubicBezTo>
                    <a:pt x="5318" y="4729"/>
                    <a:pt x="5294" y="4728"/>
                    <a:pt x="5270" y="4726"/>
                  </a:cubicBezTo>
                  <a:cubicBezTo>
                    <a:pt x="4621" y="4648"/>
                    <a:pt x="3895" y="4156"/>
                    <a:pt x="3376" y="3818"/>
                  </a:cubicBezTo>
                  <a:cubicBezTo>
                    <a:pt x="2082" y="2915"/>
                    <a:pt x="996" y="1714"/>
                    <a:pt x="288" y="322"/>
                  </a:cubicBezTo>
                  <a:close/>
                  <a:moveTo>
                    <a:pt x="102" y="1"/>
                  </a:moveTo>
                  <a:cubicBezTo>
                    <a:pt x="97" y="1"/>
                    <a:pt x="92" y="1"/>
                    <a:pt x="87" y="2"/>
                  </a:cubicBezTo>
                  <a:lnTo>
                    <a:pt x="87" y="2"/>
                  </a:lnTo>
                  <a:cubicBezTo>
                    <a:pt x="86" y="2"/>
                    <a:pt x="85" y="2"/>
                    <a:pt x="84" y="2"/>
                  </a:cubicBezTo>
                  <a:cubicBezTo>
                    <a:pt x="62" y="2"/>
                    <a:pt x="42" y="12"/>
                    <a:pt x="30" y="32"/>
                  </a:cubicBezTo>
                  <a:lnTo>
                    <a:pt x="30" y="32"/>
                  </a:lnTo>
                  <a:cubicBezTo>
                    <a:pt x="4" y="62"/>
                    <a:pt x="1" y="106"/>
                    <a:pt x="30" y="135"/>
                  </a:cubicBezTo>
                  <a:cubicBezTo>
                    <a:pt x="704" y="2080"/>
                    <a:pt x="2598" y="3896"/>
                    <a:pt x="4543" y="4674"/>
                  </a:cubicBezTo>
                  <a:cubicBezTo>
                    <a:pt x="4920" y="4827"/>
                    <a:pt x="5216" y="4920"/>
                    <a:pt x="5468" y="4920"/>
                  </a:cubicBezTo>
                  <a:cubicBezTo>
                    <a:pt x="5857" y="4920"/>
                    <a:pt x="6137" y="4697"/>
                    <a:pt x="6437" y="4130"/>
                  </a:cubicBezTo>
                  <a:cubicBezTo>
                    <a:pt x="7060" y="3014"/>
                    <a:pt x="7189" y="1717"/>
                    <a:pt x="7475" y="550"/>
                  </a:cubicBezTo>
                  <a:cubicBezTo>
                    <a:pt x="7521" y="503"/>
                    <a:pt x="7464" y="416"/>
                    <a:pt x="7378" y="416"/>
                  </a:cubicBezTo>
                  <a:cubicBezTo>
                    <a:pt x="7367" y="416"/>
                    <a:pt x="7356" y="417"/>
                    <a:pt x="7345" y="420"/>
                  </a:cubicBezTo>
                  <a:cubicBezTo>
                    <a:pt x="6300" y="815"/>
                    <a:pt x="5152" y="835"/>
                    <a:pt x="4049" y="835"/>
                  </a:cubicBezTo>
                  <a:cubicBezTo>
                    <a:pt x="3919" y="835"/>
                    <a:pt x="3790" y="835"/>
                    <a:pt x="3661" y="835"/>
                  </a:cubicBezTo>
                  <a:cubicBezTo>
                    <a:pt x="2364" y="835"/>
                    <a:pt x="1275" y="731"/>
                    <a:pt x="133" y="5"/>
                  </a:cubicBezTo>
                  <a:cubicBezTo>
                    <a:pt x="122" y="2"/>
                    <a:pt x="112" y="1"/>
                    <a:pt x="1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0"/>
            <p:cNvSpPr/>
            <p:nvPr/>
          </p:nvSpPr>
          <p:spPr>
            <a:xfrm>
              <a:off x="4362875" y="4716375"/>
              <a:ext cx="95800" cy="35150"/>
            </a:xfrm>
            <a:custGeom>
              <a:avLst/>
              <a:gdLst/>
              <a:ahLst/>
              <a:cxnLst/>
              <a:rect l="l" t="t" r="r" b="b"/>
              <a:pathLst>
                <a:path w="3832" h="1406" extrusionOk="0">
                  <a:moveTo>
                    <a:pt x="73" y="1"/>
                  </a:moveTo>
                  <a:cubicBezTo>
                    <a:pt x="14" y="1"/>
                    <a:pt x="1" y="85"/>
                    <a:pt x="70" y="109"/>
                  </a:cubicBezTo>
                  <a:cubicBezTo>
                    <a:pt x="1186" y="835"/>
                    <a:pt x="2483" y="1198"/>
                    <a:pt x="3780" y="1406"/>
                  </a:cubicBezTo>
                  <a:cubicBezTo>
                    <a:pt x="3832" y="1406"/>
                    <a:pt x="3832" y="1354"/>
                    <a:pt x="3780" y="1354"/>
                  </a:cubicBezTo>
                  <a:cubicBezTo>
                    <a:pt x="2457" y="1120"/>
                    <a:pt x="1289" y="627"/>
                    <a:pt x="96" y="5"/>
                  </a:cubicBezTo>
                  <a:cubicBezTo>
                    <a:pt x="88" y="2"/>
                    <a:pt x="80" y="1"/>
                    <a:pt x="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0"/>
            <p:cNvSpPr/>
            <p:nvPr/>
          </p:nvSpPr>
          <p:spPr>
            <a:xfrm>
              <a:off x="4353200" y="4712875"/>
              <a:ext cx="84475" cy="59125"/>
            </a:xfrm>
            <a:custGeom>
              <a:avLst/>
              <a:gdLst/>
              <a:ahLst/>
              <a:cxnLst/>
              <a:rect l="l" t="t" r="r" b="b"/>
              <a:pathLst>
                <a:path w="3379" h="2365" extrusionOk="0">
                  <a:moveTo>
                    <a:pt x="111" y="1"/>
                  </a:moveTo>
                  <a:cubicBezTo>
                    <a:pt x="59" y="1"/>
                    <a:pt x="0" y="72"/>
                    <a:pt x="42" y="93"/>
                  </a:cubicBezTo>
                  <a:cubicBezTo>
                    <a:pt x="872" y="1157"/>
                    <a:pt x="2092" y="1909"/>
                    <a:pt x="3337" y="2350"/>
                  </a:cubicBezTo>
                  <a:cubicBezTo>
                    <a:pt x="3342" y="2360"/>
                    <a:pt x="3347" y="2364"/>
                    <a:pt x="3352" y="2364"/>
                  </a:cubicBezTo>
                  <a:cubicBezTo>
                    <a:pt x="3370" y="2364"/>
                    <a:pt x="3378" y="2298"/>
                    <a:pt x="3337" y="2298"/>
                  </a:cubicBezTo>
                  <a:cubicBezTo>
                    <a:pt x="2066" y="1779"/>
                    <a:pt x="1132" y="975"/>
                    <a:pt x="146" y="15"/>
                  </a:cubicBezTo>
                  <a:cubicBezTo>
                    <a:pt x="136" y="5"/>
                    <a:pt x="124" y="1"/>
                    <a:pt x="1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0"/>
            <p:cNvSpPr/>
            <p:nvPr/>
          </p:nvSpPr>
          <p:spPr>
            <a:xfrm>
              <a:off x="4345175" y="4705450"/>
              <a:ext cx="84325" cy="162175"/>
            </a:xfrm>
            <a:custGeom>
              <a:avLst/>
              <a:gdLst/>
              <a:ahLst/>
              <a:cxnLst/>
              <a:rect l="l" t="t" r="r" b="b"/>
              <a:pathLst>
                <a:path w="3373" h="6487" extrusionOk="0">
                  <a:moveTo>
                    <a:pt x="182" y="1"/>
                  </a:moveTo>
                  <a:cubicBezTo>
                    <a:pt x="182" y="1"/>
                    <a:pt x="182" y="2"/>
                    <a:pt x="182" y="2"/>
                  </a:cubicBezTo>
                  <a:lnTo>
                    <a:pt x="182" y="2"/>
                  </a:lnTo>
                  <a:cubicBezTo>
                    <a:pt x="188" y="1"/>
                    <a:pt x="189" y="1"/>
                    <a:pt x="182" y="1"/>
                  </a:cubicBezTo>
                  <a:close/>
                  <a:moveTo>
                    <a:pt x="182" y="2"/>
                  </a:moveTo>
                  <a:lnTo>
                    <a:pt x="182" y="2"/>
                  </a:lnTo>
                  <a:cubicBezTo>
                    <a:pt x="168" y="5"/>
                    <a:pt x="130" y="16"/>
                    <a:pt x="130" y="53"/>
                  </a:cubicBezTo>
                  <a:cubicBezTo>
                    <a:pt x="259" y="2050"/>
                    <a:pt x="545" y="3944"/>
                    <a:pt x="0" y="5863"/>
                  </a:cubicBezTo>
                  <a:cubicBezTo>
                    <a:pt x="0" y="5889"/>
                    <a:pt x="26" y="5993"/>
                    <a:pt x="52" y="5993"/>
                  </a:cubicBezTo>
                  <a:cubicBezTo>
                    <a:pt x="986" y="6123"/>
                    <a:pt x="1946" y="6278"/>
                    <a:pt x="2854" y="6486"/>
                  </a:cubicBezTo>
                  <a:cubicBezTo>
                    <a:pt x="2905" y="6486"/>
                    <a:pt x="2983" y="6434"/>
                    <a:pt x="2983" y="6408"/>
                  </a:cubicBezTo>
                  <a:cubicBezTo>
                    <a:pt x="3372" y="5371"/>
                    <a:pt x="3295" y="4333"/>
                    <a:pt x="2854" y="3321"/>
                  </a:cubicBezTo>
                  <a:cubicBezTo>
                    <a:pt x="2830" y="3282"/>
                    <a:pt x="2800" y="3267"/>
                    <a:pt x="2770" y="3267"/>
                  </a:cubicBezTo>
                  <a:cubicBezTo>
                    <a:pt x="2699" y="3267"/>
                    <a:pt x="2628" y="3352"/>
                    <a:pt x="2646" y="3425"/>
                  </a:cubicBezTo>
                  <a:cubicBezTo>
                    <a:pt x="2905" y="3970"/>
                    <a:pt x="3035" y="4540"/>
                    <a:pt x="3009" y="5111"/>
                  </a:cubicBezTo>
                  <a:cubicBezTo>
                    <a:pt x="2985" y="5734"/>
                    <a:pt x="2983" y="6158"/>
                    <a:pt x="2411" y="6158"/>
                  </a:cubicBezTo>
                  <a:cubicBezTo>
                    <a:pt x="2364" y="6158"/>
                    <a:pt x="2313" y="6155"/>
                    <a:pt x="2257" y="6149"/>
                  </a:cubicBezTo>
                  <a:cubicBezTo>
                    <a:pt x="1816" y="6097"/>
                    <a:pt x="1323" y="5993"/>
                    <a:pt x="856" y="5889"/>
                  </a:cubicBezTo>
                  <a:cubicBezTo>
                    <a:pt x="285" y="5812"/>
                    <a:pt x="208" y="5838"/>
                    <a:pt x="311" y="5189"/>
                  </a:cubicBezTo>
                  <a:cubicBezTo>
                    <a:pt x="648" y="3503"/>
                    <a:pt x="467" y="1688"/>
                    <a:pt x="182" y="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0"/>
            <p:cNvSpPr/>
            <p:nvPr/>
          </p:nvSpPr>
          <p:spPr>
            <a:xfrm>
              <a:off x="4386025" y="4766500"/>
              <a:ext cx="13000" cy="63175"/>
            </a:xfrm>
            <a:custGeom>
              <a:avLst/>
              <a:gdLst/>
              <a:ahLst/>
              <a:cxnLst/>
              <a:rect l="l" t="t" r="r" b="b"/>
              <a:pathLst>
                <a:path w="520" h="2527" extrusionOk="0">
                  <a:moveTo>
                    <a:pt x="60" y="1"/>
                  </a:moveTo>
                  <a:cubicBezTo>
                    <a:pt x="37" y="1"/>
                    <a:pt x="0" y="31"/>
                    <a:pt x="0" y="49"/>
                  </a:cubicBezTo>
                  <a:cubicBezTo>
                    <a:pt x="312" y="827"/>
                    <a:pt x="467" y="1632"/>
                    <a:pt x="441" y="2488"/>
                  </a:cubicBezTo>
                  <a:cubicBezTo>
                    <a:pt x="415" y="2514"/>
                    <a:pt x="422" y="2526"/>
                    <a:pt x="435" y="2526"/>
                  </a:cubicBezTo>
                  <a:cubicBezTo>
                    <a:pt x="448" y="2526"/>
                    <a:pt x="467" y="2514"/>
                    <a:pt x="467" y="2488"/>
                  </a:cubicBezTo>
                  <a:cubicBezTo>
                    <a:pt x="519" y="1632"/>
                    <a:pt x="389" y="801"/>
                    <a:pt x="78" y="23"/>
                  </a:cubicBezTo>
                  <a:cubicBezTo>
                    <a:pt x="78" y="7"/>
                    <a:pt x="71" y="1"/>
                    <a:pt x="6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0"/>
            <p:cNvSpPr/>
            <p:nvPr/>
          </p:nvSpPr>
          <p:spPr>
            <a:xfrm>
              <a:off x="4349900" y="4707875"/>
              <a:ext cx="31600" cy="106825"/>
            </a:xfrm>
            <a:custGeom>
              <a:avLst/>
              <a:gdLst/>
              <a:ahLst/>
              <a:cxnLst/>
              <a:rect l="l" t="t" r="r" b="b"/>
              <a:pathLst>
                <a:path w="1264" h="4273" extrusionOk="0">
                  <a:moveTo>
                    <a:pt x="83" y="1"/>
                  </a:moveTo>
                  <a:cubicBezTo>
                    <a:pt x="45" y="1"/>
                    <a:pt x="0" y="49"/>
                    <a:pt x="19" y="85"/>
                  </a:cubicBezTo>
                  <a:cubicBezTo>
                    <a:pt x="745" y="1434"/>
                    <a:pt x="1134" y="2679"/>
                    <a:pt x="1056" y="4236"/>
                  </a:cubicBezTo>
                  <a:cubicBezTo>
                    <a:pt x="1045" y="4259"/>
                    <a:pt x="1054" y="4272"/>
                    <a:pt x="1070" y="4272"/>
                  </a:cubicBezTo>
                  <a:cubicBezTo>
                    <a:pt x="1090" y="4272"/>
                    <a:pt x="1120" y="4253"/>
                    <a:pt x="1134" y="4210"/>
                  </a:cubicBezTo>
                  <a:cubicBezTo>
                    <a:pt x="1264" y="2757"/>
                    <a:pt x="978" y="1227"/>
                    <a:pt x="122" y="34"/>
                  </a:cubicBezTo>
                  <a:cubicBezTo>
                    <a:pt x="114" y="10"/>
                    <a:pt x="99" y="1"/>
                    <a:pt x="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0"/>
            <p:cNvSpPr/>
            <p:nvPr/>
          </p:nvSpPr>
          <p:spPr>
            <a:xfrm>
              <a:off x="4420075" y="4758500"/>
              <a:ext cx="152750" cy="126025"/>
            </a:xfrm>
            <a:custGeom>
              <a:avLst/>
              <a:gdLst/>
              <a:ahLst/>
              <a:cxnLst/>
              <a:rect l="l" t="t" r="r" b="b"/>
              <a:pathLst>
                <a:path w="6110" h="5041" extrusionOk="0">
                  <a:moveTo>
                    <a:pt x="6052" y="1"/>
                  </a:moveTo>
                  <a:cubicBezTo>
                    <a:pt x="6045" y="1"/>
                    <a:pt x="6039" y="2"/>
                    <a:pt x="6031" y="6"/>
                  </a:cubicBezTo>
                  <a:cubicBezTo>
                    <a:pt x="5854" y="21"/>
                    <a:pt x="5672" y="25"/>
                    <a:pt x="5488" y="25"/>
                  </a:cubicBezTo>
                  <a:cubicBezTo>
                    <a:pt x="5293" y="25"/>
                    <a:pt x="5094" y="21"/>
                    <a:pt x="4896" y="21"/>
                  </a:cubicBezTo>
                  <a:cubicBezTo>
                    <a:pt x="4651" y="21"/>
                    <a:pt x="4405" y="28"/>
                    <a:pt x="4164" y="58"/>
                  </a:cubicBezTo>
                  <a:cubicBezTo>
                    <a:pt x="4152" y="55"/>
                    <a:pt x="4142" y="54"/>
                    <a:pt x="4133" y="54"/>
                  </a:cubicBezTo>
                  <a:cubicBezTo>
                    <a:pt x="4061" y="54"/>
                    <a:pt x="4069" y="136"/>
                    <a:pt x="4138" y="136"/>
                  </a:cubicBezTo>
                  <a:cubicBezTo>
                    <a:pt x="4314" y="136"/>
                    <a:pt x="4495" y="132"/>
                    <a:pt x="4676" y="132"/>
                  </a:cubicBezTo>
                  <a:cubicBezTo>
                    <a:pt x="4948" y="132"/>
                    <a:pt x="5222" y="141"/>
                    <a:pt x="5487" y="188"/>
                  </a:cubicBezTo>
                  <a:cubicBezTo>
                    <a:pt x="5902" y="239"/>
                    <a:pt x="5876" y="213"/>
                    <a:pt x="5902" y="654"/>
                  </a:cubicBezTo>
                  <a:cubicBezTo>
                    <a:pt x="5954" y="914"/>
                    <a:pt x="5876" y="1251"/>
                    <a:pt x="5824" y="1511"/>
                  </a:cubicBezTo>
                  <a:cubicBezTo>
                    <a:pt x="5746" y="2029"/>
                    <a:pt x="5642" y="2548"/>
                    <a:pt x="5513" y="3041"/>
                  </a:cubicBezTo>
                  <a:cubicBezTo>
                    <a:pt x="5435" y="3378"/>
                    <a:pt x="5201" y="4546"/>
                    <a:pt x="4916" y="4753"/>
                  </a:cubicBezTo>
                  <a:cubicBezTo>
                    <a:pt x="4829" y="4814"/>
                    <a:pt x="4719" y="4840"/>
                    <a:pt x="4593" y="4840"/>
                  </a:cubicBezTo>
                  <a:cubicBezTo>
                    <a:pt x="3963" y="4840"/>
                    <a:pt x="2940" y="4191"/>
                    <a:pt x="2529" y="3975"/>
                  </a:cubicBezTo>
                  <a:cubicBezTo>
                    <a:pt x="1673" y="3456"/>
                    <a:pt x="895" y="2834"/>
                    <a:pt x="143" y="2133"/>
                  </a:cubicBezTo>
                  <a:cubicBezTo>
                    <a:pt x="123" y="2113"/>
                    <a:pt x="103" y="2105"/>
                    <a:pt x="85" y="2105"/>
                  </a:cubicBezTo>
                  <a:cubicBezTo>
                    <a:pt x="34" y="2105"/>
                    <a:pt x="1" y="2172"/>
                    <a:pt x="39" y="2211"/>
                  </a:cubicBezTo>
                  <a:cubicBezTo>
                    <a:pt x="688" y="3041"/>
                    <a:pt x="1570" y="3638"/>
                    <a:pt x="2452" y="4131"/>
                  </a:cubicBezTo>
                  <a:cubicBezTo>
                    <a:pt x="2789" y="4338"/>
                    <a:pt x="3178" y="4520"/>
                    <a:pt x="3567" y="4675"/>
                  </a:cubicBezTo>
                  <a:cubicBezTo>
                    <a:pt x="3864" y="4799"/>
                    <a:pt x="4396" y="5040"/>
                    <a:pt x="4737" y="5040"/>
                  </a:cubicBezTo>
                  <a:cubicBezTo>
                    <a:pt x="4754" y="5040"/>
                    <a:pt x="4770" y="5040"/>
                    <a:pt x="4786" y="5038"/>
                  </a:cubicBezTo>
                  <a:cubicBezTo>
                    <a:pt x="5253" y="4935"/>
                    <a:pt x="5461" y="3871"/>
                    <a:pt x="5590" y="3482"/>
                  </a:cubicBezTo>
                  <a:cubicBezTo>
                    <a:pt x="5902" y="2393"/>
                    <a:pt x="6083" y="1251"/>
                    <a:pt x="6109" y="84"/>
                  </a:cubicBezTo>
                  <a:cubicBezTo>
                    <a:pt x="6109" y="61"/>
                    <a:pt x="6090" y="1"/>
                    <a:pt x="60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0"/>
            <p:cNvSpPr/>
            <p:nvPr/>
          </p:nvSpPr>
          <p:spPr>
            <a:xfrm>
              <a:off x="4417350" y="4797250"/>
              <a:ext cx="85300" cy="48500"/>
            </a:xfrm>
            <a:custGeom>
              <a:avLst/>
              <a:gdLst/>
              <a:ahLst/>
              <a:cxnLst/>
              <a:rect l="l" t="t" r="r" b="b"/>
              <a:pathLst>
                <a:path w="3412" h="1940" extrusionOk="0">
                  <a:moveTo>
                    <a:pt x="86" y="0"/>
                  </a:moveTo>
                  <a:cubicBezTo>
                    <a:pt x="30" y="0"/>
                    <a:pt x="1" y="94"/>
                    <a:pt x="44" y="116"/>
                  </a:cubicBezTo>
                  <a:cubicBezTo>
                    <a:pt x="1056" y="894"/>
                    <a:pt x="2197" y="1517"/>
                    <a:pt x="3391" y="1932"/>
                  </a:cubicBezTo>
                  <a:cubicBezTo>
                    <a:pt x="3391" y="1937"/>
                    <a:pt x="3392" y="1939"/>
                    <a:pt x="3393" y="1939"/>
                  </a:cubicBezTo>
                  <a:cubicBezTo>
                    <a:pt x="3399" y="1939"/>
                    <a:pt x="3412" y="1901"/>
                    <a:pt x="3391" y="1880"/>
                  </a:cubicBezTo>
                  <a:cubicBezTo>
                    <a:pt x="2197" y="1413"/>
                    <a:pt x="1134" y="791"/>
                    <a:pt x="122" y="12"/>
                  </a:cubicBezTo>
                  <a:cubicBezTo>
                    <a:pt x="109" y="4"/>
                    <a:pt x="97"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0"/>
            <p:cNvSpPr/>
            <p:nvPr/>
          </p:nvSpPr>
          <p:spPr>
            <a:xfrm>
              <a:off x="4499500" y="4810525"/>
              <a:ext cx="24675" cy="5850"/>
            </a:xfrm>
            <a:custGeom>
              <a:avLst/>
              <a:gdLst/>
              <a:ahLst/>
              <a:cxnLst/>
              <a:rect l="l" t="t" r="r" b="b"/>
              <a:pathLst>
                <a:path w="987" h="234" extrusionOk="0">
                  <a:moveTo>
                    <a:pt x="53" y="0"/>
                  </a:moveTo>
                  <a:cubicBezTo>
                    <a:pt x="1" y="0"/>
                    <a:pt x="1" y="26"/>
                    <a:pt x="1" y="78"/>
                  </a:cubicBezTo>
                  <a:cubicBezTo>
                    <a:pt x="260" y="234"/>
                    <a:pt x="649" y="234"/>
                    <a:pt x="961" y="234"/>
                  </a:cubicBezTo>
                  <a:cubicBezTo>
                    <a:pt x="987" y="208"/>
                    <a:pt x="987" y="130"/>
                    <a:pt x="961" y="130"/>
                  </a:cubicBezTo>
                  <a:cubicBezTo>
                    <a:pt x="779" y="104"/>
                    <a:pt x="598" y="104"/>
                    <a:pt x="442" y="78"/>
                  </a:cubicBezTo>
                  <a:cubicBezTo>
                    <a:pt x="312" y="26"/>
                    <a:pt x="183" y="0"/>
                    <a:pt x="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0"/>
            <p:cNvSpPr/>
            <p:nvPr/>
          </p:nvSpPr>
          <p:spPr>
            <a:xfrm>
              <a:off x="4339975" y="4833600"/>
              <a:ext cx="110275" cy="92275"/>
            </a:xfrm>
            <a:custGeom>
              <a:avLst/>
              <a:gdLst/>
              <a:ahLst/>
              <a:cxnLst/>
              <a:rect l="l" t="t" r="r" b="b"/>
              <a:pathLst>
                <a:path w="4411" h="3691" extrusionOk="0">
                  <a:moveTo>
                    <a:pt x="4066" y="1"/>
                  </a:moveTo>
                  <a:cubicBezTo>
                    <a:pt x="4045" y="1"/>
                    <a:pt x="4021" y="20"/>
                    <a:pt x="4021" y="63"/>
                  </a:cubicBezTo>
                  <a:cubicBezTo>
                    <a:pt x="4125" y="945"/>
                    <a:pt x="4177" y="1749"/>
                    <a:pt x="4021" y="2631"/>
                  </a:cubicBezTo>
                  <a:cubicBezTo>
                    <a:pt x="3969" y="3020"/>
                    <a:pt x="3969" y="3357"/>
                    <a:pt x="3399" y="3461"/>
                  </a:cubicBezTo>
                  <a:cubicBezTo>
                    <a:pt x="3359" y="3472"/>
                    <a:pt x="3314" y="3477"/>
                    <a:pt x="3265" y="3477"/>
                  </a:cubicBezTo>
                  <a:cubicBezTo>
                    <a:pt x="2966" y="3477"/>
                    <a:pt x="2529" y="3295"/>
                    <a:pt x="2283" y="3228"/>
                  </a:cubicBezTo>
                  <a:cubicBezTo>
                    <a:pt x="1972" y="3176"/>
                    <a:pt x="390" y="3072"/>
                    <a:pt x="234" y="2761"/>
                  </a:cubicBezTo>
                  <a:cubicBezTo>
                    <a:pt x="208" y="2709"/>
                    <a:pt x="545" y="2112"/>
                    <a:pt x="597" y="2009"/>
                  </a:cubicBezTo>
                  <a:cubicBezTo>
                    <a:pt x="727" y="1645"/>
                    <a:pt x="779" y="1334"/>
                    <a:pt x="857" y="945"/>
                  </a:cubicBezTo>
                  <a:cubicBezTo>
                    <a:pt x="857" y="882"/>
                    <a:pt x="809" y="848"/>
                    <a:pt x="760" y="848"/>
                  </a:cubicBezTo>
                  <a:cubicBezTo>
                    <a:pt x="728" y="848"/>
                    <a:pt x="695" y="862"/>
                    <a:pt x="675" y="893"/>
                  </a:cubicBezTo>
                  <a:cubicBezTo>
                    <a:pt x="623" y="1360"/>
                    <a:pt x="545" y="1775"/>
                    <a:pt x="364" y="2164"/>
                  </a:cubicBezTo>
                  <a:cubicBezTo>
                    <a:pt x="286" y="2294"/>
                    <a:pt x="78" y="2553"/>
                    <a:pt x="26" y="2709"/>
                  </a:cubicBezTo>
                  <a:cubicBezTo>
                    <a:pt x="26" y="2787"/>
                    <a:pt x="0" y="2839"/>
                    <a:pt x="78" y="2916"/>
                  </a:cubicBezTo>
                  <a:cubicBezTo>
                    <a:pt x="234" y="3150"/>
                    <a:pt x="805" y="3150"/>
                    <a:pt x="1064" y="3176"/>
                  </a:cubicBezTo>
                  <a:lnTo>
                    <a:pt x="2932" y="3565"/>
                  </a:lnTo>
                  <a:cubicBezTo>
                    <a:pt x="3256" y="3628"/>
                    <a:pt x="3474" y="3690"/>
                    <a:pt x="3635" y="3690"/>
                  </a:cubicBezTo>
                  <a:cubicBezTo>
                    <a:pt x="3874" y="3690"/>
                    <a:pt x="3986" y="3552"/>
                    <a:pt x="4125" y="3072"/>
                  </a:cubicBezTo>
                  <a:cubicBezTo>
                    <a:pt x="4384" y="2060"/>
                    <a:pt x="4410" y="997"/>
                    <a:pt x="4099" y="37"/>
                  </a:cubicBezTo>
                  <a:cubicBezTo>
                    <a:pt x="4099" y="14"/>
                    <a:pt x="4083" y="1"/>
                    <a:pt x="4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0"/>
            <p:cNvSpPr/>
            <p:nvPr/>
          </p:nvSpPr>
          <p:spPr>
            <a:xfrm>
              <a:off x="4421700" y="4829225"/>
              <a:ext cx="11050" cy="65300"/>
            </a:xfrm>
            <a:custGeom>
              <a:avLst/>
              <a:gdLst/>
              <a:ahLst/>
              <a:cxnLst/>
              <a:rect l="l" t="t" r="r" b="b"/>
              <a:pathLst>
                <a:path w="442" h="2612" extrusionOk="0">
                  <a:moveTo>
                    <a:pt x="224" y="1"/>
                  </a:moveTo>
                  <a:cubicBezTo>
                    <a:pt x="216" y="1"/>
                    <a:pt x="208" y="15"/>
                    <a:pt x="208" y="30"/>
                  </a:cubicBezTo>
                  <a:cubicBezTo>
                    <a:pt x="182" y="887"/>
                    <a:pt x="130" y="1691"/>
                    <a:pt x="0" y="2573"/>
                  </a:cubicBezTo>
                  <a:cubicBezTo>
                    <a:pt x="0" y="2599"/>
                    <a:pt x="26" y="2612"/>
                    <a:pt x="52" y="2612"/>
                  </a:cubicBezTo>
                  <a:cubicBezTo>
                    <a:pt x="78" y="2612"/>
                    <a:pt x="104" y="2599"/>
                    <a:pt x="104" y="2573"/>
                  </a:cubicBezTo>
                  <a:cubicBezTo>
                    <a:pt x="363" y="1794"/>
                    <a:pt x="441" y="861"/>
                    <a:pt x="234" y="30"/>
                  </a:cubicBezTo>
                  <a:cubicBezTo>
                    <a:pt x="234" y="9"/>
                    <a:pt x="229" y="1"/>
                    <a:pt x="22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0"/>
            <p:cNvSpPr/>
            <p:nvPr/>
          </p:nvSpPr>
          <p:spPr>
            <a:xfrm>
              <a:off x="4387325" y="4859650"/>
              <a:ext cx="8450" cy="35025"/>
            </a:xfrm>
            <a:custGeom>
              <a:avLst/>
              <a:gdLst/>
              <a:ahLst/>
              <a:cxnLst/>
              <a:rect l="l" t="t" r="r" b="b"/>
              <a:pathLst>
                <a:path w="338" h="1401" extrusionOk="0">
                  <a:moveTo>
                    <a:pt x="221" y="0"/>
                  </a:moveTo>
                  <a:cubicBezTo>
                    <a:pt x="188" y="0"/>
                    <a:pt x="156" y="20"/>
                    <a:pt x="156" y="59"/>
                  </a:cubicBezTo>
                  <a:cubicBezTo>
                    <a:pt x="130" y="474"/>
                    <a:pt x="78" y="889"/>
                    <a:pt x="0" y="1304"/>
                  </a:cubicBezTo>
                  <a:cubicBezTo>
                    <a:pt x="0" y="1367"/>
                    <a:pt x="29" y="1401"/>
                    <a:pt x="63" y="1401"/>
                  </a:cubicBezTo>
                  <a:cubicBezTo>
                    <a:pt x="85" y="1401"/>
                    <a:pt x="109" y="1386"/>
                    <a:pt x="130" y="1356"/>
                  </a:cubicBezTo>
                  <a:cubicBezTo>
                    <a:pt x="286" y="967"/>
                    <a:pt x="337" y="474"/>
                    <a:pt x="286" y="59"/>
                  </a:cubicBezTo>
                  <a:cubicBezTo>
                    <a:pt x="286" y="20"/>
                    <a:pt x="253" y="0"/>
                    <a:pt x="2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0"/>
            <p:cNvSpPr/>
            <p:nvPr/>
          </p:nvSpPr>
          <p:spPr>
            <a:xfrm>
              <a:off x="4437900" y="4872850"/>
              <a:ext cx="83025" cy="34325"/>
            </a:xfrm>
            <a:custGeom>
              <a:avLst/>
              <a:gdLst/>
              <a:ahLst/>
              <a:cxnLst/>
              <a:rect l="l" t="t" r="r" b="b"/>
              <a:pathLst>
                <a:path w="3321" h="1373" extrusionOk="0">
                  <a:moveTo>
                    <a:pt x="2769" y="0"/>
                  </a:moveTo>
                  <a:cubicBezTo>
                    <a:pt x="2748" y="0"/>
                    <a:pt x="2724" y="21"/>
                    <a:pt x="2724" y="49"/>
                  </a:cubicBezTo>
                  <a:cubicBezTo>
                    <a:pt x="2776" y="179"/>
                    <a:pt x="2984" y="750"/>
                    <a:pt x="2958" y="854"/>
                  </a:cubicBezTo>
                  <a:cubicBezTo>
                    <a:pt x="2906" y="983"/>
                    <a:pt x="2128" y="983"/>
                    <a:pt x="1998" y="983"/>
                  </a:cubicBezTo>
                  <a:lnTo>
                    <a:pt x="130" y="1191"/>
                  </a:lnTo>
                  <a:cubicBezTo>
                    <a:pt x="1" y="1191"/>
                    <a:pt x="1" y="1372"/>
                    <a:pt x="130" y="1372"/>
                  </a:cubicBezTo>
                  <a:cubicBezTo>
                    <a:pt x="649" y="1346"/>
                    <a:pt x="1142" y="1269"/>
                    <a:pt x="1661" y="1217"/>
                  </a:cubicBezTo>
                  <a:cubicBezTo>
                    <a:pt x="2050" y="1191"/>
                    <a:pt x="2517" y="1139"/>
                    <a:pt x="2854" y="1061"/>
                  </a:cubicBezTo>
                  <a:cubicBezTo>
                    <a:pt x="3321" y="880"/>
                    <a:pt x="2958" y="413"/>
                    <a:pt x="2802" y="49"/>
                  </a:cubicBezTo>
                  <a:cubicBezTo>
                    <a:pt x="2802" y="14"/>
                    <a:pt x="2786" y="0"/>
                    <a:pt x="27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0"/>
            <p:cNvSpPr/>
            <p:nvPr/>
          </p:nvSpPr>
          <p:spPr>
            <a:xfrm>
              <a:off x="4447625" y="4838125"/>
              <a:ext cx="26800" cy="45725"/>
            </a:xfrm>
            <a:custGeom>
              <a:avLst/>
              <a:gdLst/>
              <a:ahLst/>
              <a:cxnLst/>
              <a:rect l="l" t="t" r="r" b="b"/>
              <a:pathLst>
                <a:path w="1072" h="1829" extrusionOk="0">
                  <a:moveTo>
                    <a:pt x="51" y="1"/>
                  </a:moveTo>
                  <a:cubicBezTo>
                    <a:pt x="27" y="1"/>
                    <a:pt x="1" y="19"/>
                    <a:pt x="1" y="38"/>
                  </a:cubicBezTo>
                  <a:cubicBezTo>
                    <a:pt x="338" y="634"/>
                    <a:pt x="701" y="1179"/>
                    <a:pt x="960" y="1802"/>
                  </a:cubicBezTo>
                  <a:cubicBezTo>
                    <a:pt x="970" y="1820"/>
                    <a:pt x="989" y="1829"/>
                    <a:pt x="1007" y="1829"/>
                  </a:cubicBezTo>
                  <a:cubicBezTo>
                    <a:pt x="1040" y="1829"/>
                    <a:pt x="1072" y="1800"/>
                    <a:pt x="1038" y="1750"/>
                  </a:cubicBezTo>
                  <a:cubicBezTo>
                    <a:pt x="779" y="1153"/>
                    <a:pt x="494" y="531"/>
                    <a:pt x="78" y="12"/>
                  </a:cubicBezTo>
                  <a:cubicBezTo>
                    <a:pt x="71" y="4"/>
                    <a:pt x="61" y="1"/>
                    <a:pt x="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0"/>
            <p:cNvSpPr/>
            <p:nvPr/>
          </p:nvSpPr>
          <p:spPr>
            <a:xfrm>
              <a:off x="4436850" y="4834175"/>
              <a:ext cx="20525" cy="58725"/>
            </a:xfrm>
            <a:custGeom>
              <a:avLst/>
              <a:gdLst/>
              <a:ahLst/>
              <a:cxnLst/>
              <a:rect l="l" t="t" r="r" b="b"/>
              <a:pathLst>
                <a:path w="821" h="2349" extrusionOk="0">
                  <a:moveTo>
                    <a:pt x="71" y="0"/>
                  </a:moveTo>
                  <a:cubicBezTo>
                    <a:pt x="36" y="0"/>
                    <a:pt x="0" y="33"/>
                    <a:pt x="17" y="66"/>
                  </a:cubicBezTo>
                  <a:cubicBezTo>
                    <a:pt x="302" y="792"/>
                    <a:pt x="613" y="1467"/>
                    <a:pt x="691" y="2271"/>
                  </a:cubicBezTo>
                  <a:cubicBezTo>
                    <a:pt x="691" y="2323"/>
                    <a:pt x="723" y="2349"/>
                    <a:pt x="756" y="2349"/>
                  </a:cubicBezTo>
                  <a:cubicBezTo>
                    <a:pt x="788" y="2349"/>
                    <a:pt x="821" y="2323"/>
                    <a:pt x="821" y="2271"/>
                  </a:cubicBezTo>
                  <a:cubicBezTo>
                    <a:pt x="769" y="1493"/>
                    <a:pt x="561" y="689"/>
                    <a:pt x="120" y="40"/>
                  </a:cubicBezTo>
                  <a:cubicBezTo>
                    <a:pt x="111" y="11"/>
                    <a:pt x="91" y="0"/>
                    <a:pt x="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0"/>
            <p:cNvSpPr/>
            <p:nvPr/>
          </p:nvSpPr>
          <p:spPr>
            <a:xfrm>
              <a:off x="4349700" y="4695950"/>
              <a:ext cx="48675" cy="17650"/>
            </a:xfrm>
            <a:custGeom>
              <a:avLst/>
              <a:gdLst/>
              <a:ahLst/>
              <a:cxnLst/>
              <a:rect l="l" t="t" r="r" b="b"/>
              <a:pathLst>
                <a:path w="1947" h="706" extrusionOk="0">
                  <a:moveTo>
                    <a:pt x="1863" y="1"/>
                  </a:moveTo>
                  <a:cubicBezTo>
                    <a:pt x="1838" y="1"/>
                    <a:pt x="1812" y="7"/>
                    <a:pt x="1791" y="18"/>
                  </a:cubicBezTo>
                  <a:cubicBezTo>
                    <a:pt x="1246" y="225"/>
                    <a:pt x="597" y="277"/>
                    <a:pt x="1" y="303"/>
                  </a:cubicBezTo>
                  <a:lnTo>
                    <a:pt x="130" y="536"/>
                  </a:lnTo>
                  <a:cubicBezTo>
                    <a:pt x="406" y="621"/>
                    <a:pt x="664" y="706"/>
                    <a:pt x="947" y="706"/>
                  </a:cubicBezTo>
                  <a:cubicBezTo>
                    <a:pt x="1010" y="706"/>
                    <a:pt x="1075" y="702"/>
                    <a:pt x="1142" y="692"/>
                  </a:cubicBezTo>
                  <a:cubicBezTo>
                    <a:pt x="1505" y="640"/>
                    <a:pt x="1816" y="433"/>
                    <a:pt x="1946" y="121"/>
                  </a:cubicBezTo>
                  <a:lnTo>
                    <a:pt x="1946" y="44"/>
                  </a:lnTo>
                  <a:cubicBezTo>
                    <a:pt x="1931" y="13"/>
                    <a:pt x="1898" y="1"/>
                    <a:pt x="18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0"/>
            <p:cNvSpPr/>
            <p:nvPr/>
          </p:nvSpPr>
          <p:spPr>
            <a:xfrm>
              <a:off x="4349050" y="4704800"/>
              <a:ext cx="42175" cy="40250"/>
            </a:xfrm>
            <a:custGeom>
              <a:avLst/>
              <a:gdLst/>
              <a:ahLst/>
              <a:cxnLst/>
              <a:rect l="l" t="t" r="r" b="b"/>
              <a:pathLst>
                <a:path w="1687" h="1610" extrusionOk="0">
                  <a:moveTo>
                    <a:pt x="53" y="1"/>
                  </a:moveTo>
                  <a:cubicBezTo>
                    <a:pt x="1" y="416"/>
                    <a:pt x="182" y="805"/>
                    <a:pt x="494" y="1090"/>
                  </a:cubicBezTo>
                  <a:cubicBezTo>
                    <a:pt x="779" y="1350"/>
                    <a:pt x="1168" y="1505"/>
                    <a:pt x="1557" y="1609"/>
                  </a:cubicBezTo>
                  <a:cubicBezTo>
                    <a:pt x="1583" y="1609"/>
                    <a:pt x="1661" y="1609"/>
                    <a:pt x="1687" y="1583"/>
                  </a:cubicBezTo>
                  <a:cubicBezTo>
                    <a:pt x="1453" y="1376"/>
                    <a:pt x="1298" y="1064"/>
                    <a:pt x="1090" y="831"/>
                  </a:cubicBezTo>
                  <a:cubicBezTo>
                    <a:pt x="805" y="520"/>
                    <a:pt x="519" y="286"/>
                    <a:pt x="130" y="131"/>
                  </a:cubicBezTo>
                  <a:lnTo>
                    <a:pt x="5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0"/>
            <p:cNvSpPr/>
            <p:nvPr/>
          </p:nvSpPr>
          <p:spPr>
            <a:xfrm>
              <a:off x="4332850" y="4706100"/>
              <a:ext cx="20125" cy="55150"/>
            </a:xfrm>
            <a:custGeom>
              <a:avLst/>
              <a:gdLst/>
              <a:ahLst/>
              <a:cxnLst/>
              <a:rect l="l" t="t" r="r" b="b"/>
              <a:pathLst>
                <a:path w="805" h="2206" extrusionOk="0">
                  <a:moveTo>
                    <a:pt x="675" y="1"/>
                  </a:moveTo>
                  <a:cubicBezTo>
                    <a:pt x="571" y="130"/>
                    <a:pt x="545" y="286"/>
                    <a:pt x="441" y="416"/>
                  </a:cubicBezTo>
                  <a:cubicBezTo>
                    <a:pt x="363" y="520"/>
                    <a:pt x="285" y="623"/>
                    <a:pt x="234" y="753"/>
                  </a:cubicBezTo>
                  <a:cubicBezTo>
                    <a:pt x="0" y="1194"/>
                    <a:pt x="0" y="1765"/>
                    <a:pt x="260" y="2206"/>
                  </a:cubicBezTo>
                  <a:cubicBezTo>
                    <a:pt x="649" y="1609"/>
                    <a:pt x="804" y="909"/>
                    <a:pt x="701" y="234"/>
                  </a:cubicBezTo>
                  <a:lnTo>
                    <a:pt x="6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26" Type="http://schemas.openxmlformats.org/officeDocument/2006/relationships/theme" Target="../theme/theme1.xml" /><Relationship Id="rId3" Type="http://schemas.openxmlformats.org/officeDocument/2006/relationships/slideLayout" Target="../slideLayouts/slideLayout3.xml" /><Relationship Id="rId21" Type="http://schemas.openxmlformats.org/officeDocument/2006/relationships/slideLayout" Target="../slideLayouts/slideLayout21.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5" Type="http://schemas.openxmlformats.org/officeDocument/2006/relationships/slideLayout" Target="../slideLayouts/slideLayout25.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slideLayout" Target="../slideLayouts/slideLayout20.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24" Type="http://schemas.openxmlformats.org/officeDocument/2006/relationships/slideLayout" Target="../slideLayouts/slideLayout24.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23" Type="http://schemas.openxmlformats.org/officeDocument/2006/relationships/slideLayout" Target="../slideLayouts/slideLayout23.xml" /><Relationship Id="rId10" Type="http://schemas.openxmlformats.org/officeDocument/2006/relationships/slideLayout" Target="../slideLayouts/slideLayout10.xml" /><Relationship Id="rId19" Type="http://schemas.openxmlformats.org/officeDocument/2006/relationships/slideLayout" Target="../slideLayouts/slideLayout19.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slideLayout" Target="../slideLayouts/slideLayout22.xml" /></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 /><Relationship Id="rId2" Type="http://schemas.openxmlformats.org/officeDocument/2006/relationships/slideLayout" Target="../slideLayouts/slideLayout27.xml" /><Relationship Id="rId1" Type="http://schemas.openxmlformats.org/officeDocument/2006/relationships/slideLayout" Target="../slideLayouts/slideLayout26.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1pPr>
            <a:lvl2pPr lvl="1"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2pPr>
            <a:lvl3pPr lvl="2"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3pPr>
            <a:lvl4pPr lvl="3"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4pPr>
            <a:lvl5pPr lvl="4"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5pPr>
            <a:lvl6pPr lvl="5"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6pPr>
            <a:lvl7pPr lvl="6"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7pPr>
            <a:lvl8pPr lvl="7"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8pPr>
            <a:lvl9pPr lvl="8" rtl="0">
              <a:spcBef>
                <a:spcPts val="0"/>
              </a:spcBef>
              <a:spcAft>
                <a:spcPts val="0"/>
              </a:spcAft>
              <a:buClr>
                <a:schemeClr val="accent5"/>
              </a:buClr>
              <a:buSzPts val="3000"/>
              <a:buFont typeface="Lily Script One"/>
              <a:buNone/>
              <a:defRPr sz="3000">
                <a:solidFill>
                  <a:schemeClr val="accent5"/>
                </a:solidFill>
                <a:latin typeface="Lily Script One"/>
                <a:ea typeface="Lily Script One"/>
                <a:cs typeface="Lily Script One"/>
                <a:sym typeface="Lily Script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accent5"/>
              </a:buClr>
              <a:buSzPts val="1400"/>
              <a:buFont typeface="Karla"/>
              <a:buChar char="●"/>
              <a:defRPr>
                <a:solidFill>
                  <a:schemeClr val="accent5"/>
                </a:solidFill>
                <a:latin typeface="Karla"/>
                <a:ea typeface="Karla"/>
                <a:cs typeface="Karla"/>
                <a:sym typeface="Karla"/>
              </a:defRPr>
            </a:lvl1pPr>
            <a:lvl2pPr marL="914400" lvl="1" indent="-317500">
              <a:lnSpc>
                <a:spcPct val="115000"/>
              </a:lnSpc>
              <a:spcBef>
                <a:spcPts val="1600"/>
              </a:spcBef>
              <a:spcAft>
                <a:spcPts val="0"/>
              </a:spcAft>
              <a:buClr>
                <a:schemeClr val="accent5"/>
              </a:buClr>
              <a:buSzPts val="1400"/>
              <a:buFont typeface="Karla"/>
              <a:buChar char="○"/>
              <a:defRPr>
                <a:solidFill>
                  <a:schemeClr val="accent5"/>
                </a:solidFill>
                <a:latin typeface="Karla"/>
                <a:ea typeface="Karla"/>
                <a:cs typeface="Karla"/>
                <a:sym typeface="Karla"/>
              </a:defRPr>
            </a:lvl2pPr>
            <a:lvl3pPr marL="1371600" lvl="2" indent="-317500">
              <a:lnSpc>
                <a:spcPct val="115000"/>
              </a:lnSpc>
              <a:spcBef>
                <a:spcPts val="1600"/>
              </a:spcBef>
              <a:spcAft>
                <a:spcPts val="0"/>
              </a:spcAft>
              <a:buClr>
                <a:schemeClr val="accent5"/>
              </a:buClr>
              <a:buSzPts val="1400"/>
              <a:buFont typeface="Karla"/>
              <a:buChar char="■"/>
              <a:defRPr>
                <a:solidFill>
                  <a:schemeClr val="accent5"/>
                </a:solidFill>
                <a:latin typeface="Karla"/>
                <a:ea typeface="Karla"/>
                <a:cs typeface="Karla"/>
                <a:sym typeface="Karla"/>
              </a:defRPr>
            </a:lvl3pPr>
            <a:lvl4pPr marL="1828800" lvl="3" indent="-317500">
              <a:lnSpc>
                <a:spcPct val="115000"/>
              </a:lnSpc>
              <a:spcBef>
                <a:spcPts val="1600"/>
              </a:spcBef>
              <a:spcAft>
                <a:spcPts val="0"/>
              </a:spcAft>
              <a:buClr>
                <a:schemeClr val="accent5"/>
              </a:buClr>
              <a:buSzPts val="1400"/>
              <a:buFont typeface="Karla"/>
              <a:buChar char="●"/>
              <a:defRPr>
                <a:solidFill>
                  <a:schemeClr val="accent5"/>
                </a:solidFill>
                <a:latin typeface="Karla"/>
                <a:ea typeface="Karla"/>
                <a:cs typeface="Karla"/>
                <a:sym typeface="Karla"/>
              </a:defRPr>
            </a:lvl4pPr>
            <a:lvl5pPr marL="2286000" lvl="4" indent="-317500">
              <a:lnSpc>
                <a:spcPct val="115000"/>
              </a:lnSpc>
              <a:spcBef>
                <a:spcPts val="1600"/>
              </a:spcBef>
              <a:spcAft>
                <a:spcPts val="0"/>
              </a:spcAft>
              <a:buClr>
                <a:schemeClr val="accent5"/>
              </a:buClr>
              <a:buSzPts val="1400"/>
              <a:buFont typeface="Karla"/>
              <a:buChar char="○"/>
              <a:defRPr>
                <a:solidFill>
                  <a:schemeClr val="accent5"/>
                </a:solidFill>
                <a:latin typeface="Karla"/>
                <a:ea typeface="Karla"/>
                <a:cs typeface="Karla"/>
                <a:sym typeface="Karla"/>
              </a:defRPr>
            </a:lvl5pPr>
            <a:lvl6pPr marL="2743200" lvl="5" indent="-317500">
              <a:lnSpc>
                <a:spcPct val="115000"/>
              </a:lnSpc>
              <a:spcBef>
                <a:spcPts val="1600"/>
              </a:spcBef>
              <a:spcAft>
                <a:spcPts val="0"/>
              </a:spcAft>
              <a:buClr>
                <a:schemeClr val="accent5"/>
              </a:buClr>
              <a:buSzPts val="1400"/>
              <a:buFont typeface="Karla"/>
              <a:buChar char="■"/>
              <a:defRPr>
                <a:solidFill>
                  <a:schemeClr val="accent5"/>
                </a:solidFill>
                <a:latin typeface="Karla"/>
                <a:ea typeface="Karla"/>
                <a:cs typeface="Karla"/>
                <a:sym typeface="Karla"/>
              </a:defRPr>
            </a:lvl6pPr>
            <a:lvl7pPr marL="3200400" lvl="6" indent="-317500">
              <a:lnSpc>
                <a:spcPct val="115000"/>
              </a:lnSpc>
              <a:spcBef>
                <a:spcPts val="1600"/>
              </a:spcBef>
              <a:spcAft>
                <a:spcPts val="0"/>
              </a:spcAft>
              <a:buClr>
                <a:schemeClr val="accent5"/>
              </a:buClr>
              <a:buSzPts val="1400"/>
              <a:buFont typeface="Karla"/>
              <a:buChar char="●"/>
              <a:defRPr>
                <a:solidFill>
                  <a:schemeClr val="accent5"/>
                </a:solidFill>
                <a:latin typeface="Karla"/>
                <a:ea typeface="Karla"/>
                <a:cs typeface="Karla"/>
                <a:sym typeface="Karla"/>
              </a:defRPr>
            </a:lvl7pPr>
            <a:lvl8pPr marL="3657600" lvl="7" indent="-317500">
              <a:lnSpc>
                <a:spcPct val="115000"/>
              </a:lnSpc>
              <a:spcBef>
                <a:spcPts val="1600"/>
              </a:spcBef>
              <a:spcAft>
                <a:spcPts val="0"/>
              </a:spcAft>
              <a:buClr>
                <a:schemeClr val="accent5"/>
              </a:buClr>
              <a:buSzPts val="1400"/>
              <a:buFont typeface="Karla"/>
              <a:buChar char="○"/>
              <a:defRPr>
                <a:solidFill>
                  <a:schemeClr val="accent5"/>
                </a:solidFill>
                <a:latin typeface="Karla"/>
                <a:ea typeface="Karla"/>
                <a:cs typeface="Karla"/>
                <a:sym typeface="Karla"/>
              </a:defRPr>
            </a:lvl8pPr>
            <a:lvl9pPr marL="4114800" lvl="8" indent="-317500">
              <a:lnSpc>
                <a:spcPct val="115000"/>
              </a:lnSpc>
              <a:spcBef>
                <a:spcPts val="1600"/>
              </a:spcBef>
              <a:spcAft>
                <a:spcPts val="1600"/>
              </a:spcAft>
              <a:buClr>
                <a:schemeClr val="accent5"/>
              </a:buClr>
              <a:buSzPts val="1400"/>
              <a:buFont typeface="Karla"/>
              <a:buChar char="■"/>
              <a:defRPr>
                <a:solidFill>
                  <a:schemeClr val="accent5"/>
                </a:solidFill>
                <a:latin typeface="Karla"/>
                <a:ea typeface="Karla"/>
                <a:cs typeface="Karla"/>
                <a:sym typeface="Karl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2097"/>
        <p:cNvGrpSpPr/>
        <p:nvPr/>
      </p:nvGrpSpPr>
      <p:grpSpPr>
        <a:xfrm>
          <a:off x="0" y="0"/>
          <a:ext cx="0" cy="0"/>
          <a:chOff x="0" y="0"/>
          <a:chExt cx="0" cy="0"/>
        </a:xfrm>
      </p:grpSpPr>
      <p:sp>
        <p:nvSpPr>
          <p:cNvPr id="2098" name="Google Shape;2098;p27"/>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None/>
              <a:defRPr sz="2400">
                <a:solidFill>
                  <a:srgbClr val="FFFFFF"/>
                </a:solidFill>
              </a:defRPr>
            </a:lvl1pPr>
            <a:lvl2pPr lvl="1" algn="ctr" rtl="0">
              <a:spcBef>
                <a:spcPts val="0"/>
              </a:spcBef>
              <a:spcAft>
                <a:spcPts val="0"/>
              </a:spcAft>
              <a:buClr>
                <a:srgbClr val="FFFFFF"/>
              </a:buClr>
              <a:buSzPts val="2400"/>
              <a:buNone/>
              <a:defRPr sz="2400">
                <a:solidFill>
                  <a:srgbClr val="FFFFFF"/>
                </a:solidFill>
              </a:defRPr>
            </a:lvl2pPr>
            <a:lvl3pPr lvl="2" algn="ctr" rtl="0">
              <a:spcBef>
                <a:spcPts val="0"/>
              </a:spcBef>
              <a:spcAft>
                <a:spcPts val="0"/>
              </a:spcAft>
              <a:buClr>
                <a:srgbClr val="FFFFFF"/>
              </a:buClr>
              <a:buSzPts val="2400"/>
              <a:buNone/>
              <a:defRPr sz="2400">
                <a:solidFill>
                  <a:srgbClr val="FFFFFF"/>
                </a:solidFill>
              </a:defRPr>
            </a:lvl3pPr>
            <a:lvl4pPr lvl="3" algn="ctr" rtl="0">
              <a:spcBef>
                <a:spcPts val="0"/>
              </a:spcBef>
              <a:spcAft>
                <a:spcPts val="0"/>
              </a:spcAft>
              <a:buClr>
                <a:srgbClr val="FFFFFF"/>
              </a:buClr>
              <a:buSzPts val="2400"/>
              <a:buNone/>
              <a:defRPr sz="2400">
                <a:solidFill>
                  <a:srgbClr val="FFFFFF"/>
                </a:solidFill>
              </a:defRPr>
            </a:lvl4pPr>
            <a:lvl5pPr lvl="4" algn="ctr" rtl="0">
              <a:spcBef>
                <a:spcPts val="0"/>
              </a:spcBef>
              <a:spcAft>
                <a:spcPts val="0"/>
              </a:spcAft>
              <a:buClr>
                <a:srgbClr val="FFFFFF"/>
              </a:buClr>
              <a:buSzPts val="2400"/>
              <a:buNone/>
              <a:defRPr sz="2400">
                <a:solidFill>
                  <a:srgbClr val="FFFFFF"/>
                </a:solidFill>
              </a:defRPr>
            </a:lvl5pPr>
            <a:lvl6pPr lvl="5" algn="ctr" rtl="0">
              <a:spcBef>
                <a:spcPts val="0"/>
              </a:spcBef>
              <a:spcAft>
                <a:spcPts val="0"/>
              </a:spcAft>
              <a:buClr>
                <a:srgbClr val="FFFFFF"/>
              </a:buClr>
              <a:buSzPts val="2400"/>
              <a:buNone/>
              <a:defRPr sz="2400">
                <a:solidFill>
                  <a:srgbClr val="FFFFFF"/>
                </a:solidFill>
              </a:defRPr>
            </a:lvl6pPr>
            <a:lvl7pPr lvl="6" algn="ctr" rtl="0">
              <a:spcBef>
                <a:spcPts val="0"/>
              </a:spcBef>
              <a:spcAft>
                <a:spcPts val="0"/>
              </a:spcAft>
              <a:buClr>
                <a:srgbClr val="FFFFFF"/>
              </a:buClr>
              <a:buSzPts val="2400"/>
              <a:buNone/>
              <a:defRPr sz="2400">
                <a:solidFill>
                  <a:srgbClr val="FFFFFF"/>
                </a:solidFill>
              </a:defRPr>
            </a:lvl7pPr>
            <a:lvl8pPr lvl="7" algn="ctr" rtl="0">
              <a:spcBef>
                <a:spcPts val="0"/>
              </a:spcBef>
              <a:spcAft>
                <a:spcPts val="0"/>
              </a:spcAft>
              <a:buClr>
                <a:srgbClr val="FFFFFF"/>
              </a:buClr>
              <a:buSzPts val="2400"/>
              <a:buNone/>
              <a:defRPr sz="2400">
                <a:solidFill>
                  <a:srgbClr val="FFFFFF"/>
                </a:solidFill>
              </a:defRPr>
            </a:lvl8pPr>
            <a:lvl9pPr lvl="8" algn="ctr" rtl="0">
              <a:spcBef>
                <a:spcPts val="0"/>
              </a:spcBef>
              <a:spcAft>
                <a:spcPts val="0"/>
              </a:spcAft>
              <a:buClr>
                <a:srgbClr val="FFFFFF"/>
              </a:buClr>
              <a:buSzPts val="2400"/>
              <a:buNone/>
              <a:defRPr sz="2400">
                <a:solidFill>
                  <a:srgbClr val="FFFFFF"/>
                </a:solidFill>
              </a:defRPr>
            </a:lvl9pPr>
          </a:lstStyle>
          <a:p>
            <a:endParaRPr/>
          </a:p>
        </p:txBody>
      </p:sp>
      <p:sp>
        <p:nvSpPr>
          <p:cNvPr id="2099" name="Google Shape;2099;p27"/>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2.xm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4.xml" /><Relationship Id="rId1" Type="http://schemas.openxmlformats.org/officeDocument/2006/relationships/slideLayout" Target="../slideLayouts/slideLayout8.xml" /></Relationships>
</file>

<file path=ppt/slides/_rels/slide5.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notesSlide" Target="../notesSlides/notesSlide5.xml" /><Relationship Id="rId1" Type="http://schemas.openxmlformats.org/officeDocument/2006/relationships/slideLayout" Target="../slideLayouts/slideLayout17.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notesSlide" Target="../notesSlides/notesSlide7.xml" /><Relationship Id="rId1" Type="http://schemas.openxmlformats.org/officeDocument/2006/relationships/slideLayout" Target="../slideLayouts/slideLayout19.xml" /></Relationships>
</file>

<file path=ppt/slides/_rels/slide8.xml.rels><?xml version="1.0" encoding="UTF-8" standalone="yes"?>
<Relationships xmlns="http://schemas.openxmlformats.org/package/2006/relationships"><Relationship Id="rId3" Type="http://schemas.openxmlformats.org/officeDocument/2006/relationships/image" Target="../media/image6.jpg" /><Relationship Id="rId2" Type="http://schemas.openxmlformats.org/officeDocument/2006/relationships/notesSlide" Target="../notesSlides/notesSlide8.xml" /><Relationship Id="rId1" Type="http://schemas.openxmlformats.org/officeDocument/2006/relationships/slideLayout" Target="../slideLayouts/slideLayout14.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C5B5B"/>
        </a:solidFill>
        <a:effectLst/>
      </p:bgPr>
    </p:bg>
    <p:spTree>
      <p:nvGrpSpPr>
        <p:cNvPr id="1" name="Shape 2106"/>
        <p:cNvGrpSpPr/>
        <p:nvPr/>
      </p:nvGrpSpPr>
      <p:grpSpPr>
        <a:xfrm>
          <a:off x="0" y="0"/>
          <a:ext cx="0" cy="0"/>
          <a:chOff x="0" y="0"/>
          <a:chExt cx="0" cy="0"/>
        </a:xfrm>
      </p:grpSpPr>
      <p:sp>
        <p:nvSpPr>
          <p:cNvPr id="2107" name="Google Shape;2107;p30"/>
          <p:cNvSpPr txBox="1">
            <a:spLocks noGrp="1"/>
          </p:cNvSpPr>
          <p:nvPr>
            <p:ph type="ctrTitle"/>
          </p:nvPr>
        </p:nvSpPr>
        <p:spPr>
          <a:xfrm>
            <a:off x="3045950" y="1608650"/>
            <a:ext cx="5431500" cy="19311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s-US" sz="3600">
                <a:solidFill>
                  <a:schemeClr val="dk2"/>
                </a:solidFill>
              </a:rPr>
              <a:t>Las actividades coreograficas en la escuela</a:t>
            </a:r>
            <a:br>
              <a:rPr lang="es-US" sz="3600">
                <a:solidFill>
                  <a:schemeClr val="dk2"/>
                </a:solidFill>
              </a:rPr>
            </a:br>
            <a:r>
              <a:rPr lang="es-US" sz="3600">
                <a:solidFill>
                  <a:schemeClr val="dk2"/>
                </a:solidFill>
              </a:rPr>
              <a:t>-Virginia Viciana y Milagros Arteaga </a:t>
            </a:r>
            <a:endParaRPr sz="3600">
              <a:solidFill>
                <a:schemeClr val="dk2"/>
              </a:solidFill>
            </a:endParaRPr>
          </a:p>
        </p:txBody>
      </p:sp>
      <p:sp>
        <p:nvSpPr>
          <p:cNvPr id="2108" name="Google Shape;2108;p30"/>
          <p:cNvSpPr txBox="1">
            <a:spLocks noGrp="1"/>
          </p:cNvSpPr>
          <p:nvPr>
            <p:ph type="subTitle" idx="1"/>
          </p:nvPr>
        </p:nvSpPr>
        <p:spPr>
          <a:xfrm>
            <a:off x="3115271" y="3674231"/>
            <a:ext cx="4779900" cy="1093171"/>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s-US"/>
              <a:t>Andrea Judith Esquivel Alonzo</a:t>
            </a:r>
          </a:p>
          <a:p>
            <a:pPr marL="0" lvl="0" indent="0" algn="r" rtl="0">
              <a:spcBef>
                <a:spcPts val="0"/>
              </a:spcBef>
              <a:spcAft>
                <a:spcPts val="0"/>
              </a:spcAft>
              <a:buNone/>
            </a:pPr>
            <a:r>
              <a:rPr lang="es-US"/>
              <a:t>#6       3° “A”</a:t>
            </a:r>
            <a:endParaRPr/>
          </a:p>
        </p:txBody>
      </p:sp>
      <p:grpSp>
        <p:nvGrpSpPr>
          <p:cNvPr id="2109" name="Google Shape;2109;p30"/>
          <p:cNvGrpSpPr/>
          <p:nvPr/>
        </p:nvGrpSpPr>
        <p:grpSpPr>
          <a:xfrm rot="-494519">
            <a:off x="483022" y="1681713"/>
            <a:ext cx="2463828" cy="2328506"/>
            <a:chOff x="1465050" y="2157050"/>
            <a:chExt cx="1076500" cy="1017375"/>
          </a:xfrm>
        </p:grpSpPr>
        <p:sp>
          <p:nvSpPr>
            <p:cNvPr id="2110" name="Google Shape;2110;p30"/>
            <p:cNvSpPr/>
            <p:nvPr/>
          </p:nvSpPr>
          <p:spPr>
            <a:xfrm>
              <a:off x="1465050" y="2157050"/>
              <a:ext cx="1076500" cy="1017375"/>
            </a:xfrm>
            <a:custGeom>
              <a:avLst/>
              <a:gdLst/>
              <a:ahLst/>
              <a:cxnLst/>
              <a:rect l="l" t="t" r="r" b="b"/>
              <a:pathLst>
                <a:path w="43060" h="40695" extrusionOk="0">
                  <a:moveTo>
                    <a:pt x="24068" y="0"/>
                  </a:moveTo>
                  <a:cubicBezTo>
                    <a:pt x="23567" y="0"/>
                    <a:pt x="23097" y="32"/>
                    <a:pt x="22658" y="63"/>
                  </a:cubicBezTo>
                  <a:cubicBezTo>
                    <a:pt x="21890" y="126"/>
                    <a:pt x="21138" y="220"/>
                    <a:pt x="20417" y="361"/>
                  </a:cubicBezTo>
                  <a:cubicBezTo>
                    <a:pt x="20339" y="376"/>
                    <a:pt x="20261" y="392"/>
                    <a:pt x="20167" y="423"/>
                  </a:cubicBezTo>
                  <a:cubicBezTo>
                    <a:pt x="19712" y="517"/>
                    <a:pt x="19289" y="627"/>
                    <a:pt x="18851" y="752"/>
                  </a:cubicBezTo>
                  <a:cubicBezTo>
                    <a:pt x="18114" y="972"/>
                    <a:pt x="17362" y="1223"/>
                    <a:pt x="16641" y="1536"/>
                  </a:cubicBezTo>
                  <a:cubicBezTo>
                    <a:pt x="16641" y="1536"/>
                    <a:pt x="16547" y="1567"/>
                    <a:pt x="16500" y="1599"/>
                  </a:cubicBezTo>
                  <a:cubicBezTo>
                    <a:pt x="16249" y="1708"/>
                    <a:pt x="15967" y="1834"/>
                    <a:pt x="15717" y="1959"/>
                  </a:cubicBezTo>
                  <a:cubicBezTo>
                    <a:pt x="14604" y="2507"/>
                    <a:pt x="13539" y="3150"/>
                    <a:pt x="12583" y="3902"/>
                  </a:cubicBezTo>
                  <a:cubicBezTo>
                    <a:pt x="12473" y="3996"/>
                    <a:pt x="12348" y="4074"/>
                    <a:pt x="12238" y="4168"/>
                  </a:cubicBezTo>
                  <a:lnTo>
                    <a:pt x="11940" y="4403"/>
                  </a:lnTo>
                  <a:cubicBezTo>
                    <a:pt x="11878" y="4466"/>
                    <a:pt x="11846" y="4513"/>
                    <a:pt x="11784" y="4545"/>
                  </a:cubicBezTo>
                  <a:cubicBezTo>
                    <a:pt x="11376" y="4874"/>
                    <a:pt x="10953" y="5250"/>
                    <a:pt x="10593" y="5641"/>
                  </a:cubicBezTo>
                  <a:cubicBezTo>
                    <a:pt x="10530" y="5720"/>
                    <a:pt x="10452" y="5798"/>
                    <a:pt x="10389" y="5861"/>
                  </a:cubicBezTo>
                  <a:cubicBezTo>
                    <a:pt x="10295" y="5939"/>
                    <a:pt x="10217" y="6033"/>
                    <a:pt x="10138" y="6111"/>
                  </a:cubicBezTo>
                  <a:cubicBezTo>
                    <a:pt x="9903" y="6362"/>
                    <a:pt x="9652" y="6644"/>
                    <a:pt x="9386" y="6958"/>
                  </a:cubicBezTo>
                  <a:cubicBezTo>
                    <a:pt x="9339" y="7020"/>
                    <a:pt x="9292" y="7099"/>
                    <a:pt x="9229" y="7146"/>
                  </a:cubicBezTo>
                  <a:cubicBezTo>
                    <a:pt x="8979" y="7443"/>
                    <a:pt x="8744" y="7757"/>
                    <a:pt x="8524" y="8070"/>
                  </a:cubicBezTo>
                  <a:cubicBezTo>
                    <a:pt x="8509" y="8117"/>
                    <a:pt x="8477" y="8149"/>
                    <a:pt x="8446" y="8196"/>
                  </a:cubicBezTo>
                  <a:lnTo>
                    <a:pt x="8383" y="8274"/>
                  </a:lnTo>
                  <a:cubicBezTo>
                    <a:pt x="8133" y="8650"/>
                    <a:pt x="7929" y="8979"/>
                    <a:pt x="7725" y="9308"/>
                  </a:cubicBezTo>
                  <a:cubicBezTo>
                    <a:pt x="7678" y="9386"/>
                    <a:pt x="7647" y="9449"/>
                    <a:pt x="7600" y="9496"/>
                  </a:cubicBezTo>
                  <a:cubicBezTo>
                    <a:pt x="7584" y="9543"/>
                    <a:pt x="7553" y="9606"/>
                    <a:pt x="7537" y="9637"/>
                  </a:cubicBezTo>
                  <a:cubicBezTo>
                    <a:pt x="7490" y="9731"/>
                    <a:pt x="7427" y="9825"/>
                    <a:pt x="7396" y="9888"/>
                  </a:cubicBezTo>
                  <a:cubicBezTo>
                    <a:pt x="7255" y="10123"/>
                    <a:pt x="7114" y="10389"/>
                    <a:pt x="7004" y="10640"/>
                  </a:cubicBezTo>
                  <a:cubicBezTo>
                    <a:pt x="6989" y="10687"/>
                    <a:pt x="6910" y="10859"/>
                    <a:pt x="6910" y="10859"/>
                  </a:cubicBezTo>
                  <a:cubicBezTo>
                    <a:pt x="6691" y="11345"/>
                    <a:pt x="6472" y="11831"/>
                    <a:pt x="6284" y="12348"/>
                  </a:cubicBezTo>
                  <a:cubicBezTo>
                    <a:pt x="6237" y="12442"/>
                    <a:pt x="6205" y="12536"/>
                    <a:pt x="6174" y="12614"/>
                  </a:cubicBezTo>
                  <a:cubicBezTo>
                    <a:pt x="5892" y="13429"/>
                    <a:pt x="5641" y="14291"/>
                    <a:pt x="5469" y="15121"/>
                  </a:cubicBezTo>
                  <a:cubicBezTo>
                    <a:pt x="5390" y="15513"/>
                    <a:pt x="5312" y="15936"/>
                    <a:pt x="5249" y="16344"/>
                  </a:cubicBezTo>
                  <a:cubicBezTo>
                    <a:pt x="4356" y="16438"/>
                    <a:pt x="3635" y="16516"/>
                    <a:pt x="3087" y="16594"/>
                  </a:cubicBezTo>
                  <a:cubicBezTo>
                    <a:pt x="1912" y="16751"/>
                    <a:pt x="972" y="16892"/>
                    <a:pt x="815" y="17864"/>
                  </a:cubicBezTo>
                  <a:cubicBezTo>
                    <a:pt x="752" y="18240"/>
                    <a:pt x="862" y="18616"/>
                    <a:pt x="1097" y="18882"/>
                  </a:cubicBezTo>
                  <a:cubicBezTo>
                    <a:pt x="1222" y="19039"/>
                    <a:pt x="1379" y="19227"/>
                    <a:pt x="1880" y="19384"/>
                  </a:cubicBezTo>
                  <a:cubicBezTo>
                    <a:pt x="1708" y="19493"/>
                    <a:pt x="1551" y="19619"/>
                    <a:pt x="1410" y="19713"/>
                  </a:cubicBezTo>
                  <a:cubicBezTo>
                    <a:pt x="1019" y="20010"/>
                    <a:pt x="0" y="20794"/>
                    <a:pt x="548" y="21812"/>
                  </a:cubicBezTo>
                  <a:cubicBezTo>
                    <a:pt x="674" y="22016"/>
                    <a:pt x="1019" y="22486"/>
                    <a:pt x="1802" y="22486"/>
                  </a:cubicBezTo>
                  <a:cubicBezTo>
                    <a:pt x="2100" y="22486"/>
                    <a:pt x="2554" y="22408"/>
                    <a:pt x="3024" y="22282"/>
                  </a:cubicBezTo>
                  <a:cubicBezTo>
                    <a:pt x="3165" y="22721"/>
                    <a:pt x="3808" y="23489"/>
                    <a:pt x="4513" y="23975"/>
                  </a:cubicBezTo>
                  <a:cubicBezTo>
                    <a:pt x="4497" y="24131"/>
                    <a:pt x="4497" y="24319"/>
                    <a:pt x="4529" y="24492"/>
                  </a:cubicBezTo>
                  <a:cubicBezTo>
                    <a:pt x="4607" y="24805"/>
                    <a:pt x="4795" y="25072"/>
                    <a:pt x="5046" y="25244"/>
                  </a:cubicBezTo>
                  <a:lnTo>
                    <a:pt x="5046" y="39535"/>
                  </a:lnTo>
                  <a:cubicBezTo>
                    <a:pt x="5046" y="40168"/>
                    <a:pt x="5563" y="40695"/>
                    <a:pt x="6208" y="40695"/>
                  </a:cubicBezTo>
                  <a:cubicBezTo>
                    <a:pt x="6218" y="40695"/>
                    <a:pt x="6227" y="40694"/>
                    <a:pt x="6237" y="40694"/>
                  </a:cubicBezTo>
                  <a:lnTo>
                    <a:pt x="41885" y="40694"/>
                  </a:lnTo>
                  <a:cubicBezTo>
                    <a:pt x="42527" y="40694"/>
                    <a:pt x="43060" y="40161"/>
                    <a:pt x="43060" y="39519"/>
                  </a:cubicBezTo>
                  <a:lnTo>
                    <a:pt x="43060" y="19070"/>
                  </a:lnTo>
                  <a:lnTo>
                    <a:pt x="43060" y="18553"/>
                  </a:lnTo>
                  <a:lnTo>
                    <a:pt x="43060" y="18396"/>
                  </a:lnTo>
                  <a:cubicBezTo>
                    <a:pt x="43060" y="18146"/>
                    <a:pt x="43044" y="17864"/>
                    <a:pt x="43029" y="17582"/>
                  </a:cubicBezTo>
                  <a:lnTo>
                    <a:pt x="42997" y="17394"/>
                  </a:lnTo>
                  <a:cubicBezTo>
                    <a:pt x="42982" y="17111"/>
                    <a:pt x="42950" y="16814"/>
                    <a:pt x="42903" y="16516"/>
                  </a:cubicBezTo>
                  <a:cubicBezTo>
                    <a:pt x="42903" y="16438"/>
                    <a:pt x="42888" y="16359"/>
                    <a:pt x="42888" y="16297"/>
                  </a:cubicBezTo>
                  <a:lnTo>
                    <a:pt x="42872" y="16171"/>
                  </a:lnTo>
                  <a:lnTo>
                    <a:pt x="42747" y="15466"/>
                  </a:lnTo>
                  <a:cubicBezTo>
                    <a:pt x="42747" y="15404"/>
                    <a:pt x="42731" y="15357"/>
                    <a:pt x="42731" y="15325"/>
                  </a:cubicBezTo>
                  <a:cubicBezTo>
                    <a:pt x="42684" y="15106"/>
                    <a:pt x="42637" y="14886"/>
                    <a:pt x="42574" y="14636"/>
                  </a:cubicBezTo>
                  <a:cubicBezTo>
                    <a:pt x="42574" y="14557"/>
                    <a:pt x="42559" y="14495"/>
                    <a:pt x="42527" y="14448"/>
                  </a:cubicBezTo>
                  <a:cubicBezTo>
                    <a:pt x="42496" y="14307"/>
                    <a:pt x="42449" y="14150"/>
                    <a:pt x="42418" y="14009"/>
                  </a:cubicBezTo>
                  <a:cubicBezTo>
                    <a:pt x="42402" y="13978"/>
                    <a:pt x="42402" y="13931"/>
                    <a:pt x="42371" y="13899"/>
                  </a:cubicBezTo>
                  <a:cubicBezTo>
                    <a:pt x="42324" y="13711"/>
                    <a:pt x="42277" y="13555"/>
                    <a:pt x="42214" y="13382"/>
                  </a:cubicBezTo>
                  <a:cubicBezTo>
                    <a:pt x="42198" y="13382"/>
                    <a:pt x="42182" y="13288"/>
                    <a:pt x="42182" y="13288"/>
                  </a:cubicBezTo>
                  <a:cubicBezTo>
                    <a:pt x="42135" y="13147"/>
                    <a:pt x="42088" y="13006"/>
                    <a:pt x="42041" y="12881"/>
                  </a:cubicBezTo>
                  <a:cubicBezTo>
                    <a:pt x="42041" y="12834"/>
                    <a:pt x="42026" y="12771"/>
                    <a:pt x="42010" y="12740"/>
                  </a:cubicBezTo>
                  <a:cubicBezTo>
                    <a:pt x="41979" y="12661"/>
                    <a:pt x="41947" y="12583"/>
                    <a:pt x="41932" y="12520"/>
                  </a:cubicBezTo>
                  <a:cubicBezTo>
                    <a:pt x="41007" y="9935"/>
                    <a:pt x="39472" y="7537"/>
                    <a:pt x="37513" y="5579"/>
                  </a:cubicBezTo>
                  <a:cubicBezTo>
                    <a:pt x="34567" y="2633"/>
                    <a:pt x="30822" y="768"/>
                    <a:pt x="26701" y="204"/>
                  </a:cubicBezTo>
                  <a:cubicBezTo>
                    <a:pt x="26200" y="126"/>
                    <a:pt x="25682" y="79"/>
                    <a:pt x="25165" y="47"/>
                  </a:cubicBezTo>
                  <a:cubicBezTo>
                    <a:pt x="24868" y="32"/>
                    <a:pt x="24586" y="0"/>
                    <a:pt x="24257" y="0"/>
                  </a:cubicBezTo>
                  <a:close/>
                </a:path>
              </a:pathLst>
            </a:custGeom>
            <a:solidFill>
              <a:srgbClr val="FFFFFF"/>
            </a:solidFill>
            <a:ln>
              <a:noFill/>
            </a:ln>
            <a:effectLst>
              <a:outerShdw blurRad="128588" dist="19050" dir="5400000" algn="bl" rotWithShape="0">
                <a:srgbClr val="000000">
                  <a:alpha val="18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30"/>
            <p:cNvSpPr/>
            <p:nvPr/>
          </p:nvSpPr>
          <p:spPr>
            <a:xfrm>
              <a:off x="1624075" y="2186425"/>
              <a:ext cx="892425" cy="957425"/>
            </a:xfrm>
            <a:custGeom>
              <a:avLst/>
              <a:gdLst/>
              <a:ahLst/>
              <a:cxnLst/>
              <a:rect l="l" t="t" r="r" b="b"/>
              <a:pathLst>
                <a:path w="35697" h="38297" extrusionOk="0">
                  <a:moveTo>
                    <a:pt x="17833" y="1"/>
                  </a:moveTo>
                  <a:cubicBezTo>
                    <a:pt x="17394" y="1"/>
                    <a:pt x="16940" y="32"/>
                    <a:pt x="16501" y="63"/>
                  </a:cubicBezTo>
                  <a:cubicBezTo>
                    <a:pt x="15796" y="110"/>
                    <a:pt x="15091" y="204"/>
                    <a:pt x="14417" y="345"/>
                  </a:cubicBezTo>
                  <a:cubicBezTo>
                    <a:pt x="14339" y="345"/>
                    <a:pt x="14260" y="361"/>
                    <a:pt x="14182" y="377"/>
                  </a:cubicBezTo>
                  <a:cubicBezTo>
                    <a:pt x="13759" y="471"/>
                    <a:pt x="13351" y="580"/>
                    <a:pt x="12944" y="690"/>
                  </a:cubicBezTo>
                  <a:cubicBezTo>
                    <a:pt x="12239" y="894"/>
                    <a:pt x="11549" y="1144"/>
                    <a:pt x="10891" y="1411"/>
                  </a:cubicBezTo>
                  <a:cubicBezTo>
                    <a:pt x="10844" y="1442"/>
                    <a:pt x="10782" y="1458"/>
                    <a:pt x="10750" y="1474"/>
                  </a:cubicBezTo>
                  <a:cubicBezTo>
                    <a:pt x="10499" y="1599"/>
                    <a:pt x="10264" y="1709"/>
                    <a:pt x="9998" y="1834"/>
                  </a:cubicBezTo>
                  <a:cubicBezTo>
                    <a:pt x="8948" y="2335"/>
                    <a:pt x="7961" y="2946"/>
                    <a:pt x="7052" y="3652"/>
                  </a:cubicBezTo>
                  <a:cubicBezTo>
                    <a:pt x="6943" y="3730"/>
                    <a:pt x="6833" y="3808"/>
                    <a:pt x="6723" y="3887"/>
                  </a:cubicBezTo>
                  <a:lnTo>
                    <a:pt x="6441" y="4122"/>
                  </a:lnTo>
                  <a:cubicBezTo>
                    <a:pt x="6394" y="4153"/>
                    <a:pt x="6363" y="4184"/>
                    <a:pt x="6316" y="4216"/>
                  </a:cubicBezTo>
                  <a:cubicBezTo>
                    <a:pt x="5924" y="4545"/>
                    <a:pt x="5548" y="4905"/>
                    <a:pt x="5188" y="5281"/>
                  </a:cubicBezTo>
                  <a:cubicBezTo>
                    <a:pt x="5109" y="5328"/>
                    <a:pt x="5046" y="5407"/>
                    <a:pt x="4984" y="5469"/>
                  </a:cubicBezTo>
                  <a:cubicBezTo>
                    <a:pt x="4905" y="5563"/>
                    <a:pt x="4827" y="5642"/>
                    <a:pt x="4749" y="5720"/>
                  </a:cubicBezTo>
                  <a:cubicBezTo>
                    <a:pt x="4498" y="5986"/>
                    <a:pt x="4263" y="6253"/>
                    <a:pt x="4044" y="6535"/>
                  </a:cubicBezTo>
                  <a:cubicBezTo>
                    <a:pt x="4012" y="6582"/>
                    <a:pt x="3950" y="6644"/>
                    <a:pt x="3903" y="6707"/>
                  </a:cubicBezTo>
                  <a:cubicBezTo>
                    <a:pt x="3668" y="6974"/>
                    <a:pt x="3464" y="7271"/>
                    <a:pt x="3244" y="7585"/>
                  </a:cubicBezTo>
                  <a:cubicBezTo>
                    <a:pt x="3197" y="7632"/>
                    <a:pt x="3166" y="7679"/>
                    <a:pt x="3119" y="7741"/>
                  </a:cubicBezTo>
                  <a:cubicBezTo>
                    <a:pt x="2915" y="8055"/>
                    <a:pt x="2696" y="8384"/>
                    <a:pt x="2492" y="8729"/>
                  </a:cubicBezTo>
                  <a:cubicBezTo>
                    <a:pt x="2461" y="8776"/>
                    <a:pt x="2445" y="8838"/>
                    <a:pt x="2398" y="8901"/>
                  </a:cubicBezTo>
                  <a:cubicBezTo>
                    <a:pt x="2383" y="8932"/>
                    <a:pt x="2351" y="8979"/>
                    <a:pt x="2320" y="9011"/>
                  </a:cubicBezTo>
                  <a:cubicBezTo>
                    <a:pt x="2289" y="9089"/>
                    <a:pt x="2226" y="9167"/>
                    <a:pt x="2195" y="9246"/>
                  </a:cubicBezTo>
                  <a:lnTo>
                    <a:pt x="1834" y="9951"/>
                  </a:lnTo>
                  <a:cubicBezTo>
                    <a:pt x="1803" y="10013"/>
                    <a:pt x="1772" y="10092"/>
                    <a:pt x="1740" y="10154"/>
                  </a:cubicBezTo>
                  <a:cubicBezTo>
                    <a:pt x="1505" y="10625"/>
                    <a:pt x="1301" y="11095"/>
                    <a:pt x="1129" y="11565"/>
                  </a:cubicBezTo>
                  <a:cubicBezTo>
                    <a:pt x="1082" y="11643"/>
                    <a:pt x="1051" y="11737"/>
                    <a:pt x="1035" y="11815"/>
                  </a:cubicBezTo>
                  <a:cubicBezTo>
                    <a:pt x="753" y="12583"/>
                    <a:pt x="534" y="13367"/>
                    <a:pt x="361" y="14166"/>
                  </a:cubicBezTo>
                  <a:cubicBezTo>
                    <a:pt x="236" y="14808"/>
                    <a:pt x="126" y="15482"/>
                    <a:pt x="64" y="16140"/>
                  </a:cubicBezTo>
                  <a:lnTo>
                    <a:pt x="64" y="16219"/>
                  </a:lnTo>
                  <a:cubicBezTo>
                    <a:pt x="48" y="16407"/>
                    <a:pt x="48" y="16595"/>
                    <a:pt x="32" y="16798"/>
                  </a:cubicBezTo>
                  <a:cubicBezTo>
                    <a:pt x="1" y="17143"/>
                    <a:pt x="1" y="17503"/>
                    <a:pt x="1" y="17848"/>
                  </a:cubicBezTo>
                  <a:lnTo>
                    <a:pt x="1" y="38297"/>
                  </a:lnTo>
                  <a:lnTo>
                    <a:pt x="35696" y="38297"/>
                  </a:lnTo>
                  <a:lnTo>
                    <a:pt x="35696" y="17848"/>
                  </a:lnTo>
                  <a:cubicBezTo>
                    <a:pt x="35696" y="17691"/>
                    <a:pt x="35696" y="17535"/>
                    <a:pt x="35680" y="17394"/>
                  </a:cubicBezTo>
                  <a:lnTo>
                    <a:pt x="35680" y="17237"/>
                  </a:lnTo>
                  <a:cubicBezTo>
                    <a:pt x="35680" y="16986"/>
                    <a:pt x="35665" y="16736"/>
                    <a:pt x="35649" y="16485"/>
                  </a:cubicBezTo>
                  <a:cubicBezTo>
                    <a:pt x="35618" y="16422"/>
                    <a:pt x="35618" y="16375"/>
                    <a:pt x="35618" y="16328"/>
                  </a:cubicBezTo>
                  <a:cubicBezTo>
                    <a:pt x="35602" y="16046"/>
                    <a:pt x="35571" y="15748"/>
                    <a:pt x="35524" y="15482"/>
                  </a:cubicBezTo>
                  <a:cubicBezTo>
                    <a:pt x="35524" y="15404"/>
                    <a:pt x="35508" y="15341"/>
                    <a:pt x="35508" y="15278"/>
                  </a:cubicBezTo>
                  <a:cubicBezTo>
                    <a:pt x="35508" y="15247"/>
                    <a:pt x="35492" y="15200"/>
                    <a:pt x="35492" y="15169"/>
                  </a:cubicBezTo>
                  <a:cubicBezTo>
                    <a:pt x="35445" y="14934"/>
                    <a:pt x="35398" y="14714"/>
                    <a:pt x="35367" y="14479"/>
                  </a:cubicBezTo>
                  <a:cubicBezTo>
                    <a:pt x="35367" y="14448"/>
                    <a:pt x="35351" y="14401"/>
                    <a:pt x="35351" y="14370"/>
                  </a:cubicBezTo>
                  <a:cubicBezTo>
                    <a:pt x="35304" y="14135"/>
                    <a:pt x="35273" y="13915"/>
                    <a:pt x="35210" y="13696"/>
                  </a:cubicBezTo>
                  <a:cubicBezTo>
                    <a:pt x="35210" y="13664"/>
                    <a:pt x="35195" y="13617"/>
                    <a:pt x="35195" y="13586"/>
                  </a:cubicBezTo>
                  <a:cubicBezTo>
                    <a:pt x="35148" y="13429"/>
                    <a:pt x="35116" y="13288"/>
                    <a:pt x="35069" y="13132"/>
                  </a:cubicBezTo>
                  <a:cubicBezTo>
                    <a:pt x="35054" y="13085"/>
                    <a:pt x="35054" y="13053"/>
                    <a:pt x="35038" y="13006"/>
                  </a:cubicBezTo>
                  <a:cubicBezTo>
                    <a:pt x="34991" y="12850"/>
                    <a:pt x="34960" y="12677"/>
                    <a:pt x="34897" y="12521"/>
                  </a:cubicBezTo>
                  <a:cubicBezTo>
                    <a:pt x="34881" y="12505"/>
                    <a:pt x="34881" y="12458"/>
                    <a:pt x="34850" y="12427"/>
                  </a:cubicBezTo>
                  <a:cubicBezTo>
                    <a:pt x="34819" y="12285"/>
                    <a:pt x="34756" y="12176"/>
                    <a:pt x="34725" y="12035"/>
                  </a:cubicBezTo>
                  <a:cubicBezTo>
                    <a:pt x="34709" y="11988"/>
                    <a:pt x="34709" y="11972"/>
                    <a:pt x="34678" y="11941"/>
                  </a:cubicBezTo>
                  <a:cubicBezTo>
                    <a:pt x="34662" y="11862"/>
                    <a:pt x="34631" y="11800"/>
                    <a:pt x="34599" y="11721"/>
                  </a:cubicBezTo>
                  <a:cubicBezTo>
                    <a:pt x="33706" y="9246"/>
                    <a:pt x="32280" y="7036"/>
                    <a:pt x="30447" y="5219"/>
                  </a:cubicBezTo>
                  <a:cubicBezTo>
                    <a:pt x="27767" y="2539"/>
                    <a:pt x="24226" y="706"/>
                    <a:pt x="20293" y="157"/>
                  </a:cubicBezTo>
                  <a:cubicBezTo>
                    <a:pt x="19823" y="110"/>
                    <a:pt x="19321" y="48"/>
                    <a:pt x="18836" y="32"/>
                  </a:cubicBezTo>
                  <a:cubicBezTo>
                    <a:pt x="18569" y="1"/>
                    <a:pt x="18272" y="1"/>
                    <a:pt x="1799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30"/>
            <p:cNvSpPr/>
            <p:nvPr/>
          </p:nvSpPr>
          <p:spPr>
            <a:xfrm>
              <a:off x="2231275" y="2293350"/>
              <a:ext cx="65050" cy="168500"/>
            </a:xfrm>
            <a:custGeom>
              <a:avLst/>
              <a:gdLst/>
              <a:ahLst/>
              <a:cxnLst/>
              <a:rect l="l" t="t" r="r" b="b"/>
              <a:pathLst>
                <a:path w="2602" h="6740" extrusionOk="0">
                  <a:moveTo>
                    <a:pt x="1299" y="0"/>
                  </a:moveTo>
                  <a:cubicBezTo>
                    <a:pt x="682" y="0"/>
                    <a:pt x="422" y="1128"/>
                    <a:pt x="330" y="1631"/>
                  </a:cubicBezTo>
                  <a:cubicBezTo>
                    <a:pt x="1" y="3308"/>
                    <a:pt x="48" y="5078"/>
                    <a:pt x="518" y="6739"/>
                  </a:cubicBezTo>
                  <a:cubicBezTo>
                    <a:pt x="1051" y="6598"/>
                    <a:pt x="1442" y="6112"/>
                    <a:pt x="1724" y="5642"/>
                  </a:cubicBezTo>
                  <a:cubicBezTo>
                    <a:pt x="2273" y="4734"/>
                    <a:pt x="2602" y="3715"/>
                    <a:pt x="2602" y="2665"/>
                  </a:cubicBezTo>
                  <a:cubicBezTo>
                    <a:pt x="2602" y="1913"/>
                    <a:pt x="2398" y="581"/>
                    <a:pt x="1677" y="127"/>
                  </a:cubicBezTo>
                  <a:cubicBezTo>
                    <a:pt x="1538" y="39"/>
                    <a:pt x="1412" y="0"/>
                    <a:pt x="129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30"/>
            <p:cNvSpPr/>
            <p:nvPr/>
          </p:nvSpPr>
          <p:spPr>
            <a:xfrm>
              <a:off x="1502650" y="2572300"/>
              <a:ext cx="358850" cy="190925"/>
            </a:xfrm>
            <a:custGeom>
              <a:avLst/>
              <a:gdLst/>
              <a:ahLst/>
              <a:cxnLst/>
              <a:rect l="l" t="t" r="r" b="b"/>
              <a:pathLst>
                <a:path w="14354" h="7637" extrusionOk="0">
                  <a:moveTo>
                    <a:pt x="14275" y="0"/>
                  </a:moveTo>
                  <a:cubicBezTo>
                    <a:pt x="14275" y="0"/>
                    <a:pt x="658" y="972"/>
                    <a:pt x="580" y="1410"/>
                  </a:cubicBezTo>
                  <a:cubicBezTo>
                    <a:pt x="502" y="1865"/>
                    <a:pt x="4200" y="1865"/>
                    <a:pt x="4200" y="1865"/>
                  </a:cubicBezTo>
                  <a:cubicBezTo>
                    <a:pt x="4200" y="1865"/>
                    <a:pt x="0" y="4215"/>
                    <a:pt x="188" y="4591"/>
                  </a:cubicBezTo>
                  <a:cubicBezTo>
                    <a:pt x="216" y="4636"/>
                    <a:pt x="288" y="4656"/>
                    <a:pt x="395" y="4656"/>
                  </a:cubicBezTo>
                  <a:cubicBezTo>
                    <a:pt x="1146" y="4656"/>
                    <a:pt x="3573" y="3682"/>
                    <a:pt x="3573" y="3682"/>
                  </a:cubicBezTo>
                  <a:lnTo>
                    <a:pt x="3573" y="3682"/>
                  </a:lnTo>
                  <a:cubicBezTo>
                    <a:pt x="3573" y="3682"/>
                    <a:pt x="2633" y="4905"/>
                    <a:pt x="2758" y="5234"/>
                  </a:cubicBezTo>
                  <a:cubicBezTo>
                    <a:pt x="2845" y="5552"/>
                    <a:pt x="3960" y="6604"/>
                    <a:pt x="4353" y="6604"/>
                  </a:cubicBezTo>
                  <a:cubicBezTo>
                    <a:pt x="4385" y="6604"/>
                    <a:pt x="4413" y="6597"/>
                    <a:pt x="4435" y="6581"/>
                  </a:cubicBezTo>
                  <a:cubicBezTo>
                    <a:pt x="4733" y="6393"/>
                    <a:pt x="3761" y="5265"/>
                    <a:pt x="4074" y="4779"/>
                  </a:cubicBezTo>
                  <a:cubicBezTo>
                    <a:pt x="4181" y="4615"/>
                    <a:pt x="4444" y="4545"/>
                    <a:pt x="4744" y="4545"/>
                  </a:cubicBezTo>
                  <a:cubicBezTo>
                    <a:pt x="5330" y="4545"/>
                    <a:pt x="6059" y="4808"/>
                    <a:pt x="6049" y="5140"/>
                  </a:cubicBezTo>
                  <a:cubicBezTo>
                    <a:pt x="6002" y="5625"/>
                    <a:pt x="4184" y="6957"/>
                    <a:pt x="4325" y="7537"/>
                  </a:cubicBezTo>
                  <a:cubicBezTo>
                    <a:pt x="4341" y="7606"/>
                    <a:pt x="4393" y="7636"/>
                    <a:pt x="4471" y="7636"/>
                  </a:cubicBezTo>
                  <a:cubicBezTo>
                    <a:pt x="5077" y="7636"/>
                    <a:pt x="7308" y="5813"/>
                    <a:pt x="7710" y="5328"/>
                  </a:cubicBezTo>
                  <a:cubicBezTo>
                    <a:pt x="8164" y="4779"/>
                    <a:pt x="7945" y="4983"/>
                    <a:pt x="8164" y="4779"/>
                  </a:cubicBezTo>
                  <a:cubicBezTo>
                    <a:pt x="8384" y="4560"/>
                    <a:pt x="9339" y="3526"/>
                    <a:pt x="9966" y="3510"/>
                  </a:cubicBezTo>
                  <a:cubicBezTo>
                    <a:pt x="10593" y="3463"/>
                    <a:pt x="14354" y="3463"/>
                    <a:pt x="14354" y="3463"/>
                  </a:cubicBezTo>
                  <a:lnTo>
                    <a:pt x="14275" y="0"/>
                  </a:ln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30"/>
            <p:cNvSpPr/>
            <p:nvPr/>
          </p:nvSpPr>
          <p:spPr>
            <a:xfrm>
              <a:off x="1916325" y="2319125"/>
              <a:ext cx="182175" cy="188775"/>
            </a:xfrm>
            <a:custGeom>
              <a:avLst/>
              <a:gdLst/>
              <a:ahLst/>
              <a:cxnLst/>
              <a:rect l="l" t="t" r="r" b="b"/>
              <a:pathLst>
                <a:path w="7287" h="7551" extrusionOk="0">
                  <a:moveTo>
                    <a:pt x="4252" y="0"/>
                  </a:moveTo>
                  <a:cubicBezTo>
                    <a:pt x="3419" y="0"/>
                    <a:pt x="2512" y="345"/>
                    <a:pt x="1896" y="710"/>
                  </a:cubicBezTo>
                  <a:cubicBezTo>
                    <a:pt x="1191" y="1086"/>
                    <a:pt x="611" y="1666"/>
                    <a:pt x="314" y="2418"/>
                  </a:cubicBezTo>
                  <a:cubicBezTo>
                    <a:pt x="0" y="3201"/>
                    <a:pt x="32" y="4079"/>
                    <a:pt x="267" y="4878"/>
                  </a:cubicBezTo>
                  <a:cubicBezTo>
                    <a:pt x="423" y="5426"/>
                    <a:pt x="658" y="5943"/>
                    <a:pt x="1019" y="6366"/>
                  </a:cubicBezTo>
                  <a:cubicBezTo>
                    <a:pt x="1702" y="7173"/>
                    <a:pt x="2767" y="7550"/>
                    <a:pt x="3829" y="7550"/>
                  </a:cubicBezTo>
                  <a:cubicBezTo>
                    <a:pt x="3984" y="7550"/>
                    <a:pt x="4140" y="7542"/>
                    <a:pt x="4294" y="7526"/>
                  </a:cubicBezTo>
                  <a:cubicBezTo>
                    <a:pt x="4999" y="7448"/>
                    <a:pt x="5704" y="7213"/>
                    <a:pt x="6221" y="6742"/>
                  </a:cubicBezTo>
                  <a:cubicBezTo>
                    <a:pt x="7052" y="6006"/>
                    <a:pt x="7287" y="4799"/>
                    <a:pt x="7161" y="3703"/>
                  </a:cubicBezTo>
                  <a:cubicBezTo>
                    <a:pt x="7052" y="2574"/>
                    <a:pt x="6425" y="960"/>
                    <a:pt x="5406" y="302"/>
                  </a:cubicBezTo>
                  <a:cubicBezTo>
                    <a:pt x="5071" y="87"/>
                    <a:pt x="4671" y="0"/>
                    <a:pt x="4252"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30"/>
            <p:cNvSpPr/>
            <p:nvPr/>
          </p:nvSpPr>
          <p:spPr>
            <a:xfrm>
              <a:off x="1922200" y="2477500"/>
              <a:ext cx="455225" cy="667925"/>
            </a:xfrm>
            <a:custGeom>
              <a:avLst/>
              <a:gdLst/>
              <a:ahLst/>
              <a:cxnLst/>
              <a:rect l="l" t="t" r="r" b="b"/>
              <a:pathLst>
                <a:path w="18209" h="26717" extrusionOk="0">
                  <a:moveTo>
                    <a:pt x="6848" y="0"/>
                  </a:moveTo>
                  <a:lnTo>
                    <a:pt x="6832" y="251"/>
                  </a:lnTo>
                  <a:lnTo>
                    <a:pt x="6770" y="862"/>
                  </a:lnTo>
                  <a:lnTo>
                    <a:pt x="6425" y="4152"/>
                  </a:lnTo>
                  <a:lnTo>
                    <a:pt x="6394" y="4341"/>
                  </a:lnTo>
                  <a:lnTo>
                    <a:pt x="6378" y="4560"/>
                  </a:lnTo>
                  <a:lnTo>
                    <a:pt x="4404" y="4466"/>
                  </a:lnTo>
                  <a:lnTo>
                    <a:pt x="2790" y="4388"/>
                  </a:lnTo>
                  <a:cubicBezTo>
                    <a:pt x="2790" y="4388"/>
                    <a:pt x="2774" y="4482"/>
                    <a:pt x="2711" y="4638"/>
                  </a:cubicBezTo>
                  <a:cubicBezTo>
                    <a:pt x="2696" y="4654"/>
                    <a:pt x="2696" y="4701"/>
                    <a:pt x="2680" y="4732"/>
                  </a:cubicBezTo>
                  <a:cubicBezTo>
                    <a:pt x="2617" y="4920"/>
                    <a:pt x="2539" y="5124"/>
                    <a:pt x="2445" y="5422"/>
                  </a:cubicBezTo>
                  <a:cubicBezTo>
                    <a:pt x="2429" y="5469"/>
                    <a:pt x="2429" y="5500"/>
                    <a:pt x="2398" y="5547"/>
                  </a:cubicBezTo>
                  <a:lnTo>
                    <a:pt x="2351" y="5719"/>
                  </a:lnTo>
                  <a:cubicBezTo>
                    <a:pt x="2304" y="5860"/>
                    <a:pt x="2241" y="6017"/>
                    <a:pt x="2194" y="6190"/>
                  </a:cubicBezTo>
                  <a:cubicBezTo>
                    <a:pt x="2194" y="6221"/>
                    <a:pt x="2163" y="6284"/>
                    <a:pt x="2147" y="6331"/>
                  </a:cubicBezTo>
                  <a:cubicBezTo>
                    <a:pt x="1959" y="6926"/>
                    <a:pt x="1724" y="7631"/>
                    <a:pt x="1489" y="8368"/>
                  </a:cubicBezTo>
                  <a:cubicBezTo>
                    <a:pt x="1458" y="8446"/>
                    <a:pt x="1426" y="8540"/>
                    <a:pt x="1411" y="8618"/>
                  </a:cubicBezTo>
                  <a:cubicBezTo>
                    <a:pt x="1411" y="8650"/>
                    <a:pt x="1379" y="8697"/>
                    <a:pt x="1379" y="8712"/>
                  </a:cubicBezTo>
                  <a:lnTo>
                    <a:pt x="1379" y="8728"/>
                  </a:lnTo>
                  <a:cubicBezTo>
                    <a:pt x="1348" y="8791"/>
                    <a:pt x="1332" y="8869"/>
                    <a:pt x="1301" y="8947"/>
                  </a:cubicBezTo>
                  <a:cubicBezTo>
                    <a:pt x="1270" y="9041"/>
                    <a:pt x="1254" y="9151"/>
                    <a:pt x="1207" y="9245"/>
                  </a:cubicBezTo>
                  <a:cubicBezTo>
                    <a:pt x="894" y="10295"/>
                    <a:pt x="565" y="11360"/>
                    <a:pt x="345" y="12238"/>
                  </a:cubicBezTo>
                  <a:cubicBezTo>
                    <a:pt x="329" y="12363"/>
                    <a:pt x="282" y="12457"/>
                    <a:pt x="267" y="12567"/>
                  </a:cubicBezTo>
                  <a:cubicBezTo>
                    <a:pt x="251" y="12677"/>
                    <a:pt x="235" y="12755"/>
                    <a:pt x="204" y="12849"/>
                  </a:cubicBezTo>
                  <a:cubicBezTo>
                    <a:pt x="47" y="13507"/>
                    <a:pt x="0" y="14009"/>
                    <a:pt x="32" y="14212"/>
                  </a:cubicBezTo>
                  <a:cubicBezTo>
                    <a:pt x="32" y="14259"/>
                    <a:pt x="32" y="14291"/>
                    <a:pt x="47" y="14338"/>
                  </a:cubicBezTo>
                  <a:cubicBezTo>
                    <a:pt x="79" y="14432"/>
                    <a:pt x="94" y="14526"/>
                    <a:pt x="126" y="14635"/>
                  </a:cubicBezTo>
                  <a:cubicBezTo>
                    <a:pt x="157" y="14714"/>
                    <a:pt x="188" y="14761"/>
                    <a:pt x="204" y="14839"/>
                  </a:cubicBezTo>
                  <a:cubicBezTo>
                    <a:pt x="251" y="14949"/>
                    <a:pt x="314" y="15058"/>
                    <a:pt x="345" y="15184"/>
                  </a:cubicBezTo>
                  <a:cubicBezTo>
                    <a:pt x="392" y="15262"/>
                    <a:pt x="408" y="15341"/>
                    <a:pt x="439" y="15419"/>
                  </a:cubicBezTo>
                  <a:cubicBezTo>
                    <a:pt x="549" y="15654"/>
                    <a:pt x="659" y="15889"/>
                    <a:pt x="753" y="16124"/>
                  </a:cubicBezTo>
                  <a:cubicBezTo>
                    <a:pt x="1050" y="16751"/>
                    <a:pt x="1348" y="17315"/>
                    <a:pt x="1458" y="17534"/>
                  </a:cubicBezTo>
                  <a:cubicBezTo>
                    <a:pt x="1458" y="17550"/>
                    <a:pt x="1489" y="17550"/>
                    <a:pt x="1489" y="17566"/>
                  </a:cubicBezTo>
                  <a:cubicBezTo>
                    <a:pt x="1489" y="17613"/>
                    <a:pt x="1505" y="17628"/>
                    <a:pt x="1505" y="17628"/>
                  </a:cubicBezTo>
                  <a:cubicBezTo>
                    <a:pt x="1505" y="17628"/>
                    <a:pt x="1677" y="18976"/>
                    <a:pt x="1599" y="20700"/>
                  </a:cubicBezTo>
                  <a:cubicBezTo>
                    <a:pt x="1599" y="20778"/>
                    <a:pt x="1583" y="20856"/>
                    <a:pt x="1583" y="20950"/>
                  </a:cubicBezTo>
                  <a:cubicBezTo>
                    <a:pt x="1536" y="21843"/>
                    <a:pt x="1411" y="23254"/>
                    <a:pt x="1285" y="24539"/>
                  </a:cubicBezTo>
                  <a:cubicBezTo>
                    <a:pt x="1207" y="25385"/>
                    <a:pt x="1129" y="26184"/>
                    <a:pt x="1066" y="26717"/>
                  </a:cubicBezTo>
                  <a:lnTo>
                    <a:pt x="14181" y="26717"/>
                  </a:lnTo>
                  <a:cubicBezTo>
                    <a:pt x="14150" y="26623"/>
                    <a:pt x="14119" y="26482"/>
                    <a:pt x="14072" y="26341"/>
                  </a:cubicBezTo>
                  <a:cubicBezTo>
                    <a:pt x="14072" y="26309"/>
                    <a:pt x="14056" y="26262"/>
                    <a:pt x="14056" y="26231"/>
                  </a:cubicBezTo>
                  <a:cubicBezTo>
                    <a:pt x="14040" y="26184"/>
                    <a:pt x="14040" y="26121"/>
                    <a:pt x="14025" y="26074"/>
                  </a:cubicBezTo>
                  <a:cubicBezTo>
                    <a:pt x="13993" y="26011"/>
                    <a:pt x="13993" y="25964"/>
                    <a:pt x="13978" y="25917"/>
                  </a:cubicBezTo>
                  <a:cubicBezTo>
                    <a:pt x="13978" y="25870"/>
                    <a:pt x="13978" y="25855"/>
                    <a:pt x="13962" y="25808"/>
                  </a:cubicBezTo>
                  <a:cubicBezTo>
                    <a:pt x="13946" y="25761"/>
                    <a:pt x="13915" y="25682"/>
                    <a:pt x="13899" y="25620"/>
                  </a:cubicBezTo>
                  <a:cubicBezTo>
                    <a:pt x="13884" y="25541"/>
                    <a:pt x="13868" y="25479"/>
                    <a:pt x="13837" y="25400"/>
                  </a:cubicBezTo>
                  <a:cubicBezTo>
                    <a:pt x="13821" y="25322"/>
                    <a:pt x="13805" y="25259"/>
                    <a:pt x="13790" y="25181"/>
                  </a:cubicBezTo>
                  <a:cubicBezTo>
                    <a:pt x="13758" y="25071"/>
                    <a:pt x="13727" y="24977"/>
                    <a:pt x="13711" y="24868"/>
                  </a:cubicBezTo>
                  <a:lnTo>
                    <a:pt x="13649" y="24633"/>
                  </a:lnTo>
                  <a:lnTo>
                    <a:pt x="13476" y="23927"/>
                  </a:lnTo>
                  <a:cubicBezTo>
                    <a:pt x="13429" y="23802"/>
                    <a:pt x="13414" y="23661"/>
                    <a:pt x="13367" y="23520"/>
                  </a:cubicBezTo>
                  <a:cubicBezTo>
                    <a:pt x="13335" y="23426"/>
                    <a:pt x="13320" y="23332"/>
                    <a:pt x="13288" y="23222"/>
                  </a:cubicBezTo>
                  <a:cubicBezTo>
                    <a:pt x="13273" y="23175"/>
                    <a:pt x="13273" y="23128"/>
                    <a:pt x="13257" y="23066"/>
                  </a:cubicBezTo>
                  <a:cubicBezTo>
                    <a:pt x="13210" y="22972"/>
                    <a:pt x="13194" y="22878"/>
                    <a:pt x="13179" y="22784"/>
                  </a:cubicBezTo>
                  <a:cubicBezTo>
                    <a:pt x="13116" y="22439"/>
                    <a:pt x="13037" y="22125"/>
                    <a:pt x="12975" y="21843"/>
                  </a:cubicBezTo>
                  <a:cubicBezTo>
                    <a:pt x="12818" y="21107"/>
                    <a:pt x="12724" y="20511"/>
                    <a:pt x="12740" y="20245"/>
                  </a:cubicBezTo>
                  <a:cubicBezTo>
                    <a:pt x="12740" y="20214"/>
                    <a:pt x="12740" y="20167"/>
                    <a:pt x="12771" y="20120"/>
                  </a:cubicBezTo>
                  <a:cubicBezTo>
                    <a:pt x="12771" y="20088"/>
                    <a:pt x="12787" y="20073"/>
                    <a:pt x="12787" y="20041"/>
                  </a:cubicBezTo>
                  <a:cubicBezTo>
                    <a:pt x="12802" y="19979"/>
                    <a:pt x="12849" y="19916"/>
                    <a:pt x="12865" y="19838"/>
                  </a:cubicBezTo>
                  <a:cubicBezTo>
                    <a:pt x="12865" y="19822"/>
                    <a:pt x="12881" y="19806"/>
                    <a:pt x="12881" y="19775"/>
                  </a:cubicBezTo>
                  <a:cubicBezTo>
                    <a:pt x="12896" y="19744"/>
                    <a:pt x="12928" y="19681"/>
                    <a:pt x="12943" y="19650"/>
                  </a:cubicBezTo>
                  <a:cubicBezTo>
                    <a:pt x="12959" y="19618"/>
                    <a:pt x="12959" y="19603"/>
                    <a:pt x="12975" y="19587"/>
                  </a:cubicBezTo>
                  <a:cubicBezTo>
                    <a:pt x="13006" y="19540"/>
                    <a:pt x="13022" y="19509"/>
                    <a:pt x="13037" y="19446"/>
                  </a:cubicBezTo>
                  <a:cubicBezTo>
                    <a:pt x="13053" y="19383"/>
                    <a:pt x="13100" y="19352"/>
                    <a:pt x="13116" y="19289"/>
                  </a:cubicBezTo>
                  <a:lnTo>
                    <a:pt x="13116" y="19274"/>
                  </a:lnTo>
                  <a:cubicBezTo>
                    <a:pt x="13132" y="19211"/>
                    <a:pt x="13179" y="19180"/>
                    <a:pt x="13194" y="19117"/>
                  </a:cubicBezTo>
                  <a:cubicBezTo>
                    <a:pt x="13210" y="19039"/>
                    <a:pt x="13273" y="18960"/>
                    <a:pt x="13320" y="18882"/>
                  </a:cubicBezTo>
                  <a:cubicBezTo>
                    <a:pt x="13367" y="18788"/>
                    <a:pt x="13414" y="18678"/>
                    <a:pt x="13476" y="18584"/>
                  </a:cubicBezTo>
                  <a:cubicBezTo>
                    <a:pt x="13586" y="18365"/>
                    <a:pt x="13727" y="18130"/>
                    <a:pt x="13868" y="17895"/>
                  </a:cubicBezTo>
                  <a:cubicBezTo>
                    <a:pt x="13946" y="17738"/>
                    <a:pt x="14025" y="17613"/>
                    <a:pt x="14119" y="17456"/>
                  </a:cubicBezTo>
                  <a:cubicBezTo>
                    <a:pt x="14432" y="16923"/>
                    <a:pt x="14761" y="16359"/>
                    <a:pt x="15122" y="15779"/>
                  </a:cubicBezTo>
                  <a:cubicBezTo>
                    <a:pt x="15231" y="15591"/>
                    <a:pt x="15357" y="15419"/>
                    <a:pt x="15466" y="15215"/>
                  </a:cubicBezTo>
                  <a:cubicBezTo>
                    <a:pt x="15607" y="14980"/>
                    <a:pt x="15748" y="14745"/>
                    <a:pt x="15889" y="14526"/>
                  </a:cubicBezTo>
                  <a:cubicBezTo>
                    <a:pt x="15983" y="14369"/>
                    <a:pt x="16077" y="14197"/>
                    <a:pt x="16171" y="14040"/>
                  </a:cubicBezTo>
                  <a:cubicBezTo>
                    <a:pt x="16234" y="13946"/>
                    <a:pt x="16312" y="13821"/>
                    <a:pt x="16375" y="13727"/>
                  </a:cubicBezTo>
                  <a:cubicBezTo>
                    <a:pt x="16469" y="13554"/>
                    <a:pt x="16563" y="13398"/>
                    <a:pt x="16673" y="13241"/>
                  </a:cubicBezTo>
                  <a:cubicBezTo>
                    <a:pt x="16704" y="13162"/>
                    <a:pt x="16751" y="13100"/>
                    <a:pt x="16783" y="13021"/>
                  </a:cubicBezTo>
                  <a:cubicBezTo>
                    <a:pt x="16861" y="12865"/>
                    <a:pt x="16939" y="12755"/>
                    <a:pt x="17018" y="12614"/>
                  </a:cubicBezTo>
                  <a:cubicBezTo>
                    <a:pt x="17096" y="12520"/>
                    <a:pt x="17143" y="12410"/>
                    <a:pt x="17190" y="12316"/>
                  </a:cubicBezTo>
                  <a:cubicBezTo>
                    <a:pt x="17378" y="11987"/>
                    <a:pt x="17503" y="11737"/>
                    <a:pt x="17582" y="11533"/>
                  </a:cubicBezTo>
                  <a:cubicBezTo>
                    <a:pt x="18208" y="9966"/>
                    <a:pt x="18177" y="8101"/>
                    <a:pt x="17018" y="7286"/>
                  </a:cubicBezTo>
                  <a:cubicBezTo>
                    <a:pt x="16547" y="6926"/>
                    <a:pt x="15404" y="6613"/>
                    <a:pt x="14260" y="6299"/>
                  </a:cubicBezTo>
                  <a:cubicBezTo>
                    <a:pt x="13743" y="6174"/>
                    <a:pt x="13210" y="6033"/>
                    <a:pt x="12740" y="5876"/>
                  </a:cubicBezTo>
                  <a:lnTo>
                    <a:pt x="12724" y="5876"/>
                  </a:lnTo>
                  <a:cubicBezTo>
                    <a:pt x="12395" y="5782"/>
                    <a:pt x="12097" y="5672"/>
                    <a:pt x="11831" y="5563"/>
                  </a:cubicBezTo>
                  <a:cubicBezTo>
                    <a:pt x="11251" y="5328"/>
                    <a:pt x="10891" y="5077"/>
                    <a:pt x="10828" y="4779"/>
                  </a:cubicBezTo>
                  <a:cubicBezTo>
                    <a:pt x="10812" y="4607"/>
                    <a:pt x="10781" y="4403"/>
                    <a:pt x="10781" y="4184"/>
                  </a:cubicBezTo>
                  <a:cubicBezTo>
                    <a:pt x="10781" y="3745"/>
                    <a:pt x="10844" y="3228"/>
                    <a:pt x="10922" y="2742"/>
                  </a:cubicBezTo>
                  <a:lnTo>
                    <a:pt x="10922" y="2695"/>
                  </a:lnTo>
                  <a:cubicBezTo>
                    <a:pt x="11063" y="1880"/>
                    <a:pt x="11235" y="1175"/>
                    <a:pt x="11235" y="1175"/>
                  </a:cubicBezTo>
                  <a:lnTo>
                    <a:pt x="7757" y="235"/>
                  </a:lnTo>
                  <a:lnTo>
                    <a:pt x="6926" y="16"/>
                  </a:lnTo>
                  <a:lnTo>
                    <a:pt x="6848" y="0"/>
                  </a:ln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30"/>
            <p:cNvSpPr/>
            <p:nvPr/>
          </p:nvSpPr>
          <p:spPr>
            <a:xfrm>
              <a:off x="2123550" y="2526450"/>
              <a:ext cx="72900" cy="54475"/>
            </a:xfrm>
            <a:custGeom>
              <a:avLst/>
              <a:gdLst/>
              <a:ahLst/>
              <a:cxnLst/>
              <a:rect l="l" t="t" r="r" b="b"/>
              <a:pathLst>
                <a:path w="2916" h="2179" extrusionOk="0">
                  <a:moveTo>
                    <a:pt x="1" y="1"/>
                  </a:moveTo>
                  <a:lnTo>
                    <a:pt x="2774" y="2179"/>
                  </a:lnTo>
                  <a:cubicBezTo>
                    <a:pt x="2774" y="1724"/>
                    <a:pt x="2837" y="1207"/>
                    <a:pt x="2915" y="722"/>
                  </a:cubicBezTo>
                  <a:lnTo>
                    <a:pt x="2915" y="690"/>
                  </a:lnTo>
                  <a:lnTo>
                    <a:pt x="1" y="1"/>
                  </a:lnTo>
                  <a:close/>
                </a:path>
              </a:pathLst>
            </a:custGeom>
            <a:solidFill>
              <a:srgbClr val="FF84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30"/>
            <p:cNvSpPr/>
            <p:nvPr/>
          </p:nvSpPr>
          <p:spPr>
            <a:xfrm>
              <a:off x="2055000" y="2244800"/>
              <a:ext cx="228025" cy="307675"/>
            </a:xfrm>
            <a:custGeom>
              <a:avLst/>
              <a:gdLst/>
              <a:ahLst/>
              <a:cxnLst/>
              <a:rect l="l" t="t" r="r" b="b"/>
              <a:pathLst>
                <a:path w="9121" h="12307" extrusionOk="0">
                  <a:moveTo>
                    <a:pt x="4560" y="0"/>
                  </a:moveTo>
                  <a:cubicBezTo>
                    <a:pt x="2037" y="0"/>
                    <a:pt x="0" y="2037"/>
                    <a:pt x="0" y="4560"/>
                  </a:cubicBezTo>
                  <a:cubicBezTo>
                    <a:pt x="0" y="5939"/>
                    <a:pt x="596" y="7146"/>
                    <a:pt x="1536" y="7992"/>
                  </a:cubicBezTo>
                  <a:lnTo>
                    <a:pt x="1661" y="9872"/>
                  </a:lnTo>
                  <a:cubicBezTo>
                    <a:pt x="1693" y="10624"/>
                    <a:pt x="2210" y="11220"/>
                    <a:pt x="2931" y="11423"/>
                  </a:cubicBezTo>
                  <a:lnTo>
                    <a:pt x="6895" y="12285"/>
                  </a:lnTo>
                  <a:cubicBezTo>
                    <a:pt x="7001" y="12300"/>
                    <a:pt x="7101" y="12307"/>
                    <a:pt x="7197" y="12307"/>
                  </a:cubicBezTo>
                  <a:cubicBezTo>
                    <a:pt x="8040" y="12307"/>
                    <a:pt x="8508" y="11773"/>
                    <a:pt x="8634" y="11126"/>
                  </a:cubicBezTo>
                  <a:cubicBezTo>
                    <a:pt x="8791" y="10358"/>
                    <a:pt x="8932" y="9465"/>
                    <a:pt x="8979" y="8587"/>
                  </a:cubicBezTo>
                  <a:cubicBezTo>
                    <a:pt x="9042" y="7443"/>
                    <a:pt x="9057" y="6096"/>
                    <a:pt x="9089" y="5187"/>
                  </a:cubicBezTo>
                  <a:cubicBezTo>
                    <a:pt x="9120" y="4983"/>
                    <a:pt x="9026" y="4482"/>
                    <a:pt x="9026" y="4294"/>
                  </a:cubicBezTo>
                  <a:cubicBezTo>
                    <a:pt x="9026" y="1771"/>
                    <a:pt x="7083" y="0"/>
                    <a:pt x="4560" y="0"/>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30"/>
            <p:cNvSpPr/>
            <p:nvPr/>
          </p:nvSpPr>
          <p:spPr>
            <a:xfrm>
              <a:off x="2040500" y="2415725"/>
              <a:ext cx="86575" cy="81900"/>
            </a:xfrm>
            <a:custGeom>
              <a:avLst/>
              <a:gdLst/>
              <a:ahLst/>
              <a:cxnLst/>
              <a:rect l="l" t="t" r="r" b="b"/>
              <a:pathLst>
                <a:path w="3463" h="3276" extrusionOk="0">
                  <a:moveTo>
                    <a:pt x="1215" y="0"/>
                  </a:moveTo>
                  <a:cubicBezTo>
                    <a:pt x="1021" y="0"/>
                    <a:pt x="833" y="39"/>
                    <a:pt x="674" y="136"/>
                  </a:cubicBezTo>
                  <a:cubicBezTo>
                    <a:pt x="502" y="262"/>
                    <a:pt x="361" y="434"/>
                    <a:pt x="267" y="622"/>
                  </a:cubicBezTo>
                  <a:cubicBezTo>
                    <a:pt x="1" y="1170"/>
                    <a:pt x="32" y="1844"/>
                    <a:pt x="314" y="2346"/>
                  </a:cubicBezTo>
                  <a:cubicBezTo>
                    <a:pt x="612" y="2878"/>
                    <a:pt x="1176" y="3239"/>
                    <a:pt x="1787" y="3270"/>
                  </a:cubicBezTo>
                  <a:cubicBezTo>
                    <a:pt x="1831" y="3274"/>
                    <a:pt x="1875" y="3276"/>
                    <a:pt x="1919" y="3276"/>
                  </a:cubicBezTo>
                  <a:cubicBezTo>
                    <a:pt x="2796" y="3276"/>
                    <a:pt x="3463" y="2538"/>
                    <a:pt x="3135" y="1672"/>
                  </a:cubicBezTo>
                  <a:cubicBezTo>
                    <a:pt x="2947" y="1092"/>
                    <a:pt x="2680" y="450"/>
                    <a:pt x="2100" y="199"/>
                  </a:cubicBezTo>
                  <a:cubicBezTo>
                    <a:pt x="1842" y="94"/>
                    <a:pt x="1520" y="0"/>
                    <a:pt x="1215" y="0"/>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30"/>
            <p:cNvSpPr/>
            <p:nvPr/>
          </p:nvSpPr>
          <p:spPr>
            <a:xfrm>
              <a:off x="2173700" y="2439350"/>
              <a:ext cx="38800" cy="15450"/>
            </a:xfrm>
            <a:custGeom>
              <a:avLst/>
              <a:gdLst/>
              <a:ahLst/>
              <a:cxnLst/>
              <a:rect l="l" t="t" r="r" b="b"/>
              <a:pathLst>
                <a:path w="1552" h="618" extrusionOk="0">
                  <a:moveTo>
                    <a:pt x="1463" y="0"/>
                  </a:moveTo>
                  <a:cubicBezTo>
                    <a:pt x="1436" y="0"/>
                    <a:pt x="1407" y="18"/>
                    <a:pt x="1395" y="53"/>
                  </a:cubicBezTo>
                  <a:cubicBezTo>
                    <a:pt x="1317" y="272"/>
                    <a:pt x="1097" y="429"/>
                    <a:pt x="846" y="461"/>
                  </a:cubicBezTo>
                  <a:cubicBezTo>
                    <a:pt x="796" y="471"/>
                    <a:pt x="745" y="476"/>
                    <a:pt x="693" y="476"/>
                  </a:cubicBezTo>
                  <a:cubicBezTo>
                    <a:pt x="518" y="476"/>
                    <a:pt x="331" y="420"/>
                    <a:pt x="126" y="335"/>
                  </a:cubicBezTo>
                  <a:cubicBezTo>
                    <a:pt x="112" y="326"/>
                    <a:pt x="99" y="322"/>
                    <a:pt x="88" y="322"/>
                  </a:cubicBezTo>
                  <a:cubicBezTo>
                    <a:pt x="62" y="322"/>
                    <a:pt x="43" y="344"/>
                    <a:pt x="32" y="366"/>
                  </a:cubicBezTo>
                  <a:cubicBezTo>
                    <a:pt x="0" y="414"/>
                    <a:pt x="32" y="445"/>
                    <a:pt x="63" y="461"/>
                  </a:cubicBezTo>
                  <a:cubicBezTo>
                    <a:pt x="282" y="570"/>
                    <a:pt x="517" y="617"/>
                    <a:pt x="705" y="617"/>
                  </a:cubicBezTo>
                  <a:lnTo>
                    <a:pt x="862" y="617"/>
                  </a:lnTo>
                  <a:cubicBezTo>
                    <a:pt x="1175" y="586"/>
                    <a:pt x="1442" y="366"/>
                    <a:pt x="1536" y="116"/>
                  </a:cubicBezTo>
                  <a:cubicBezTo>
                    <a:pt x="1552" y="69"/>
                    <a:pt x="1536" y="37"/>
                    <a:pt x="1489" y="6"/>
                  </a:cubicBezTo>
                  <a:cubicBezTo>
                    <a:pt x="1481" y="2"/>
                    <a:pt x="1472" y="0"/>
                    <a:pt x="1463"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30"/>
            <p:cNvSpPr/>
            <p:nvPr/>
          </p:nvSpPr>
          <p:spPr>
            <a:xfrm>
              <a:off x="2255950" y="2417550"/>
              <a:ext cx="23550" cy="13350"/>
            </a:xfrm>
            <a:custGeom>
              <a:avLst/>
              <a:gdLst/>
              <a:ahLst/>
              <a:cxnLst/>
              <a:rect l="l" t="t" r="r" b="b"/>
              <a:pathLst>
                <a:path w="942" h="534" extrusionOk="0">
                  <a:moveTo>
                    <a:pt x="831" y="1"/>
                  </a:moveTo>
                  <a:cubicBezTo>
                    <a:pt x="784" y="1"/>
                    <a:pt x="769" y="48"/>
                    <a:pt x="769" y="79"/>
                  </a:cubicBezTo>
                  <a:cubicBezTo>
                    <a:pt x="784" y="204"/>
                    <a:pt x="690" y="345"/>
                    <a:pt x="549" y="377"/>
                  </a:cubicBezTo>
                  <a:cubicBezTo>
                    <a:pt x="517" y="389"/>
                    <a:pt x="482" y="395"/>
                    <a:pt x="446" y="395"/>
                  </a:cubicBezTo>
                  <a:cubicBezTo>
                    <a:pt x="344" y="395"/>
                    <a:pt x="234" y="348"/>
                    <a:pt x="142" y="267"/>
                  </a:cubicBezTo>
                  <a:cubicBezTo>
                    <a:pt x="134" y="243"/>
                    <a:pt x="114" y="232"/>
                    <a:pt x="95" y="232"/>
                  </a:cubicBezTo>
                  <a:cubicBezTo>
                    <a:pt x="75" y="232"/>
                    <a:pt x="56" y="243"/>
                    <a:pt x="48" y="267"/>
                  </a:cubicBezTo>
                  <a:cubicBezTo>
                    <a:pt x="1" y="283"/>
                    <a:pt x="1" y="345"/>
                    <a:pt x="48" y="361"/>
                  </a:cubicBezTo>
                  <a:cubicBezTo>
                    <a:pt x="189" y="471"/>
                    <a:pt x="314" y="533"/>
                    <a:pt x="471" y="533"/>
                  </a:cubicBezTo>
                  <a:lnTo>
                    <a:pt x="581" y="533"/>
                  </a:lnTo>
                  <a:cubicBezTo>
                    <a:pt x="784" y="471"/>
                    <a:pt x="941" y="267"/>
                    <a:pt x="910" y="63"/>
                  </a:cubicBezTo>
                  <a:cubicBezTo>
                    <a:pt x="910" y="32"/>
                    <a:pt x="863" y="1"/>
                    <a:pt x="831"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30"/>
            <p:cNvSpPr/>
            <p:nvPr/>
          </p:nvSpPr>
          <p:spPr>
            <a:xfrm>
              <a:off x="2247350" y="2419750"/>
              <a:ext cx="15675" cy="52275"/>
            </a:xfrm>
            <a:custGeom>
              <a:avLst/>
              <a:gdLst/>
              <a:ahLst/>
              <a:cxnLst/>
              <a:rect l="l" t="t" r="r" b="b"/>
              <a:pathLst>
                <a:path w="627" h="2091" extrusionOk="0">
                  <a:moveTo>
                    <a:pt x="126" y="1"/>
                  </a:moveTo>
                  <a:cubicBezTo>
                    <a:pt x="117" y="1"/>
                    <a:pt x="106" y="3"/>
                    <a:pt x="94" y="7"/>
                  </a:cubicBezTo>
                  <a:cubicBezTo>
                    <a:pt x="63" y="38"/>
                    <a:pt x="31" y="69"/>
                    <a:pt x="63" y="116"/>
                  </a:cubicBezTo>
                  <a:lnTo>
                    <a:pt x="267" y="759"/>
                  </a:lnTo>
                  <a:cubicBezTo>
                    <a:pt x="392" y="1056"/>
                    <a:pt x="486" y="1386"/>
                    <a:pt x="470" y="1699"/>
                  </a:cubicBezTo>
                  <a:cubicBezTo>
                    <a:pt x="470" y="1762"/>
                    <a:pt x="470" y="1840"/>
                    <a:pt x="423" y="1871"/>
                  </a:cubicBezTo>
                  <a:cubicBezTo>
                    <a:pt x="395" y="1918"/>
                    <a:pt x="335" y="1931"/>
                    <a:pt x="264" y="1931"/>
                  </a:cubicBezTo>
                  <a:cubicBezTo>
                    <a:pt x="215" y="1931"/>
                    <a:pt x="161" y="1925"/>
                    <a:pt x="110" y="1918"/>
                  </a:cubicBezTo>
                  <a:cubicBezTo>
                    <a:pt x="102" y="1916"/>
                    <a:pt x="93" y="1914"/>
                    <a:pt x="85" y="1914"/>
                  </a:cubicBezTo>
                  <a:cubicBezTo>
                    <a:pt x="48" y="1914"/>
                    <a:pt x="16" y="1942"/>
                    <a:pt x="16" y="1981"/>
                  </a:cubicBezTo>
                  <a:cubicBezTo>
                    <a:pt x="0" y="2028"/>
                    <a:pt x="31" y="2075"/>
                    <a:pt x="78" y="2075"/>
                  </a:cubicBezTo>
                  <a:cubicBezTo>
                    <a:pt x="141" y="2091"/>
                    <a:pt x="188" y="2091"/>
                    <a:pt x="251" y="2091"/>
                  </a:cubicBezTo>
                  <a:cubicBezTo>
                    <a:pt x="376" y="2091"/>
                    <a:pt x="470" y="2059"/>
                    <a:pt x="533" y="1950"/>
                  </a:cubicBezTo>
                  <a:cubicBezTo>
                    <a:pt x="580" y="1871"/>
                    <a:pt x="611" y="1777"/>
                    <a:pt x="611" y="1699"/>
                  </a:cubicBezTo>
                  <a:cubicBezTo>
                    <a:pt x="627" y="1354"/>
                    <a:pt x="502" y="1009"/>
                    <a:pt x="408" y="696"/>
                  </a:cubicBezTo>
                  <a:lnTo>
                    <a:pt x="188" y="54"/>
                  </a:lnTo>
                  <a:cubicBezTo>
                    <a:pt x="176" y="18"/>
                    <a:pt x="156" y="1"/>
                    <a:pt x="12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30"/>
            <p:cNvSpPr/>
            <p:nvPr/>
          </p:nvSpPr>
          <p:spPr>
            <a:xfrm>
              <a:off x="2230500" y="2481600"/>
              <a:ext cx="32150" cy="10025"/>
            </a:xfrm>
            <a:custGeom>
              <a:avLst/>
              <a:gdLst/>
              <a:ahLst/>
              <a:cxnLst/>
              <a:rect l="l" t="t" r="r" b="b"/>
              <a:pathLst>
                <a:path w="1286" h="401" extrusionOk="0">
                  <a:moveTo>
                    <a:pt x="94" y="1"/>
                  </a:moveTo>
                  <a:cubicBezTo>
                    <a:pt x="75" y="1"/>
                    <a:pt x="55" y="8"/>
                    <a:pt x="47" y="24"/>
                  </a:cubicBezTo>
                  <a:cubicBezTo>
                    <a:pt x="0" y="55"/>
                    <a:pt x="0" y="102"/>
                    <a:pt x="47" y="134"/>
                  </a:cubicBezTo>
                  <a:cubicBezTo>
                    <a:pt x="235" y="306"/>
                    <a:pt x="502" y="400"/>
                    <a:pt x="768" y="400"/>
                  </a:cubicBezTo>
                  <a:cubicBezTo>
                    <a:pt x="925" y="400"/>
                    <a:pt x="1082" y="384"/>
                    <a:pt x="1223" y="306"/>
                  </a:cubicBezTo>
                  <a:cubicBezTo>
                    <a:pt x="1254" y="290"/>
                    <a:pt x="1285" y="243"/>
                    <a:pt x="1254" y="212"/>
                  </a:cubicBezTo>
                  <a:cubicBezTo>
                    <a:pt x="1242" y="177"/>
                    <a:pt x="1222" y="159"/>
                    <a:pt x="1192" y="159"/>
                  </a:cubicBezTo>
                  <a:cubicBezTo>
                    <a:pt x="1182" y="159"/>
                    <a:pt x="1172" y="161"/>
                    <a:pt x="1160" y="165"/>
                  </a:cubicBezTo>
                  <a:cubicBezTo>
                    <a:pt x="1038" y="223"/>
                    <a:pt x="904" y="251"/>
                    <a:pt x="771" y="251"/>
                  </a:cubicBezTo>
                  <a:cubicBezTo>
                    <a:pt x="545" y="251"/>
                    <a:pt x="319" y="172"/>
                    <a:pt x="141" y="24"/>
                  </a:cubicBezTo>
                  <a:cubicBezTo>
                    <a:pt x="134" y="8"/>
                    <a:pt x="114" y="1"/>
                    <a:pt x="94"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30"/>
            <p:cNvSpPr/>
            <p:nvPr/>
          </p:nvSpPr>
          <p:spPr>
            <a:xfrm>
              <a:off x="2171725" y="2410100"/>
              <a:ext cx="24325" cy="12575"/>
            </a:xfrm>
            <a:custGeom>
              <a:avLst/>
              <a:gdLst/>
              <a:ahLst/>
              <a:cxnLst/>
              <a:rect l="l" t="t" r="r" b="b"/>
              <a:pathLst>
                <a:path w="973" h="503" extrusionOk="0">
                  <a:moveTo>
                    <a:pt x="651" y="1"/>
                  </a:moveTo>
                  <a:cubicBezTo>
                    <a:pt x="561" y="1"/>
                    <a:pt x="471" y="17"/>
                    <a:pt x="393" y="48"/>
                  </a:cubicBezTo>
                  <a:cubicBezTo>
                    <a:pt x="220" y="111"/>
                    <a:pt x="111" y="252"/>
                    <a:pt x="32" y="408"/>
                  </a:cubicBezTo>
                  <a:cubicBezTo>
                    <a:pt x="1" y="440"/>
                    <a:pt x="32" y="487"/>
                    <a:pt x="64" y="502"/>
                  </a:cubicBezTo>
                  <a:lnTo>
                    <a:pt x="111" y="502"/>
                  </a:lnTo>
                  <a:cubicBezTo>
                    <a:pt x="126" y="502"/>
                    <a:pt x="158" y="487"/>
                    <a:pt x="189" y="455"/>
                  </a:cubicBezTo>
                  <a:cubicBezTo>
                    <a:pt x="220" y="346"/>
                    <a:pt x="346" y="252"/>
                    <a:pt x="455" y="189"/>
                  </a:cubicBezTo>
                  <a:cubicBezTo>
                    <a:pt x="518" y="158"/>
                    <a:pt x="589" y="142"/>
                    <a:pt x="657" y="142"/>
                  </a:cubicBezTo>
                  <a:cubicBezTo>
                    <a:pt x="726" y="142"/>
                    <a:pt x="792" y="158"/>
                    <a:pt x="847" y="189"/>
                  </a:cubicBezTo>
                  <a:cubicBezTo>
                    <a:pt x="859" y="193"/>
                    <a:pt x="870" y="195"/>
                    <a:pt x="879" y="195"/>
                  </a:cubicBezTo>
                  <a:cubicBezTo>
                    <a:pt x="909" y="195"/>
                    <a:pt x="929" y="177"/>
                    <a:pt x="941" y="142"/>
                  </a:cubicBezTo>
                  <a:cubicBezTo>
                    <a:pt x="972" y="111"/>
                    <a:pt x="941" y="64"/>
                    <a:pt x="910" y="48"/>
                  </a:cubicBezTo>
                  <a:cubicBezTo>
                    <a:pt x="831" y="17"/>
                    <a:pt x="741" y="1"/>
                    <a:pt x="651"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30"/>
            <p:cNvSpPr/>
            <p:nvPr/>
          </p:nvSpPr>
          <p:spPr>
            <a:xfrm>
              <a:off x="2253225" y="2393525"/>
              <a:ext cx="20400" cy="9950"/>
            </a:xfrm>
            <a:custGeom>
              <a:avLst/>
              <a:gdLst/>
              <a:ahLst/>
              <a:cxnLst/>
              <a:rect l="l" t="t" r="r" b="b"/>
              <a:pathLst>
                <a:path w="816" h="398" extrusionOk="0">
                  <a:moveTo>
                    <a:pt x="510" y="1"/>
                  </a:moveTo>
                  <a:cubicBezTo>
                    <a:pt x="449" y="1"/>
                    <a:pt x="388" y="8"/>
                    <a:pt x="329" y="21"/>
                  </a:cubicBezTo>
                  <a:cubicBezTo>
                    <a:pt x="188" y="68"/>
                    <a:pt x="79" y="178"/>
                    <a:pt x="16" y="303"/>
                  </a:cubicBezTo>
                  <a:cubicBezTo>
                    <a:pt x="0" y="335"/>
                    <a:pt x="16" y="382"/>
                    <a:pt x="63" y="397"/>
                  </a:cubicBezTo>
                  <a:lnTo>
                    <a:pt x="94" y="397"/>
                  </a:lnTo>
                  <a:cubicBezTo>
                    <a:pt x="110" y="397"/>
                    <a:pt x="141" y="382"/>
                    <a:pt x="173" y="366"/>
                  </a:cubicBezTo>
                  <a:cubicBezTo>
                    <a:pt x="220" y="256"/>
                    <a:pt x="314" y="209"/>
                    <a:pt x="408" y="162"/>
                  </a:cubicBezTo>
                  <a:cubicBezTo>
                    <a:pt x="444" y="150"/>
                    <a:pt x="484" y="145"/>
                    <a:pt x="525" y="145"/>
                  </a:cubicBezTo>
                  <a:cubicBezTo>
                    <a:pt x="591" y="145"/>
                    <a:pt x="657" y="159"/>
                    <a:pt x="705" y="178"/>
                  </a:cubicBezTo>
                  <a:cubicBezTo>
                    <a:pt x="715" y="187"/>
                    <a:pt x="725" y="191"/>
                    <a:pt x="736" y="191"/>
                  </a:cubicBezTo>
                  <a:cubicBezTo>
                    <a:pt x="762" y="191"/>
                    <a:pt x="788" y="169"/>
                    <a:pt x="799" y="147"/>
                  </a:cubicBezTo>
                  <a:cubicBezTo>
                    <a:pt x="815" y="100"/>
                    <a:pt x="799" y="68"/>
                    <a:pt x="768" y="53"/>
                  </a:cubicBezTo>
                  <a:cubicBezTo>
                    <a:pt x="685" y="16"/>
                    <a:pt x="597" y="1"/>
                    <a:pt x="510"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30"/>
            <p:cNvSpPr/>
            <p:nvPr/>
          </p:nvSpPr>
          <p:spPr>
            <a:xfrm>
              <a:off x="2026400" y="2237300"/>
              <a:ext cx="246425" cy="232375"/>
            </a:xfrm>
            <a:custGeom>
              <a:avLst/>
              <a:gdLst/>
              <a:ahLst/>
              <a:cxnLst/>
              <a:rect l="l" t="t" r="r" b="b"/>
              <a:pathLst>
                <a:path w="9857" h="9295" extrusionOk="0">
                  <a:moveTo>
                    <a:pt x="5868" y="0"/>
                  </a:moveTo>
                  <a:cubicBezTo>
                    <a:pt x="3019" y="0"/>
                    <a:pt x="1317" y="1239"/>
                    <a:pt x="674" y="3074"/>
                  </a:cubicBezTo>
                  <a:cubicBezTo>
                    <a:pt x="1" y="4986"/>
                    <a:pt x="925" y="7430"/>
                    <a:pt x="925" y="7430"/>
                  </a:cubicBezTo>
                  <a:cubicBezTo>
                    <a:pt x="925" y="7430"/>
                    <a:pt x="1301" y="7164"/>
                    <a:pt x="1724" y="7117"/>
                  </a:cubicBezTo>
                  <a:cubicBezTo>
                    <a:pt x="1724" y="7117"/>
                    <a:pt x="2398" y="7258"/>
                    <a:pt x="2476" y="7790"/>
                  </a:cubicBezTo>
                  <a:cubicBezTo>
                    <a:pt x="2555" y="8339"/>
                    <a:pt x="2868" y="9248"/>
                    <a:pt x="3432" y="9295"/>
                  </a:cubicBezTo>
                  <a:cubicBezTo>
                    <a:pt x="3432" y="9295"/>
                    <a:pt x="2727" y="8088"/>
                    <a:pt x="3197" y="7790"/>
                  </a:cubicBezTo>
                  <a:cubicBezTo>
                    <a:pt x="3284" y="7729"/>
                    <a:pt x="3380" y="7707"/>
                    <a:pt x="3483" y="7707"/>
                  </a:cubicBezTo>
                  <a:cubicBezTo>
                    <a:pt x="3793" y="7707"/>
                    <a:pt x="4175" y="7910"/>
                    <a:pt x="4620" y="7910"/>
                  </a:cubicBezTo>
                  <a:cubicBezTo>
                    <a:pt x="4832" y="7910"/>
                    <a:pt x="5058" y="7864"/>
                    <a:pt x="5297" y="7728"/>
                  </a:cubicBezTo>
                  <a:cubicBezTo>
                    <a:pt x="6190" y="7211"/>
                    <a:pt x="5626" y="5377"/>
                    <a:pt x="6488" y="5017"/>
                  </a:cubicBezTo>
                  <a:cubicBezTo>
                    <a:pt x="6609" y="4971"/>
                    <a:pt x="6728" y="4952"/>
                    <a:pt x="6844" y="4952"/>
                  </a:cubicBezTo>
                  <a:cubicBezTo>
                    <a:pt x="7374" y="4952"/>
                    <a:pt x="7863" y="5343"/>
                    <a:pt x="8390" y="5343"/>
                  </a:cubicBezTo>
                  <a:cubicBezTo>
                    <a:pt x="8570" y="5343"/>
                    <a:pt x="8755" y="5297"/>
                    <a:pt x="8948" y="5174"/>
                  </a:cubicBezTo>
                  <a:cubicBezTo>
                    <a:pt x="9841" y="4609"/>
                    <a:pt x="9857" y="2275"/>
                    <a:pt x="9857" y="2275"/>
                  </a:cubicBezTo>
                  <a:cubicBezTo>
                    <a:pt x="9857" y="2275"/>
                    <a:pt x="8603" y="50"/>
                    <a:pt x="6080" y="3"/>
                  </a:cubicBezTo>
                  <a:cubicBezTo>
                    <a:pt x="6009" y="1"/>
                    <a:pt x="5938" y="0"/>
                    <a:pt x="5868"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30"/>
            <p:cNvSpPr/>
            <p:nvPr/>
          </p:nvSpPr>
          <p:spPr>
            <a:xfrm>
              <a:off x="1922200" y="2587575"/>
              <a:ext cx="455225" cy="557850"/>
            </a:xfrm>
            <a:custGeom>
              <a:avLst/>
              <a:gdLst/>
              <a:ahLst/>
              <a:cxnLst/>
              <a:rect l="l" t="t" r="r" b="b"/>
              <a:pathLst>
                <a:path w="18209" h="22314" extrusionOk="0">
                  <a:moveTo>
                    <a:pt x="2790" y="0"/>
                  </a:moveTo>
                  <a:cubicBezTo>
                    <a:pt x="2790" y="0"/>
                    <a:pt x="2774" y="94"/>
                    <a:pt x="2711" y="251"/>
                  </a:cubicBezTo>
                  <a:cubicBezTo>
                    <a:pt x="2696" y="282"/>
                    <a:pt x="2696" y="314"/>
                    <a:pt x="2680" y="361"/>
                  </a:cubicBezTo>
                  <a:cubicBezTo>
                    <a:pt x="2617" y="533"/>
                    <a:pt x="2539" y="752"/>
                    <a:pt x="2445" y="1034"/>
                  </a:cubicBezTo>
                  <a:cubicBezTo>
                    <a:pt x="2429" y="1081"/>
                    <a:pt x="2429" y="1113"/>
                    <a:pt x="2398" y="1160"/>
                  </a:cubicBezTo>
                  <a:lnTo>
                    <a:pt x="2351" y="1332"/>
                  </a:lnTo>
                  <a:cubicBezTo>
                    <a:pt x="2304" y="1473"/>
                    <a:pt x="2241" y="1630"/>
                    <a:pt x="2194" y="1802"/>
                  </a:cubicBezTo>
                  <a:cubicBezTo>
                    <a:pt x="2194" y="1849"/>
                    <a:pt x="2163" y="1896"/>
                    <a:pt x="2147" y="1943"/>
                  </a:cubicBezTo>
                  <a:cubicBezTo>
                    <a:pt x="1959" y="2554"/>
                    <a:pt x="1724" y="3259"/>
                    <a:pt x="1489" y="3980"/>
                  </a:cubicBezTo>
                  <a:cubicBezTo>
                    <a:pt x="1458" y="4059"/>
                    <a:pt x="1426" y="4153"/>
                    <a:pt x="1411" y="4231"/>
                  </a:cubicBezTo>
                  <a:cubicBezTo>
                    <a:pt x="1411" y="4247"/>
                    <a:pt x="1379" y="4294"/>
                    <a:pt x="1379" y="4309"/>
                  </a:cubicBezTo>
                  <a:lnTo>
                    <a:pt x="1379" y="4325"/>
                  </a:lnTo>
                  <a:cubicBezTo>
                    <a:pt x="1348" y="4388"/>
                    <a:pt x="1332" y="4466"/>
                    <a:pt x="1301" y="4544"/>
                  </a:cubicBezTo>
                  <a:cubicBezTo>
                    <a:pt x="1270" y="4638"/>
                    <a:pt x="1254" y="4748"/>
                    <a:pt x="1207" y="4842"/>
                  </a:cubicBezTo>
                  <a:cubicBezTo>
                    <a:pt x="894" y="5892"/>
                    <a:pt x="565" y="6957"/>
                    <a:pt x="345" y="7835"/>
                  </a:cubicBezTo>
                  <a:cubicBezTo>
                    <a:pt x="329" y="7960"/>
                    <a:pt x="282" y="8054"/>
                    <a:pt x="267" y="8164"/>
                  </a:cubicBezTo>
                  <a:cubicBezTo>
                    <a:pt x="251" y="8274"/>
                    <a:pt x="235" y="8352"/>
                    <a:pt x="204" y="8446"/>
                  </a:cubicBezTo>
                  <a:cubicBezTo>
                    <a:pt x="47" y="9104"/>
                    <a:pt x="0" y="9606"/>
                    <a:pt x="32" y="9809"/>
                  </a:cubicBezTo>
                  <a:cubicBezTo>
                    <a:pt x="32" y="9856"/>
                    <a:pt x="32" y="9888"/>
                    <a:pt x="47" y="9935"/>
                  </a:cubicBezTo>
                  <a:cubicBezTo>
                    <a:pt x="79" y="10029"/>
                    <a:pt x="94" y="10123"/>
                    <a:pt x="126" y="10232"/>
                  </a:cubicBezTo>
                  <a:cubicBezTo>
                    <a:pt x="157" y="10311"/>
                    <a:pt x="188" y="10358"/>
                    <a:pt x="204" y="10436"/>
                  </a:cubicBezTo>
                  <a:cubicBezTo>
                    <a:pt x="251" y="10546"/>
                    <a:pt x="314" y="10655"/>
                    <a:pt x="345" y="10781"/>
                  </a:cubicBezTo>
                  <a:cubicBezTo>
                    <a:pt x="392" y="10859"/>
                    <a:pt x="408" y="10938"/>
                    <a:pt x="439" y="11016"/>
                  </a:cubicBezTo>
                  <a:cubicBezTo>
                    <a:pt x="549" y="11251"/>
                    <a:pt x="659" y="11486"/>
                    <a:pt x="753" y="11721"/>
                  </a:cubicBezTo>
                  <a:cubicBezTo>
                    <a:pt x="1050" y="12348"/>
                    <a:pt x="1348" y="12912"/>
                    <a:pt x="1458" y="13131"/>
                  </a:cubicBezTo>
                  <a:cubicBezTo>
                    <a:pt x="1458" y="13147"/>
                    <a:pt x="1489" y="13147"/>
                    <a:pt x="1489" y="13163"/>
                  </a:cubicBezTo>
                  <a:cubicBezTo>
                    <a:pt x="1489" y="13210"/>
                    <a:pt x="1505" y="13225"/>
                    <a:pt x="1505" y="13225"/>
                  </a:cubicBezTo>
                  <a:cubicBezTo>
                    <a:pt x="1505" y="13225"/>
                    <a:pt x="1426" y="14902"/>
                    <a:pt x="1348" y="16579"/>
                  </a:cubicBezTo>
                  <a:lnTo>
                    <a:pt x="1348" y="16751"/>
                  </a:lnTo>
                  <a:cubicBezTo>
                    <a:pt x="1332" y="17472"/>
                    <a:pt x="1066" y="18725"/>
                    <a:pt x="800" y="19963"/>
                  </a:cubicBezTo>
                  <a:cubicBezTo>
                    <a:pt x="596" y="20841"/>
                    <a:pt x="392" y="21703"/>
                    <a:pt x="235" y="22314"/>
                  </a:cubicBezTo>
                  <a:lnTo>
                    <a:pt x="14181" y="22314"/>
                  </a:lnTo>
                  <a:cubicBezTo>
                    <a:pt x="14150" y="22220"/>
                    <a:pt x="14119" y="22079"/>
                    <a:pt x="14072" y="21938"/>
                  </a:cubicBezTo>
                  <a:cubicBezTo>
                    <a:pt x="14072" y="21906"/>
                    <a:pt x="14056" y="21859"/>
                    <a:pt x="14056" y="21828"/>
                  </a:cubicBezTo>
                  <a:cubicBezTo>
                    <a:pt x="14040" y="21781"/>
                    <a:pt x="14040" y="21718"/>
                    <a:pt x="14025" y="21671"/>
                  </a:cubicBezTo>
                  <a:cubicBezTo>
                    <a:pt x="13993" y="21608"/>
                    <a:pt x="13993" y="21561"/>
                    <a:pt x="13978" y="21514"/>
                  </a:cubicBezTo>
                  <a:cubicBezTo>
                    <a:pt x="13978" y="21467"/>
                    <a:pt x="13978" y="21452"/>
                    <a:pt x="13962" y="21405"/>
                  </a:cubicBezTo>
                  <a:cubicBezTo>
                    <a:pt x="13946" y="21358"/>
                    <a:pt x="13915" y="21279"/>
                    <a:pt x="13899" y="21217"/>
                  </a:cubicBezTo>
                  <a:cubicBezTo>
                    <a:pt x="13884" y="21138"/>
                    <a:pt x="13868" y="21076"/>
                    <a:pt x="13837" y="20997"/>
                  </a:cubicBezTo>
                  <a:cubicBezTo>
                    <a:pt x="13821" y="20919"/>
                    <a:pt x="13805" y="20856"/>
                    <a:pt x="13790" y="20778"/>
                  </a:cubicBezTo>
                  <a:cubicBezTo>
                    <a:pt x="13758" y="20668"/>
                    <a:pt x="13727" y="20574"/>
                    <a:pt x="13711" y="20465"/>
                  </a:cubicBezTo>
                  <a:lnTo>
                    <a:pt x="13649" y="20230"/>
                  </a:lnTo>
                  <a:lnTo>
                    <a:pt x="13476" y="19524"/>
                  </a:lnTo>
                  <a:cubicBezTo>
                    <a:pt x="13429" y="19399"/>
                    <a:pt x="13414" y="19258"/>
                    <a:pt x="13367" y="19117"/>
                  </a:cubicBezTo>
                  <a:cubicBezTo>
                    <a:pt x="13335" y="19023"/>
                    <a:pt x="13320" y="18929"/>
                    <a:pt x="13288" y="18819"/>
                  </a:cubicBezTo>
                  <a:cubicBezTo>
                    <a:pt x="13273" y="18772"/>
                    <a:pt x="13273" y="18725"/>
                    <a:pt x="13257" y="18663"/>
                  </a:cubicBezTo>
                  <a:cubicBezTo>
                    <a:pt x="13210" y="18569"/>
                    <a:pt x="13194" y="18475"/>
                    <a:pt x="13179" y="18381"/>
                  </a:cubicBezTo>
                  <a:cubicBezTo>
                    <a:pt x="13116" y="18036"/>
                    <a:pt x="13037" y="17722"/>
                    <a:pt x="12975" y="17440"/>
                  </a:cubicBezTo>
                  <a:cubicBezTo>
                    <a:pt x="12818" y="16704"/>
                    <a:pt x="12724" y="16108"/>
                    <a:pt x="12740" y="15842"/>
                  </a:cubicBezTo>
                  <a:cubicBezTo>
                    <a:pt x="12740" y="15811"/>
                    <a:pt x="12740" y="15764"/>
                    <a:pt x="12771" y="15717"/>
                  </a:cubicBezTo>
                  <a:cubicBezTo>
                    <a:pt x="12771" y="15685"/>
                    <a:pt x="12787" y="15670"/>
                    <a:pt x="12787" y="15638"/>
                  </a:cubicBezTo>
                  <a:cubicBezTo>
                    <a:pt x="12802" y="15576"/>
                    <a:pt x="12849" y="15513"/>
                    <a:pt x="12865" y="15435"/>
                  </a:cubicBezTo>
                  <a:cubicBezTo>
                    <a:pt x="12865" y="15419"/>
                    <a:pt x="12881" y="15403"/>
                    <a:pt x="12881" y="15372"/>
                  </a:cubicBezTo>
                  <a:cubicBezTo>
                    <a:pt x="12896" y="15341"/>
                    <a:pt x="12928" y="15278"/>
                    <a:pt x="12943" y="15247"/>
                  </a:cubicBezTo>
                  <a:cubicBezTo>
                    <a:pt x="12959" y="15215"/>
                    <a:pt x="12959" y="15200"/>
                    <a:pt x="12975" y="15184"/>
                  </a:cubicBezTo>
                  <a:cubicBezTo>
                    <a:pt x="13006" y="15137"/>
                    <a:pt x="13022" y="15106"/>
                    <a:pt x="13037" y="15043"/>
                  </a:cubicBezTo>
                  <a:cubicBezTo>
                    <a:pt x="13053" y="14980"/>
                    <a:pt x="13100" y="14949"/>
                    <a:pt x="13116" y="14886"/>
                  </a:cubicBezTo>
                  <a:lnTo>
                    <a:pt x="13116" y="14871"/>
                  </a:lnTo>
                  <a:cubicBezTo>
                    <a:pt x="13132" y="14808"/>
                    <a:pt x="13179" y="14777"/>
                    <a:pt x="13194" y="14714"/>
                  </a:cubicBezTo>
                  <a:cubicBezTo>
                    <a:pt x="13210" y="14636"/>
                    <a:pt x="13273" y="14557"/>
                    <a:pt x="13320" y="14479"/>
                  </a:cubicBezTo>
                  <a:cubicBezTo>
                    <a:pt x="13367" y="14385"/>
                    <a:pt x="13414" y="14275"/>
                    <a:pt x="13476" y="14181"/>
                  </a:cubicBezTo>
                  <a:cubicBezTo>
                    <a:pt x="13586" y="13962"/>
                    <a:pt x="13727" y="13727"/>
                    <a:pt x="13868" y="13492"/>
                  </a:cubicBezTo>
                  <a:cubicBezTo>
                    <a:pt x="13946" y="13335"/>
                    <a:pt x="14025" y="13210"/>
                    <a:pt x="14119" y="13053"/>
                  </a:cubicBezTo>
                  <a:cubicBezTo>
                    <a:pt x="14432" y="12520"/>
                    <a:pt x="14761" y="11956"/>
                    <a:pt x="15122" y="11376"/>
                  </a:cubicBezTo>
                  <a:cubicBezTo>
                    <a:pt x="15231" y="11188"/>
                    <a:pt x="15357" y="11016"/>
                    <a:pt x="15466" y="10812"/>
                  </a:cubicBezTo>
                  <a:cubicBezTo>
                    <a:pt x="15607" y="10577"/>
                    <a:pt x="15748" y="10342"/>
                    <a:pt x="15889" y="10123"/>
                  </a:cubicBezTo>
                  <a:cubicBezTo>
                    <a:pt x="15983" y="9966"/>
                    <a:pt x="16077" y="9794"/>
                    <a:pt x="16171" y="9637"/>
                  </a:cubicBezTo>
                  <a:cubicBezTo>
                    <a:pt x="16234" y="9543"/>
                    <a:pt x="16312" y="9418"/>
                    <a:pt x="16375" y="9324"/>
                  </a:cubicBezTo>
                  <a:cubicBezTo>
                    <a:pt x="16469" y="9151"/>
                    <a:pt x="16563" y="8995"/>
                    <a:pt x="16673" y="8838"/>
                  </a:cubicBezTo>
                  <a:cubicBezTo>
                    <a:pt x="16704" y="8759"/>
                    <a:pt x="16751" y="8697"/>
                    <a:pt x="16783" y="8618"/>
                  </a:cubicBezTo>
                  <a:cubicBezTo>
                    <a:pt x="16861" y="8462"/>
                    <a:pt x="16939" y="8352"/>
                    <a:pt x="17018" y="8211"/>
                  </a:cubicBezTo>
                  <a:cubicBezTo>
                    <a:pt x="17096" y="8117"/>
                    <a:pt x="17143" y="8007"/>
                    <a:pt x="17190" y="7913"/>
                  </a:cubicBezTo>
                  <a:cubicBezTo>
                    <a:pt x="17378" y="7584"/>
                    <a:pt x="17503" y="7334"/>
                    <a:pt x="17582" y="7130"/>
                  </a:cubicBezTo>
                  <a:cubicBezTo>
                    <a:pt x="18208" y="5563"/>
                    <a:pt x="18177" y="3698"/>
                    <a:pt x="17049" y="2883"/>
                  </a:cubicBezTo>
                  <a:cubicBezTo>
                    <a:pt x="16579" y="2523"/>
                    <a:pt x="15451" y="2210"/>
                    <a:pt x="14291" y="1896"/>
                  </a:cubicBezTo>
                  <a:cubicBezTo>
                    <a:pt x="13790" y="1771"/>
                    <a:pt x="13257" y="1630"/>
                    <a:pt x="12787" y="1473"/>
                  </a:cubicBezTo>
                  <a:lnTo>
                    <a:pt x="12771" y="1473"/>
                  </a:lnTo>
                  <a:cubicBezTo>
                    <a:pt x="12426" y="1379"/>
                    <a:pt x="12144" y="1269"/>
                    <a:pt x="11862" y="1160"/>
                  </a:cubicBezTo>
                  <a:cubicBezTo>
                    <a:pt x="11847" y="1191"/>
                    <a:pt x="11847" y="1222"/>
                    <a:pt x="11831" y="1238"/>
                  </a:cubicBezTo>
                  <a:cubicBezTo>
                    <a:pt x="11392" y="2288"/>
                    <a:pt x="10922" y="3338"/>
                    <a:pt x="10280" y="4278"/>
                  </a:cubicBezTo>
                  <a:cubicBezTo>
                    <a:pt x="9763" y="5014"/>
                    <a:pt x="9167" y="5704"/>
                    <a:pt x="8493" y="6284"/>
                  </a:cubicBezTo>
                  <a:cubicBezTo>
                    <a:pt x="8493" y="6315"/>
                    <a:pt x="8478" y="6315"/>
                    <a:pt x="8478" y="6315"/>
                  </a:cubicBezTo>
                  <a:cubicBezTo>
                    <a:pt x="8086" y="6660"/>
                    <a:pt x="7679" y="6973"/>
                    <a:pt x="7224" y="7255"/>
                  </a:cubicBezTo>
                  <a:cubicBezTo>
                    <a:pt x="7099" y="7302"/>
                    <a:pt x="6989" y="7381"/>
                    <a:pt x="6864" y="7443"/>
                  </a:cubicBezTo>
                  <a:cubicBezTo>
                    <a:pt x="6425" y="7694"/>
                    <a:pt x="5955" y="7898"/>
                    <a:pt x="5438" y="7976"/>
                  </a:cubicBezTo>
                  <a:cubicBezTo>
                    <a:pt x="5318" y="7991"/>
                    <a:pt x="5198" y="7998"/>
                    <a:pt x="5077" y="7998"/>
                  </a:cubicBezTo>
                  <a:cubicBezTo>
                    <a:pt x="4546" y="7998"/>
                    <a:pt x="4016" y="7853"/>
                    <a:pt x="3620" y="7522"/>
                  </a:cubicBezTo>
                  <a:cubicBezTo>
                    <a:pt x="2946" y="6957"/>
                    <a:pt x="2790" y="6002"/>
                    <a:pt x="2790" y="5108"/>
                  </a:cubicBezTo>
                  <a:cubicBezTo>
                    <a:pt x="2790" y="4920"/>
                    <a:pt x="2790" y="4717"/>
                    <a:pt x="2821" y="4529"/>
                  </a:cubicBezTo>
                  <a:lnTo>
                    <a:pt x="2821" y="4482"/>
                  </a:lnTo>
                  <a:cubicBezTo>
                    <a:pt x="2915" y="3416"/>
                    <a:pt x="3213" y="2335"/>
                    <a:pt x="3683" y="1348"/>
                  </a:cubicBezTo>
                  <a:cubicBezTo>
                    <a:pt x="3871" y="909"/>
                    <a:pt x="4122" y="470"/>
                    <a:pt x="4404" y="79"/>
                  </a:cubicBezTo>
                  <a:lnTo>
                    <a:pt x="2790" y="0"/>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30"/>
            <p:cNvSpPr/>
            <p:nvPr/>
          </p:nvSpPr>
          <p:spPr>
            <a:xfrm>
              <a:off x="2189375" y="2793625"/>
              <a:ext cx="90125" cy="90125"/>
            </a:xfrm>
            <a:custGeom>
              <a:avLst/>
              <a:gdLst/>
              <a:ahLst/>
              <a:cxnLst/>
              <a:rect l="l" t="t" r="r" b="b"/>
              <a:pathLst>
                <a:path w="3605" h="3605" extrusionOk="0">
                  <a:moveTo>
                    <a:pt x="1802" y="0"/>
                  </a:moveTo>
                  <a:cubicBezTo>
                    <a:pt x="815" y="0"/>
                    <a:pt x="0" y="815"/>
                    <a:pt x="0" y="1802"/>
                  </a:cubicBezTo>
                  <a:cubicBezTo>
                    <a:pt x="0" y="2805"/>
                    <a:pt x="815" y="3604"/>
                    <a:pt x="1802" y="3604"/>
                  </a:cubicBezTo>
                  <a:cubicBezTo>
                    <a:pt x="2805" y="3604"/>
                    <a:pt x="3604" y="2805"/>
                    <a:pt x="3604" y="1802"/>
                  </a:cubicBezTo>
                  <a:cubicBezTo>
                    <a:pt x="3604" y="815"/>
                    <a:pt x="2805" y="0"/>
                    <a:pt x="1802"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30"/>
            <p:cNvSpPr/>
            <p:nvPr/>
          </p:nvSpPr>
          <p:spPr>
            <a:xfrm>
              <a:off x="2189375" y="2934250"/>
              <a:ext cx="70525" cy="90125"/>
            </a:xfrm>
            <a:custGeom>
              <a:avLst/>
              <a:gdLst/>
              <a:ahLst/>
              <a:cxnLst/>
              <a:rect l="l" t="t" r="r" b="b"/>
              <a:pathLst>
                <a:path w="2821" h="3605" extrusionOk="0">
                  <a:moveTo>
                    <a:pt x="1802" y="1"/>
                  </a:moveTo>
                  <a:cubicBezTo>
                    <a:pt x="815" y="1"/>
                    <a:pt x="0" y="800"/>
                    <a:pt x="0" y="1803"/>
                  </a:cubicBezTo>
                  <a:cubicBezTo>
                    <a:pt x="0" y="2806"/>
                    <a:pt x="815" y="3605"/>
                    <a:pt x="1802" y="3605"/>
                  </a:cubicBezTo>
                  <a:cubicBezTo>
                    <a:pt x="1959" y="3605"/>
                    <a:pt x="2147" y="3573"/>
                    <a:pt x="2303" y="3526"/>
                  </a:cubicBezTo>
                  <a:cubicBezTo>
                    <a:pt x="2147" y="2790"/>
                    <a:pt x="2037" y="2194"/>
                    <a:pt x="2084" y="1959"/>
                  </a:cubicBezTo>
                  <a:cubicBezTo>
                    <a:pt x="2100" y="1693"/>
                    <a:pt x="2397" y="1098"/>
                    <a:pt x="2821" y="314"/>
                  </a:cubicBezTo>
                  <a:cubicBezTo>
                    <a:pt x="2539" y="126"/>
                    <a:pt x="2178" y="1"/>
                    <a:pt x="1802"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30"/>
            <p:cNvSpPr/>
            <p:nvPr/>
          </p:nvSpPr>
          <p:spPr>
            <a:xfrm>
              <a:off x="2098475" y="3076450"/>
              <a:ext cx="90125" cy="67400"/>
            </a:xfrm>
            <a:custGeom>
              <a:avLst/>
              <a:gdLst/>
              <a:ahLst/>
              <a:cxnLst/>
              <a:rect l="l" t="t" r="r" b="b"/>
              <a:pathLst>
                <a:path w="3605" h="2696" extrusionOk="0">
                  <a:moveTo>
                    <a:pt x="1803" y="1"/>
                  </a:moveTo>
                  <a:cubicBezTo>
                    <a:pt x="800" y="1"/>
                    <a:pt x="1" y="800"/>
                    <a:pt x="1" y="1803"/>
                  </a:cubicBezTo>
                  <a:cubicBezTo>
                    <a:pt x="1" y="2132"/>
                    <a:pt x="79" y="2445"/>
                    <a:pt x="236" y="2696"/>
                  </a:cubicBezTo>
                  <a:lnTo>
                    <a:pt x="3370" y="2696"/>
                  </a:lnTo>
                  <a:cubicBezTo>
                    <a:pt x="3526" y="2430"/>
                    <a:pt x="3605" y="2132"/>
                    <a:pt x="3605" y="1803"/>
                  </a:cubicBezTo>
                  <a:cubicBezTo>
                    <a:pt x="3605" y="800"/>
                    <a:pt x="2806" y="1"/>
                    <a:pt x="1803"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30"/>
            <p:cNvSpPr/>
            <p:nvPr/>
          </p:nvSpPr>
          <p:spPr>
            <a:xfrm>
              <a:off x="1942175" y="3000075"/>
              <a:ext cx="65050" cy="90125"/>
            </a:xfrm>
            <a:custGeom>
              <a:avLst/>
              <a:gdLst/>
              <a:ahLst/>
              <a:cxnLst/>
              <a:rect l="l" t="t" r="r" b="b"/>
              <a:pathLst>
                <a:path w="2602" h="3605" extrusionOk="0">
                  <a:moveTo>
                    <a:pt x="800" y="0"/>
                  </a:moveTo>
                  <a:cubicBezTo>
                    <a:pt x="721" y="0"/>
                    <a:pt x="627" y="0"/>
                    <a:pt x="549" y="16"/>
                  </a:cubicBezTo>
                  <a:lnTo>
                    <a:pt x="549" y="188"/>
                  </a:lnTo>
                  <a:cubicBezTo>
                    <a:pt x="533" y="909"/>
                    <a:pt x="283" y="2194"/>
                    <a:pt x="1" y="3401"/>
                  </a:cubicBezTo>
                  <a:cubicBezTo>
                    <a:pt x="236" y="3526"/>
                    <a:pt x="518" y="3604"/>
                    <a:pt x="800" y="3604"/>
                  </a:cubicBezTo>
                  <a:cubicBezTo>
                    <a:pt x="1803" y="3604"/>
                    <a:pt x="2602" y="2789"/>
                    <a:pt x="2602" y="1802"/>
                  </a:cubicBezTo>
                  <a:cubicBezTo>
                    <a:pt x="2602" y="799"/>
                    <a:pt x="1803" y="0"/>
                    <a:pt x="800"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30"/>
            <p:cNvSpPr/>
            <p:nvPr/>
          </p:nvSpPr>
          <p:spPr>
            <a:xfrm>
              <a:off x="1921800" y="2797925"/>
              <a:ext cx="39200" cy="81500"/>
            </a:xfrm>
            <a:custGeom>
              <a:avLst/>
              <a:gdLst/>
              <a:ahLst/>
              <a:cxnLst/>
              <a:rect l="l" t="t" r="r" b="b"/>
              <a:pathLst>
                <a:path w="1568" h="3260" extrusionOk="0">
                  <a:moveTo>
                    <a:pt x="204" y="1"/>
                  </a:moveTo>
                  <a:cubicBezTo>
                    <a:pt x="48" y="675"/>
                    <a:pt x="1" y="1160"/>
                    <a:pt x="32" y="1380"/>
                  </a:cubicBezTo>
                  <a:cubicBezTo>
                    <a:pt x="126" y="1865"/>
                    <a:pt x="439" y="2618"/>
                    <a:pt x="753" y="3260"/>
                  </a:cubicBezTo>
                  <a:cubicBezTo>
                    <a:pt x="1254" y="2931"/>
                    <a:pt x="1568" y="2383"/>
                    <a:pt x="1568" y="1756"/>
                  </a:cubicBezTo>
                  <a:cubicBezTo>
                    <a:pt x="1568" y="910"/>
                    <a:pt x="972" y="204"/>
                    <a:pt x="204"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30"/>
            <p:cNvSpPr/>
            <p:nvPr/>
          </p:nvSpPr>
          <p:spPr>
            <a:xfrm>
              <a:off x="2033050" y="2900575"/>
              <a:ext cx="90125" cy="90125"/>
            </a:xfrm>
            <a:custGeom>
              <a:avLst/>
              <a:gdLst/>
              <a:ahLst/>
              <a:cxnLst/>
              <a:rect l="l" t="t" r="r" b="b"/>
              <a:pathLst>
                <a:path w="3605" h="3605" extrusionOk="0">
                  <a:moveTo>
                    <a:pt x="1803" y="0"/>
                  </a:moveTo>
                  <a:cubicBezTo>
                    <a:pt x="816" y="0"/>
                    <a:pt x="1" y="799"/>
                    <a:pt x="1" y="1802"/>
                  </a:cubicBezTo>
                  <a:cubicBezTo>
                    <a:pt x="1" y="2789"/>
                    <a:pt x="816" y="3604"/>
                    <a:pt x="1803" y="3604"/>
                  </a:cubicBezTo>
                  <a:cubicBezTo>
                    <a:pt x="2806" y="3604"/>
                    <a:pt x="3605" y="2789"/>
                    <a:pt x="3605" y="1802"/>
                  </a:cubicBezTo>
                  <a:cubicBezTo>
                    <a:pt x="3605" y="799"/>
                    <a:pt x="2806" y="0"/>
                    <a:pt x="1803"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30"/>
            <p:cNvSpPr/>
            <p:nvPr/>
          </p:nvSpPr>
          <p:spPr>
            <a:xfrm>
              <a:off x="2008775" y="2771675"/>
              <a:ext cx="90125" cy="66250"/>
            </a:xfrm>
            <a:custGeom>
              <a:avLst/>
              <a:gdLst/>
              <a:ahLst/>
              <a:cxnLst/>
              <a:rect l="l" t="t" r="r" b="b"/>
              <a:pathLst>
                <a:path w="3605" h="2650" extrusionOk="0">
                  <a:moveTo>
                    <a:pt x="3416" y="1"/>
                  </a:moveTo>
                  <a:cubicBezTo>
                    <a:pt x="2962" y="252"/>
                    <a:pt x="2492" y="455"/>
                    <a:pt x="1975" y="534"/>
                  </a:cubicBezTo>
                  <a:cubicBezTo>
                    <a:pt x="1835" y="554"/>
                    <a:pt x="1692" y="565"/>
                    <a:pt x="1551" y="565"/>
                  </a:cubicBezTo>
                  <a:cubicBezTo>
                    <a:pt x="1041" y="565"/>
                    <a:pt x="537" y="426"/>
                    <a:pt x="157" y="95"/>
                  </a:cubicBezTo>
                  <a:cubicBezTo>
                    <a:pt x="63" y="314"/>
                    <a:pt x="0" y="565"/>
                    <a:pt x="0" y="847"/>
                  </a:cubicBezTo>
                  <a:cubicBezTo>
                    <a:pt x="0" y="1834"/>
                    <a:pt x="800" y="2649"/>
                    <a:pt x="1802" y="2649"/>
                  </a:cubicBezTo>
                  <a:cubicBezTo>
                    <a:pt x="2805" y="2649"/>
                    <a:pt x="3604" y="1850"/>
                    <a:pt x="3604" y="847"/>
                  </a:cubicBezTo>
                  <a:cubicBezTo>
                    <a:pt x="3604" y="534"/>
                    <a:pt x="3526" y="252"/>
                    <a:pt x="3416"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30"/>
            <p:cNvSpPr/>
            <p:nvPr/>
          </p:nvSpPr>
          <p:spPr>
            <a:xfrm>
              <a:off x="1920625" y="2582475"/>
              <a:ext cx="385900" cy="270725"/>
            </a:xfrm>
            <a:custGeom>
              <a:avLst/>
              <a:gdLst/>
              <a:ahLst/>
              <a:cxnLst/>
              <a:rect l="l" t="t" r="r" b="b"/>
              <a:pathLst>
                <a:path w="15436" h="10829" extrusionOk="0">
                  <a:moveTo>
                    <a:pt x="142" y="0"/>
                  </a:moveTo>
                  <a:lnTo>
                    <a:pt x="1" y="4388"/>
                  </a:lnTo>
                  <a:cubicBezTo>
                    <a:pt x="1" y="4388"/>
                    <a:pt x="800" y="4435"/>
                    <a:pt x="1897" y="4545"/>
                  </a:cubicBezTo>
                  <a:lnTo>
                    <a:pt x="3824" y="4811"/>
                  </a:lnTo>
                  <a:cubicBezTo>
                    <a:pt x="4984" y="4983"/>
                    <a:pt x="6128" y="5234"/>
                    <a:pt x="6974" y="5610"/>
                  </a:cubicBezTo>
                  <a:cubicBezTo>
                    <a:pt x="9246" y="6613"/>
                    <a:pt x="15435" y="10828"/>
                    <a:pt x="15435" y="10828"/>
                  </a:cubicBezTo>
                  <a:lnTo>
                    <a:pt x="14981" y="7114"/>
                  </a:lnTo>
                  <a:lnTo>
                    <a:pt x="14526" y="3557"/>
                  </a:lnTo>
                  <a:lnTo>
                    <a:pt x="14338" y="2038"/>
                  </a:lnTo>
                  <a:cubicBezTo>
                    <a:pt x="14338" y="2038"/>
                    <a:pt x="13147" y="1708"/>
                    <a:pt x="11628" y="1317"/>
                  </a:cubicBezTo>
                  <a:cubicBezTo>
                    <a:pt x="10515" y="1019"/>
                    <a:pt x="9246" y="721"/>
                    <a:pt x="8165" y="455"/>
                  </a:cubicBezTo>
                  <a:cubicBezTo>
                    <a:pt x="7130" y="220"/>
                    <a:pt x="6269" y="47"/>
                    <a:pt x="5908" y="47"/>
                  </a:cubicBezTo>
                  <a:cubicBezTo>
                    <a:pt x="4702" y="47"/>
                    <a:pt x="142" y="0"/>
                    <a:pt x="142" y="0"/>
                  </a:cubicBez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30"/>
            <p:cNvSpPr/>
            <p:nvPr/>
          </p:nvSpPr>
          <p:spPr>
            <a:xfrm>
              <a:off x="1952350" y="2616175"/>
              <a:ext cx="90125" cy="86200"/>
            </a:xfrm>
            <a:custGeom>
              <a:avLst/>
              <a:gdLst/>
              <a:ahLst/>
              <a:cxnLst/>
              <a:rect l="l" t="t" r="r" b="b"/>
              <a:pathLst>
                <a:path w="3605" h="3448" extrusionOk="0">
                  <a:moveTo>
                    <a:pt x="1803" y="0"/>
                  </a:moveTo>
                  <a:cubicBezTo>
                    <a:pt x="816" y="0"/>
                    <a:pt x="1" y="799"/>
                    <a:pt x="1" y="1786"/>
                  </a:cubicBezTo>
                  <a:cubicBezTo>
                    <a:pt x="1" y="2366"/>
                    <a:pt x="267" y="2852"/>
                    <a:pt x="659" y="3181"/>
                  </a:cubicBezTo>
                  <a:lnTo>
                    <a:pt x="2571" y="3447"/>
                  </a:lnTo>
                  <a:cubicBezTo>
                    <a:pt x="3182" y="3165"/>
                    <a:pt x="3605" y="2539"/>
                    <a:pt x="3605" y="1818"/>
                  </a:cubicBezTo>
                  <a:cubicBezTo>
                    <a:pt x="3605" y="815"/>
                    <a:pt x="2806" y="0"/>
                    <a:pt x="1803"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30"/>
            <p:cNvSpPr/>
            <p:nvPr/>
          </p:nvSpPr>
          <p:spPr>
            <a:xfrm>
              <a:off x="2249700" y="2669825"/>
              <a:ext cx="90125" cy="90125"/>
            </a:xfrm>
            <a:custGeom>
              <a:avLst/>
              <a:gdLst/>
              <a:ahLst/>
              <a:cxnLst/>
              <a:rect l="l" t="t" r="r" b="b"/>
              <a:pathLst>
                <a:path w="3605" h="3605" extrusionOk="0">
                  <a:moveTo>
                    <a:pt x="1802" y="1"/>
                  </a:moveTo>
                  <a:cubicBezTo>
                    <a:pt x="799" y="1"/>
                    <a:pt x="0" y="800"/>
                    <a:pt x="0" y="1803"/>
                  </a:cubicBezTo>
                  <a:cubicBezTo>
                    <a:pt x="0" y="2806"/>
                    <a:pt x="799" y="3605"/>
                    <a:pt x="1802" y="3605"/>
                  </a:cubicBezTo>
                  <a:cubicBezTo>
                    <a:pt x="2805" y="3605"/>
                    <a:pt x="3604" y="2806"/>
                    <a:pt x="3604" y="1803"/>
                  </a:cubicBezTo>
                  <a:cubicBezTo>
                    <a:pt x="3604" y="800"/>
                    <a:pt x="2805" y="1"/>
                    <a:pt x="1802"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30"/>
            <p:cNvSpPr/>
            <p:nvPr/>
          </p:nvSpPr>
          <p:spPr>
            <a:xfrm>
              <a:off x="2121600" y="2593450"/>
              <a:ext cx="90125" cy="62700"/>
            </a:xfrm>
            <a:custGeom>
              <a:avLst/>
              <a:gdLst/>
              <a:ahLst/>
              <a:cxnLst/>
              <a:rect l="l" t="t" r="r" b="b"/>
              <a:pathLst>
                <a:path w="3605" h="2508" extrusionOk="0">
                  <a:moveTo>
                    <a:pt x="126" y="0"/>
                  </a:moveTo>
                  <a:cubicBezTo>
                    <a:pt x="47" y="220"/>
                    <a:pt x="0" y="455"/>
                    <a:pt x="0" y="705"/>
                  </a:cubicBezTo>
                  <a:cubicBezTo>
                    <a:pt x="0" y="1708"/>
                    <a:pt x="799" y="2507"/>
                    <a:pt x="1802" y="2507"/>
                  </a:cubicBezTo>
                  <a:cubicBezTo>
                    <a:pt x="2742" y="2507"/>
                    <a:pt x="3526" y="1787"/>
                    <a:pt x="3604" y="862"/>
                  </a:cubicBezTo>
                  <a:cubicBezTo>
                    <a:pt x="2476" y="596"/>
                    <a:pt x="1207" y="251"/>
                    <a:pt x="126"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30"/>
            <p:cNvSpPr/>
            <p:nvPr/>
          </p:nvSpPr>
          <p:spPr>
            <a:xfrm>
              <a:off x="1918675" y="2690600"/>
              <a:ext cx="317725" cy="113625"/>
            </a:xfrm>
            <a:custGeom>
              <a:avLst/>
              <a:gdLst/>
              <a:ahLst/>
              <a:cxnLst/>
              <a:rect l="l" t="t" r="r" b="b"/>
              <a:pathLst>
                <a:path w="12709" h="4545" extrusionOk="0">
                  <a:moveTo>
                    <a:pt x="79" y="0"/>
                  </a:moveTo>
                  <a:cubicBezTo>
                    <a:pt x="47" y="0"/>
                    <a:pt x="0" y="32"/>
                    <a:pt x="0" y="79"/>
                  </a:cubicBezTo>
                  <a:cubicBezTo>
                    <a:pt x="0" y="110"/>
                    <a:pt x="47" y="157"/>
                    <a:pt x="79" y="157"/>
                  </a:cubicBezTo>
                  <a:cubicBezTo>
                    <a:pt x="126" y="157"/>
                    <a:pt x="4137" y="267"/>
                    <a:pt x="6268" y="1113"/>
                  </a:cubicBezTo>
                  <a:cubicBezTo>
                    <a:pt x="8399" y="1943"/>
                    <a:pt x="11847" y="3949"/>
                    <a:pt x="12583" y="4513"/>
                  </a:cubicBezTo>
                  <a:cubicBezTo>
                    <a:pt x="12583" y="4544"/>
                    <a:pt x="12599" y="4544"/>
                    <a:pt x="12614" y="4544"/>
                  </a:cubicBezTo>
                  <a:cubicBezTo>
                    <a:pt x="12630" y="4544"/>
                    <a:pt x="12661" y="4513"/>
                    <a:pt x="12693" y="4497"/>
                  </a:cubicBezTo>
                  <a:cubicBezTo>
                    <a:pt x="12708" y="4482"/>
                    <a:pt x="12708" y="4419"/>
                    <a:pt x="12677" y="4403"/>
                  </a:cubicBezTo>
                  <a:cubicBezTo>
                    <a:pt x="11956" y="3808"/>
                    <a:pt x="8478" y="1818"/>
                    <a:pt x="6331" y="972"/>
                  </a:cubicBezTo>
                  <a:cubicBezTo>
                    <a:pt x="4153" y="110"/>
                    <a:pt x="126" y="0"/>
                    <a:pt x="7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30"/>
            <p:cNvSpPr/>
            <p:nvPr/>
          </p:nvSpPr>
          <p:spPr>
            <a:xfrm>
              <a:off x="1762750" y="2509450"/>
              <a:ext cx="167300" cy="257950"/>
            </a:xfrm>
            <a:custGeom>
              <a:avLst/>
              <a:gdLst/>
              <a:ahLst/>
              <a:cxnLst/>
              <a:rect l="l" t="t" r="r" b="b"/>
              <a:pathLst>
                <a:path w="6692" h="10318" extrusionOk="0">
                  <a:moveTo>
                    <a:pt x="4166" y="1"/>
                  </a:moveTo>
                  <a:cubicBezTo>
                    <a:pt x="4011" y="1"/>
                    <a:pt x="3858" y="27"/>
                    <a:pt x="3715" y="85"/>
                  </a:cubicBezTo>
                  <a:cubicBezTo>
                    <a:pt x="3166" y="320"/>
                    <a:pt x="2900" y="994"/>
                    <a:pt x="2978" y="1605"/>
                  </a:cubicBezTo>
                  <a:cubicBezTo>
                    <a:pt x="3041" y="2185"/>
                    <a:pt x="3354" y="2733"/>
                    <a:pt x="3668" y="3251"/>
                  </a:cubicBezTo>
                  <a:cubicBezTo>
                    <a:pt x="3138" y="3162"/>
                    <a:pt x="2599" y="3079"/>
                    <a:pt x="2067" y="3079"/>
                  </a:cubicBezTo>
                  <a:cubicBezTo>
                    <a:pt x="1653" y="3079"/>
                    <a:pt x="1244" y="3129"/>
                    <a:pt x="847" y="3266"/>
                  </a:cubicBezTo>
                  <a:cubicBezTo>
                    <a:pt x="581" y="3360"/>
                    <a:pt x="283" y="3517"/>
                    <a:pt x="189" y="3799"/>
                  </a:cubicBezTo>
                  <a:cubicBezTo>
                    <a:pt x="1" y="4222"/>
                    <a:pt x="377" y="4676"/>
                    <a:pt x="769" y="4927"/>
                  </a:cubicBezTo>
                  <a:cubicBezTo>
                    <a:pt x="1397" y="5356"/>
                    <a:pt x="2156" y="5576"/>
                    <a:pt x="2902" y="5576"/>
                  </a:cubicBezTo>
                  <a:cubicBezTo>
                    <a:pt x="2975" y="5576"/>
                    <a:pt x="3047" y="5574"/>
                    <a:pt x="3119" y="5570"/>
                  </a:cubicBezTo>
                  <a:lnTo>
                    <a:pt x="3119" y="5570"/>
                  </a:lnTo>
                  <a:cubicBezTo>
                    <a:pt x="2508" y="5805"/>
                    <a:pt x="1928" y="6102"/>
                    <a:pt x="1364" y="6463"/>
                  </a:cubicBezTo>
                  <a:cubicBezTo>
                    <a:pt x="988" y="6714"/>
                    <a:pt x="581" y="7058"/>
                    <a:pt x="612" y="7513"/>
                  </a:cubicBezTo>
                  <a:cubicBezTo>
                    <a:pt x="659" y="7904"/>
                    <a:pt x="1051" y="8186"/>
                    <a:pt x="1411" y="8312"/>
                  </a:cubicBezTo>
                  <a:cubicBezTo>
                    <a:pt x="1742" y="8434"/>
                    <a:pt x="2096" y="8494"/>
                    <a:pt x="2452" y="8494"/>
                  </a:cubicBezTo>
                  <a:cubicBezTo>
                    <a:pt x="3007" y="8494"/>
                    <a:pt x="3566" y="8348"/>
                    <a:pt x="4044" y="8061"/>
                  </a:cubicBezTo>
                  <a:lnTo>
                    <a:pt x="4044" y="8061"/>
                  </a:lnTo>
                  <a:cubicBezTo>
                    <a:pt x="3887" y="8594"/>
                    <a:pt x="3840" y="9158"/>
                    <a:pt x="3965" y="9706"/>
                  </a:cubicBezTo>
                  <a:cubicBezTo>
                    <a:pt x="4028" y="10004"/>
                    <a:pt x="4200" y="10318"/>
                    <a:pt x="4482" y="10318"/>
                  </a:cubicBezTo>
                  <a:cubicBezTo>
                    <a:pt x="4639" y="10318"/>
                    <a:pt x="4749" y="10223"/>
                    <a:pt x="4874" y="10114"/>
                  </a:cubicBezTo>
                  <a:cubicBezTo>
                    <a:pt x="5689" y="9393"/>
                    <a:pt x="6284" y="8437"/>
                    <a:pt x="6535" y="7372"/>
                  </a:cubicBezTo>
                  <a:lnTo>
                    <a:pt x="6692" y="2812"/>
                  </a:lnTo>
                  <a:cubicBezTo>
                    <a:pt x="6582" y="1856"/>
                    <a:pt x="6065" y="947"/>
                    <a:pt x="5282" y="399"/>
                  </a:cubicBezTo>
                  <a:cubicBezTo>
                    <a:pt x="4957" y="164"/>
                    <a:pt x="4553" y="1"/>
                    <a:pt x="4166"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30"/>
            <p:cNvSpPr/>
            <p:nvPr/>
          </p:nvSpPr>
          <p:spPr>
            <a:xfrm>
              <a:off x="2027575" y="2477875"/>
              <a:ext cx="104625" cy="105025"/>
            </a:xfrm>
            <a:custGeom>
              <a:avLst/>
              <a:gdLst/>
              <a:ahLst/>
              <a:cxnLst/>
              <a:rect l="l" t="t" r="r" b="b"/>
              <a:pathLst>
                <a:path w="4185" h="4201" extrusionOk="0">
                  <a:moveTo>
                    <a:pt x="2085" y="220"/>
                  </a:moveTo>
                  <a:cubicBezTo>
                    <a:pt x="3134" y="220"/>
                    <a:pt x="3965" y="1066"/>
                    <a:pt x="3965" y="2100"/>
                  </a:cubicBezTo>
                  <a:cubicBezTo>
                    <a:pt x="3965" y="3135"/>
                    <a:pt x="3134" y="3981"/>
                    <a:pt x="2085" y="3981"/>
                  </a:cubicBezTo>
                  <a:cubicBezTo>
                    <a:pt x="1050" y="3981"/>
                    <a:pt x="204" y="3135"/>
                    <a:pt x="204" y="2100"/>
                  </a:cubicBezTo>
                  <a:cubicBezTo>
                    <a:pt x="204" y="1066"/>
                    <a:pt x="1050" y="220"/>
                    <a:pt x="2085" y="220"/>
                  </a:cubicBezTo>
                  <a:close/>
                  <a:moveTo>
                    <a:pt x="2085" y="1"/>
                  </a:moveTo>
                  <a:cubicBezTo>
                    <a:pt x="941" y="1"/>
                    <a:pt x="1" y="941"/>
                    <a:pt x="1" y="2100"/>
                  </a:cubicBezTo>
                  <a:cubicBezTo>
                    <a:pt x="1" y="3260"/>
                    <a:pt x="941" y="4200"/>
                    <a:pt x="2085" y="4200"/>
                  </a:cubicBezTo>
                  <a:cubicBezTo>
                    <a:pt x="3244" y="4200"/>
                    <a:pt x="4184" y="3260"/>
                    <a:pt x="4184" y="2100"/>
                  </a:cubicBezTo>
                  <a:cubicBezTo>
                    <a:pt x="4184" y="941"/>
                    <a:pt x="3244" y="1"/>
                    <a:pt x="2085" y="1"/>
                  </a:cubicBez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30"/>
            <p:cNvSpPr/>
            <p:nvPr/>
          </p:nvSpPr>
          <p:spPr>
            <a:xfrm>
              <a:off x="1967650" y="2269300"/>
              <a:ext cx="152400" cy="137525"/>
            </a:xfrm>
            <a:custGeom>
              <a:avLst/>
              <a:gdLst/>
              <a:ahLst/>
              <a:cxnLst/>
              <a:rect l="l" t="t" r="r" b="b"/>
              <a:pathLst>
                <a:path w="6096" h="5501" extrusionOk="0">
                  <a:moveTo>
                    <a:pt x="3038" y="1"/>
                  </a:moveTo>
                  <a:cubicBezTo>
                    <a:pt x="2689" y="1"/>
                    <a:pt x="2342" y="81"/>
                    <a:pt x="2006" y="243"/>
                  </a:cubicBezTo>
                  <a:cubicBezTo>
                    <a:pt x="627" y="838"/>
                    <a:pt x="0" y="2436"/>
                    <a:pt x="564" y="3800"/>
                  </a:cubicBezTo>
                  <a:cubicBezTo>
                    <a:pt x="564" y="3815"/>
                    <a:pt x="596" y="3831"/>
                    <a:pt x="596" y="3862"/>
                  </a:cubicBezTo>
                  <a:cubicBezTo>
                    <a:pt x="611" y="3925"/>
                    <a:pt x="627" y="3956"/>
                    <a:pt x="643" y="4003"/>
                  </a:cubicBezTo>
                  <a:cubicBezTo>
                    <a:pt x="1137" y="4946"/>
                    <a:pt x="2103" y="5500"/>
                    <a:pt x="3115" y="5500"/>
                  </a:cubicBezTo>
                  <a:cubicBezTo>
                    <a:pt x="3482" y="5500"/>
                    <a:pt x="3856" y="5427"/>
                    <a:pt x="4215" y="5272"/>
                  </a:cubicBezTo>
                  <a:cubicBezTo>
                    <a:pt x="4482" y="5147"/>
                    <a:pt x="4717" y="4990"/>
                    <a:pt x="4936" y="4802"/>
                  </a:cubicBezTo>
                  <a:lnTo>
                    <a:pt x="5030" y="4708"/>
                  </a:lnTo>
                  <a:cubicBezTo>
                    <a:pt x="5813" y="3941"/>
                    <a:pt x="6096" y="2718"/>
                    <a:pt x="5625" y="1653"/>
                  </a:cubicBezTo>
                  <a:cubicBezTo>
                    <a:pt x="5218" y="681"/>
                    <a:pt x="4309" y="102"/>
                    <a:pt x="3353" y="8"/>
                  </a:cubicBezTo>
                  <a:lnTo>
                    <a:pt x="3212" y="8"/>
                  </a:lnTo>
                  <a:cubicBezTo>
                    <a:pt x="3154" y="3"/>
                    <a:pt x="3096" y="1"/>
                    <a:pt x="3038"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30"/>
            <p:cNvSpPr/>
            <p:nvPr/>
          </p:nvSpPr>
          <p:spPr>
            <a:xfrm>
              <a:off x="1982125" y="2343700"/>
              <a:ext cx="111300" cy="45675"/>
            </a:xfrm>
            <a:custGeom>
              <a:avLst/>
              <a:gdLst/>
              <a:ahLst/>
              <a:cxnLst/>
              <a:rect l="l" t="t" r="r" b="b"/>
              <a:pathLst>
                <a:path w="4452" h="1827" extrusionOk="0">
                  <a:moveTo>
                    <a:pt x="2835" y="1"/>
                  </a:moveTo>
                  <a:cubicBezTo>
                    <a:pt x="2628" y="1"/>
                    <a:pt x="2424" y="64"/>
                    <a:pt x="2242" y="181"/>
                  </a:cubicBezTo>
                  <a:cubicBezTo>
                    <a:pt x="1960" y="353"/>
                    <a:pt x="1772" y="667"/>
                    <a:pt x="1709" y="980"/>
                  </a:cubicBezTo>
                  <a:cubicBezTo>
                    <a:pt x="1599" y="761"/>
                    <a:pt x="1442" y="573"/>
                    <a:pt x="1239" y="400"/>
                  </a:cubicBezTo>
                  <a:cubicBezTo>
                    <a:pt x="1223" y="369"/>
                    <a:pt x="1176" y="353"/>
                    <a:pt x="1160" y="338"/>
                  </a:cubicBezTo>
                  <a:cubicBezTo>
                    <a:pt x="1129" y="291"/>
                    <a:pt x="1066" y="259"/>
                    <a:pt x="988" y="244"/>
                  </a:cubicBezTo>
                  <a:cubicBezTo>
                    <a:pt x="941" y="212"/>
                    <a:pt x="925" y="212"/>
                    <a:pt x="910" y="212"/>
                  </a:cubicBezTo>
                  <a:cubicBezTo>
                    <a:pt x="894" y="197"/>
                    <a:pt x="847" y="197"/>
                    <a:pt x="831" y="197"/>
                  </a:cubicBezTo>
                  <a:lnTo>
                    <a:pt x="753" y="197"/>
                  </a:lnTo>
                  <a:cubicBezTo>
                    <a:pt x="690" y="197"/>
                    <a:pt x="659" y="197"/>
                    <a:pt x="596" y="212"/>
                  </a:cubicBezTo>
                  <a:cubicBezTo>
                    <a:pt x="314" y="291"/>
                    <a:pt x="111" y="526"/>
                    <a:pt x="1" y="792"/>
                  </a:cubicBezTo>
                  <a:cubicBezTo>
                    <a:pt x="1" y="808"/>
                    <a:pt x="32" y="824"/>
                    <a:pt x="32" y="839"/>
                  </a:cubicBezTo>
                  <a:cubicBezTo>
                    <a:pt x="48" y="902"/>
                    <a:pt x="64" y="949"/>
                    <a:pt x="95" y="980"/>
                  </a:cubicBezTo>
                  <a:cubicBezTo>
                    <a:pt x="126" y="683"/>
                    <a:pt x="346" y="432"/>
                    <a:pt x="612" y="353"/>
                  </a:cubicBezTo>
                  <a:cubicBezTo>
                    <a:pt x="659" y="353"/>
                    <a:pt x="706" y="338"/>
                    <a:pt x="769" y="338"/>
                  </a:cubicBezTo>
                  <a:cubicBezTo>
                    <a:pt x="800" y="338"/>
                    <a:pt x="831" y="353"/>
                    <a:pt x="878" y="353"/>
                  </a:cubicBezTo>
                  <a:lnTo>
                    <a:pt x="894" y="353"/>
                  </a:lnTo>
                  <a:cubicBezTo>
                    <a:pt x="972" y="369"/>
                    <a:pt x="1051" y="432"/>
                    <a:pt x="1113" y="494"/>
                  </a:cubicBezTo>
                  <a:cubicBezTo>
                    <a:pt x="1348" y="714"/>
                    <a:pt x="1521" y="965"/>
                    <a:pt x="1630" y="1262"/>
                  </a:cubicBezTo>
                  <a:cubicBezTo>
                    <a:pt x="1662" y="1278"/>
                    <a:pt x="1678" y="1294"/>
                    <a:pt x="1709" y="1294"/>
                  </a:cubicBezTo>
                  <a:cubicBezTo>
                    <a:pt x="1756" y="1294"/>
                    <a:pt x="1772" y="1278"/>
                    <a:pt x="1772" y="1231"/>
                  </a:cubicBezTo>
                  <a:cubicBezTo>
                    <a:pt x="1756" y="886"/>
                    <a:pt x="1944" y="510"/>
                    <a:pt x="2257" y="322"/>
                  </a:cubicBezTo>
                  <a:cubicBezTo>
                    <a:pt x="2431" y="209"/>
                    <a:pt x="2639" y="154"/>
                    <a:pt x="2845" y="154"/>
                  </a:cubicBezTo>
                  <a:cubicBezTo>
                    <a:pt x="3011" y="154"/>
                    <a:pt x="3176" y="190"/>
                    <a:pt x="3323" y="259"/>
                  </a:cubicBezTo>
                  <a:cubicBezTo>
                    <a:pt x="3793" y="494"/>
                    <a:pt x="4028" y="996"/>
                    <a:pt x="4263" y="1544"/>
                  </a:cubicBezTo>
                  <a:cubicBezTo>
                    <a:pt x="4294" y="1654"/>
                    <a:pt x="4341" y="1732"/>
                    <a:pt x="4357" y="1826"/>
                  </a:cubicBezTo>
                  <a:lnTo>
                    <a:pt x="4451" y="1732"/>
                  </a:lnTo>
                  <a:cubicBezTo>
                    <a:pt x="4435" y="1638"/>
                    <a:pt x="4404" y="1591"/>
                    <a:pt x="4373" y="1513"/>
                  </a:cubicBezTo>
                  <a:cubicBezTo>
                    <a:pt x="4138" y="949"/>
                    <a:pt x="3887" y="400"/>
                    <a:pt x="3417" y="118"/>
                  </a:cubicBezTo>
                  <a:cubicBezTo>
                    <a:pt x="3338" y="87"/>
                    <a:pt x="3260" y="56"/>
                    <a:pt x="3182" y="40"/>
                  </a:cubicBezTo>
                  <a:cubicBezTo>
                    <a:pt x="3103" y="24"/>
                    <a:pt x="3041" y="9"/>
                    <a:pt x="2962" y="9"/>
                  </a:cubicBezTo>
                  <a:cubicBezTo>
                    <a:pt x="2920" y="3"/>
                    <a:pt x="2878" y="1"/>
                    <a:pt x="2835"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30"/>
            <p:cNvSpPr/>
            <p:nvPr/>
          </p:nvSpPr>
          <p:spPr>
            <a:xfrm>
              <a:off x="2045600" y="2270250"/>
              <a:ext cx="27700" cy="77600"/>
            </a:xfrm>
            <a:custGeom>
              <a:avLst/>
              <a:gdLst/>
              <a:ahLst/>
              <a:cxnLst/>
              <a:rect l="l" t="t" r="r" b="b"/>
              <a:pathLst>
                <a:path w="1108" h="3104" extrusionOk="0">
                  <a:moveTo>
                    <a:pt x="94" y="1"/>
                  </a:moveTo>
                  <a:cubicBezTo>
                    <a:pt x="0" y="283"/>
                    <a:pt x="0" y="612"/>
                    <a:pt x="110" y="910"/>
                  </a:cubicBezTo>
                  <a:cubicBezTo>
                    <a:pt x="126" y="957"/>
                    <a:pt x="157" y="1004"/>
                    <a:pt x="188" y="1066"/>
                  </a:cubicBezTo>
                  <a:cubicBezTo>
                    <a:pt x="235" y="1113"/>
                    <a:pt x="267" y="1192"/>
                    <a:pt x="329" y="1254"/>
                  </a:cubicBezTo>
                  <a:cubicBezTo>
                    <a:pt x="470" y="1411"/>
                    <a:pt x="627" y="1552"/>
                    <a:pt x="815" y="1662"/>
                  </a:cubicBezTo>
                  <a:cubicBezTo>
                    <a:pt x="564" y="1725"/>
                    <a:pt x="329" y="1928"/>
                    <a:pt x="235" y="2179"/>
                  </a:cubicBezTo>
                  <a:cubicBezTo>
                    <a:pt x="126" y="2445"/>
                    <a:pt x="204" y="2790"/>
                    <a:pt x="408" y="2994"/>
                  </a:cubicBezTo>
                  <a:cubicBezTo>
                    <a:pt x="455" y="3041"/>
                    <a:pt x="486" y="3056"/>
                    <a:pt x="517" y="3103"/>
                  </a:cubicBezTo>
                  <a:lnTo>
                    <a:pt x="580" y="3103"/>
                  </a:lnTo>
                  <a:cubicBezTo>
                    <a:pt x="580" y="3103"/>
                    <a:pt x="611" y="3103"/>
                    <a:pt x="611" y="3072"/>
                  </a:cubicBezTo>
                  <a:lnTo>
                    <a:pt x="611" y="3025"/>
                  </a:lnTo>
                  <a:cubicBezTo>
                    <a:pt x="611" y="3025"/>
                    <a:pt x="611" y="2994"/>
                    <a:pt x="580" y="2994"/>
                  </a:cubicBezTo>
                  <a:cubicBezTo>
                    <a:pt x="345" y="2821"/>
                    <a:pt x="251" y="2492"/>
                    <a:pt x="345" y="2210"/>
                  </a:cubicBezTo>
                  <a:cubicBezTo>
                    <a:pt x="447" y="1962"/>
                    <a:pt x="699" y="1768"/>
                    <a:pt x="974" y="1768"/>
                  </a:cubicBezTo>
                  <a:cubicBezTo>
                    <a:pt x="994" y="1768"/>
                    <a:pt x="1014" y="1769"/>
                    <a:pt x="1035" y="1772"/>
                  </a:cubicBezTo>
                  <a:cubicBezTo>
                    <a:pt x="1050" y="1772"/>
                    <a:pt x="1097" y="1740"/>
                    <a:pt x="1097" y="1725"/>
                  </a:cubicBezTo>
                  <a:cubicBezTo>
                    <a:pt x="1107" y="1705"/>
                    <a:pt x="1104" y="1685"/>
                    <a:pt x="1097" y="1685"/>
                  </a:cubicBezTo>
                  <a:cubicBezTo>
                    <a:pt x="1093" y="1685"/>
                    <a:pt x="1087" y="1692"/>
                    <a:pt x="1082" y="1709"/>
                  </a:cubicBezTo>
                  <a:cubicBezTo>
                    <a:pt x="737" y="1536"/>
                    <a:pt x="470" y="1317"/>
                    <a:pt x="314" y="1035"/>
                  </a:cubicBezTo>
                  <a:cubicBezTo>
                    <a:pt x="314" y="1019"/>
                    <a:pt x="298" y="1004"/>
                    <a:pt x="298" y="988"/>
                  </a:cubicBezTo>
                  <a:lnTo>
                    <a:pt x="235" y="863"/>
                  </a:lnTo>
                  <a:cubicBezTo>
                    <a:pt x="110" y="565"/>
                    <a:pt x="110" y="252"/>
                    <a:pt x="235"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30"/>
            <p:cNvSpPr/>
            <p:nvPr/>
          </p:nvSpPr>
          <p:spPr>
            <a:xfrm>
              <a:off x="1999375" y="2293050"/>
              <a:ext cx="57225" cy="60050"/>
            </a:xfrm>
            <a:custGeom>
              <a:avLst/>
              <a:gdLst/>
              <a:ahLst/>
              <a:cxnLst/>
              <a:rect l="l" t="t" r="r" b="b"/>
              <a:pathLst>
                <a:path w="2289" h="2402" extrusionOk="0">
                  <a:moveTo>
                    <a:pt x="2112" y="0"/>
                  </a:moveTo>
                  <a:cubicBezTo>
                    <a:pt x="2103" y="0"/>
                    <a:pt x="2094" y="4"/>
                    <a:pt x="2084" y="13"/>
                  </a:cubicBezTo>
                  <a:cubicBezTo>
                    <a:pt x="2037" y="29"/>
                    <a:pt x="2022" y="45"/>
                    <a:pt x="2037" y="92"/>
                  </a:cubicBezTo>
                  <a:cubicBezTo>
                    <a:pt x="2147" y="327"/>
                    <a:pt x="2006" y="593"/>
                    <a:pt x="1802" y="734"/>
                  </a:cubicBezTo>
                  <a:cubicBezTo>
                    <a:pt x="1675" y="829"/>
                    <a:pt x="1505" y="875"/>
                    <a:pt x="1322" y="875"/>
                  </a:cubicBezTo>
                  <a:cubicBezTo>
                    <a:pt x="1233" y="875"/>
                    <a:pt x="1142" y="864"/>
                    <a:pt x="1050" y="844"/>
                  </a:cubicBezTo>
                  <a:cubicBezTo>
                    <a:pt x="1019" y="844"/>
                    <a:pt x="1003" y="844"/>
                    <a:pt x="988" y="875"/>
                  </a:cubicBezTo>
                  <a:cubicBezTo>
                    <a:pt x="972" y="891"/>
                    <a:pt x="972" y="907"/>
                    <a:pt x="972" y="922"/>
                  </a:cubicBezTo>
                  <a:cubicBezTo>
                    <a:pt x="1082" y="1251"/>
                    <a:pt x="1191" y="1612"/>
                    <a:pt x="1035" y="1909"/>
                  </a:cubicBezTo>
                  <a:cubicBezTo>
                    <a:pt x="923" y="2158"/>
                    <a:pt x="614" y="2258"/>
                    <a:pt x="312" y="2258"/>
                  </a:cubicBezTo>
                  <a:cubicBezTo>
                    <a:pt x="233" y="2258"/>
                    <a:pt x="154" y="2251"/>
                    <a:pt x="79" y="2238"/>
                  </a:cubicBezTo>
                  <a:cubicBezTo>
                    <a:pt x="47" y="2238"/>
                    <a:pt x="0" y="2270"/>
                    <a:pt x="0" y="2301"/>
                  </a:cubicBezTo>
                  <a:cubicBezTo>
                    <a:pt x="0" y="2332"/>
                    <a:pt x="32" y="2379"/>
                    <a:pt x="63" y="2379"/>
                  </a:cubicBezTo>
                  <a:cubicBezTo>
                    <a:pt x="136" y="2394"/>
                    <a:pt x="213" y="2401"/>
                    <a:pt x="292" y="2401"/>
                  </a:cubicBezTo>
                  <a:cubicBezTo>
                    <a:pt x="468" y="2401"/>
                    <a:pt x="653" y="2366"/>
                    <a:pt x="815" y="2301"/>
                  </a:cubicBezTo>
                  <a:cubicBezTo>
                    <a:pt x="940" y="2238"/>
                    <a:pt x="1066" y="2144"/>
                    <a:pt x="1176" y="1988"/>
                  </a:cubicBezTo>
                  <a:cubicBezTo>
                    <a:pt x="1332" y="1690"/>
                    <a:pt x="1254" y="1345"/>
                    <a:pt x="1144" y="1001"/>
                  </a:cubicBezTo>
                  <a:lnTo>
                    <a:pt x="1144" y="1001"/>
                  </a:lnTo>
                  <a:cubicBezTo>
                    <a:pt x="1200" y="1007"/>
                    <a:pt x="1254" y="1010"/>
                    <a:pt x="1308" y="1010"/>
                  </a:cubicBezTo>
                  <a:cubicBezTo>
                    <a:pt x="1528" y="1010"/>
                    <a:pt x="1730" y="957"/>
                    <a:pt x="1881" y="844"/>
                  </a:cubicBezTo>
                  <a:cubicBezTo>
                    <a:pt x="2116" y="687"/>
                    <a:pt x="2288" y="342"/>
                    <a:pt x="2163" y="45"/>
                  </a:cubicBezTo>
                  <a:cubicBezTo>
                    <a:pt x="2152" y="23"/>
                    <a:pt x="2133" y="0"/>
                    <a:pt x="2112"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30"/>
            <p:cNvSpPr/>
            <p:nvPr/>
          </p:nvSpPr>
          <p:spPr>
            <a:xfrm>
              <a:off x="2000550" y="2411375"/>
              <a:ext cx="54475" cy="24750"/>
            </a:xfrm>
            <a:custGeom>
              <a:avLst/>
              <a:gdLst/>
              <a:ahLst/>
              <a:cxnLst/>
              <a:rect l="l" t="t" r="r" b="b"/>
              <a:pathLst>
                <a:path w="2179" h="990" extrusionOk="0">
                  <a:moveTo>
                    <a:pt x="1331" y="1"/>
                  </a:moveTo>
                  <a:cubicBezTo>
                    <a:pt x="1223" y="1"/>
                    <a:pt x="1114" y="14"/>
                    <a:pt x="1003" y="44"/>
                  </a:cubicBezTo>
                  <a:cubicBezTo>
                    <a:pt x="580" y="138"/>
                    <a:pt x="235" y="373"/>
                    <a:pt x="0" y="718"/>
                  </a:cubicBezTo>
                  <a:cubicBezTo>
                    <a:pt x="261" y="896"/>
                    <a:pt x="557" y="990"/>
                    <a:pt x="868" y="990"/>
                  </a:cubicBezTo>
                  <a:cubicBezTo>
                    <a:pt x="913" y="990"/>
                    <a:pt x="958" y="988"/>
                    <a:pt x="1003" y="984"/>
                  </a:cubicBezTo>
                  <a:cubicBezTo>
                    <a:pt x="1348" y="937"/>
                    <a:pt x="1677" y="780"/>
                    <a:pt x="1943" y="530"/>
                  </a:cubicBezTo>
                  <a:cubicBezTo>
                    <a:pt x="2037" y="451"/>
                    <a:pt x="2100" y="357"/>
                    <a:pt x="2178" y="248"/>
                  </a:cubicBezTo>
                  <a:cubicBezTo>
                    <a:pt x="1904" y="99"/>
                    <a:pt x="1622" y="1"/>
                    <a:pt x="1331"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30"/>
            <p:cNvSpPr/>
            <p:nvPr/>
          </p:nvSpPr>
          <p:spPr>
            <a:xfrm>
              <a:off x="2114150" y="2335275"/>
              <a:ext cx="28225" cy="60750"/>
            </a:xfrm>
            <a:custGeom>
              <a:avLst/>
              <a:gdLst/>
              <a:ahLst/>
              <a:cxnLst/>
              <a:rect l="l" t="t" r="r" b="b"/>
              <a:pathLst>
                <a:path w="1129" h="2430" extrusionOk="0">
                  <a:moveTo>
                    <a:pt x="690" y="1"/>
                  </a:moveTo>
                  <a:cubicBezTo>
                    <a:pt x="377" y="236"/>
                    <a:pt x="157" y="596"/>
                    <a:pt x="79" y="973"/>
                  </a:cubicBezTo>
                  <a:cubicBezTo>
                    <a:pt x="1" y="1333"/>
                    <a:pt x="79" y="1756"/>
                    <a:pt x="267" y="2101"/>
                  </a:cubicBezTo>
                  <a:cubicBezTo>
                    <a:pt x="330" y="2210"/>
                    <a:pt x="408" y="2320"/>
                    <a:pt x="486" y="2430"/>
                  </a:cubicBezTo>
                  <a:cubicBezTo>
                    <a:pt x="847" y="2148"/>
                    <a:pt x="1097" y="1756"/>
                    <a:pt x="1113" y="1302"/>
                  </a:cubicBezTo>
                  <a:cubicBezTo>
                    <a:pt x="1129" y="831"/>
                    <a:pt x="1003" y="377"/>
                    <a:pt x="690"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30"/>
            <p:cNvSpPr/>
            <p:nvPr/>
          </p:nvSpPr>
          <p:spPr>
            <a:xfrm>
              <a:off x="2299050" y="2443525"/>
              <a:ext cx="157500" cy="143025"/>
            </a:xfrm>
            <a:custGeom>
              <a:avLst/>
              <a:gdLst/>
              <a:ahLst/>
              <a:cxnLst/>
              <a:rect l="l" t="t" r="r" b="b"/>
              <a:pathLst>
                <a:path w="6300" h="5721" extrusionOk="0">
                  <a:moveTo>
                    <a:pt x="3226" y="0"/>
                  </a:moveTo>
                  <a:cubicBezTo>
                    <a:pt x="2212" y="0"/>
                    <a:pt x="1228" y="542"/>
                    <a:pt x="706" y="1500"/>
                  </a:cubicBezTo>
                  <a:cubicBezTo>
                    <a:pt x="706" y="1516"/>
                    <a:pt x="690" y="1531"/>
                    <a:pt x="690" y="1547"/>
                  </a:cubicBezTo>
                  <a:cubicBezTo>
                    <a:pt x="674" y="1594"/>
                    <a:pt x="659" y="1657"/>
                    <a:pt x="627" y="1688"/>
                  </a:cubicBezTo>
                  <a:cubicBezTo>
                    <a:pt x="1" y="3067"/>
                    <a:pt x="580" y="4712"/>
                    <a:pt x="1928" y="5417"/>
                  </a:cubicBezTo>
                  <a:cubicBezTo>
                    <a:pt x="2194" y="5543"/>
                    <a:pt x="2476" y="5652"/>
                    <a:pt x="2774" y="5684"/>
                  </a:cubicBezTo>
                  <a:cubicBezTo>
                    <a:pt x="2805" y="5684"/>
                    <a:pt x="2868" y="5700"/>
                    <a:pt x="2899" y="5700"/>
                  </a:cubicBezTo>
                  <a:cubicBezTo>
                    <a:pt x="3015" y="5714"/>
                    <a:pt x="3130" y="5720"/>
                    <a:pt x="3244" y="5720"/>
                  </a:cubicBezTo>
                  <a:cubicBezTo>
                    <a:pt x="4283" y="5720"/>
                    <a:pt x="5275" y="5153"/>
                    <a:pt x="5783" y="4180"/>
                  </a:cubicBezTo>
                  <a:cubicBezTo>
                    <a:pt x="6300" y="3224"/>
                    <a:pt x="6190" y="2096"/>
                    <a:pt x="5610" y="1281"/>
                  </a:cubicBezTo>
                  <a:cubicBezTo>
                    <a:pt x="5595" y="1234"/>
                    <a:pt x="5548" y="1202"/>
                    <a:pt x="5532" y="1155"/>
                  </a:cubicBezTo>
                  <a:cubicBezTo>
                    <a:pt x="5281" y="811"/>
                    <a:pt x="4936" y="529"/>
                    <a:pt x="4545" y="325"/>
                  </a:cubicBezTo>
                  <a:cubicBezTo>
                    <a:pt x="4124" y="105"/>
                    <a:pt x="3672" y="0"/>
                    <a:pt x="3226"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30"/>
            <p:cNvSpPr/>
            <p:nvPr/>
          </p:nvSpPr>
          <p:spPr>
            <a:xfrm>
              <a:off x="2314725" y="2478525"/>
              <a:ext cx="75225" cy="107500"/>
            </a:xfrm>
            <a:custGeom>
              <a:avLst/>
              <a:gdLst/>
              <a:ahLst/>
              <a:cxnLst/>
              <a:rect l="l" t="t" r="r" b="b"/>
              <a:pathLst>
                <a:path w="3009" h="4300" extrusionOk="0">
                  <a:moveTo>
                    <a:pt x="404" y="0"/>
                  </a:moveTo>
                  <a:cubicBezTo>
                    <a:pt x="295" y="0"/>
                    <a:pt x="184" y="18"/>
                    <a:pt x="79" y="53"/>
                  </a:cubicBezTo>
                  <a:cubicBezTo>
                    <a:pt x="79" y="69"/>
                    <a:pt x="63" y="100"/>
                    <a:pt x="63" y="116"/>
                  </a:cubicBezTo>
                  <a:cubicBezTo>
                    <a:pt x="47" y="147"/>
                    <a:pt x="16" y="210"/>
                    <a:pt x="0" y="257"/>
                  </a:cubicBezTo>
                  <a:cubicBezTo>
                    <a:pt x="138" y="180"/>
                    <a:pt x="287" y="141"/>
                    <a:pt x="432" y="141"/>
                  </a:cubicBezTo>
                  <a:cubicBezTo>
                    <a:pt x="585" y="141"/>
                    <a:pt x="734" y="184"/>
                    <a:pt x="862" y="272"/>
                  </a:cubicBezTo>
                  <a:cubicBezTo>
                    <a:pt x="909" y="288"/>
                    <a:pt x="956" y="351"/>
                    <a:pt x="1003" y="382"/>
                  </a:cubicBezTo>
                  <a:cubicBezTo>
                    <a:pt x="1019" y="429"/>
                    <a:pt x="1035" y="445"/>
                    <a:pt x="1066" y="492"/>
                  </a:cubicBezTo>
                  <a:cubicBezTo>
                    <a:pt x="1082" y="507"/>
                    <a:pt x="1082" y="507"/>
                    <a:pt x="1082" y="523"/>
                  </a:cubicBezTo>
                  <a:cubicBezTo>
                    <a:pt x="1097" y="617"/>
                    <a:pt x="1097" y="727"/>
                    <a:pt x="1097" y="805"/>
                  </a:cubicBezTo>
                  <a:cubicBezTo>
                    <a:pt x="1082" y="1119"/>
                    <a:pt x="987" y="1448"/>
                    <a:pt x="831" y="1714"/>
                  </a:cubicBezTo>
                  <a:cubicBezTo>
                    <a:pt x="815" y="1745"/>
                    <a:pt x="831" y="1777"/>
                    <a:pt x="846" y="1792"/>
                  </a:cubicBezTo>
                  <a:cubicBezTo>
                    <a:pt x="854" y="1808"/>
                    <a:pt x="870" y="1816"/>
                    <a:pt x="886" y="1816"/>
                  </a:cubicBezTo>
                  <a:cubicBezTo>
                    <a:pt x="901" y="1816"/>
                    <a:pt x="917" y="1808"/>
                    <a:pt x="925" y="1792"/>
                  </a:cubicBezTo>
                  <a:cubicBezTo>
                    <a:pt x="1127" y="1632"/>
                    <a:pt x="1388" y="1545"/>
                    <a:pt x="1648" y="1545"/>
                  </a:cubicBezTo>
                  <a:cubicBezTo>
                    <a:pt x="1769" y="1545"/>
                    <a:pt x="1891" y="1564"/>
                    <a:pt x="2006" y="1604"/>
                  </a:cubicBezTo>
                  <a:cubicBezTo>
                    <a:pt x="2382" y="1745"/>
                    <a:pt x="2664" y="2059"/>
                    <a:pt x="2742" y="2419"/>
                  </a:cubicBezTo>
                  <a:cubicBezTo>
                    <a:pt x="2868" y="2952"/>
                    <a:pt x="2617" y="3485"/>
                    <a:pt x="2319" y="4033"/>
                  </a:cubicBezTo>
                  <a:cubicBezTo>
                    <a:pt x="2272" y="4127"/>
                    <a:pt x="2225" y="4205"/>
                    <a:pt x="2163" y="4284"/>
                  </a:cubicBezTo>
                  <a:cubicBezTo>
                    <a:pt x="2194" y="4284"/>
                    <a:pt x="2257" y="4300"/>
                    <a:pt x="2288" y="4300"/>
                  </a:cubicBezTo>
                  <a:cubicBezTo>
                    <a:pt x="2335" y="4221"/>
                    <a:pt x="2382" y="4143"/>
                    <a:pt x="2413" y="4096"/>
                  </a:cubicBezTo>
                  <a:cubicBezTo>
                    <a:pt x="2727" y="3516"/>
                    <a:pt x="3009" y="2968"/>
                    <a:pt x="2868" y="2341"/>
                  </a:cubicBezTo>
                  <a:cubicBezTo>
                    <a:pt x="2852" y="2262"/>
                    <a:pt x="2821" y="2184"/>
                    <a:pt x="2789" y="2106"/>
                  </a:cubicBezTo>
                  <a:cubicBezTo>
                    <a:pt x="2742" y="2059"/>
                    <a:pt x="2711" y="1980"/>
                    <a:pt x="2664" y="1918"/>
                  </a:cubicBezTo>
                  <a:cubicBezTo>
                    <a:pt x="2507" y="1698"/>
                    <a:pt x="2304" y="1526"/>
                    <a:pt x="2037" y="1448"/>
                  </a:cubicBezTo>
                  <a:cubicBezTo>
                    <a:pt x="1909" y="1399"/>
                    <a:pt x="1777" y="1376"/>
                    <a:pt x="1646" y="1376"/>
                  </a:cubicBezTo>
                  <a:cubicBezTo>
                    <a:pt x="1443" y="1376"/>
                    <a:pt x="1241" y="1431"/>
                    <a:pt x="1050" y="1526"/>
                  </a:cubicBezTo>
                  <a:cubicBezTo>
                    <a:pt x="1144" y="1291"/>
                    <a:pt x="1191" y="1009"/>
                    <a:pt x="1223" y="758"/>
                  </a:cubicBezTo>
                  <a:lnTo>
                    <a:pt x="1223" y="664"/>
                  </a:lnTo>
                  <a:cubicBezTo>
                    <a:pt x="1223" y="601"/>
                    <a:pt x="1207" y="523"/>
                    <a:pt x="1176" y="445"/>
                  </a:cubicBezTo>
                  <a:cubicBezTo>
                    <a:pt x="1160" y="429"/>
                    <a:pt x="1160" y="413"/>
                    <a:pt x="1144" y="382"/>
                  </a:cubicBezTo>
                  <a:cubicBezTo>
                    <a:pt x="1129" y="351"/>
                    <a:pt x="1129" y="335"/>
                    <a:pt x="1097" y="304"/>
                  </a:cubicBezTo>
                  <a:lnTo>
                    <a:pt x="1050" y="257"/>
                  </a:lnTo>
                  <a:cubicBezTo>
                    <a:pt x="1003" y="210"/>
                    <a:pt x="956" y="194"/>
                    <a:pt x="925" y="147"/>
                  </a:cubicBezTo>
                  <a:cubicBezTo>
                    <a:pt x="768" y="49"/>
                    <a:pt x="587" y="0"/>
                    <a:pt x="404"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30"/>
            <p:cNvSpPr/>
            <p:nvPr/>
          </p:nvSpPr>
          <p:spPr>
            <a:xfrm>
              <a:off x="2381325" y="2472400"/>
              <a:ext cx="58375" cy="61525"/>
            </a:xfrm>
            <a:custGeom>
              <a:avLst/>
              <a:gdLst/>
              <a:ahLst/>
              <a:cxnLst/>
              <a:rect l="l" t="t" r="r" b="b"/>
              <a:pathLst>
                <a:path w="2335" h="2461" extrusionOk="0">
                  <a:moveTo>
                    <a:pt x="2257" y="0"/>
                  </a:moveTo>
                  <a:cubicBezTo>
                    <a:pt x="1959" y="110"/>
                    <a:pt x="1692" y="314"/>
                    <a:pt x="1536" y="611"/>
                  </a:cubicBezTo>
                  <a:cubicBezTo>
                    <a:pt x="1489" y="674"/>
                    <a:pt x="1473" y="737"/>
                    <a:pt x="1457" y="784"/>
                  </a:cubicBezTo>
                  <a:cubicBezTo>
                    <a:pt x="1410" y="862"/>
                    <a:pt x="1395" y="941"/>
                    <a:pt x="1379" y="1050"/>
                  </a:cubicBezTo>
                  <a:cubicBezTo>
                    <a:pt x="1332" y="1254"/>
                    <a:pt x="1316" y="1473"/>
                    <a:pt x="1363" y="1708"/>
                  </a:cubicBezTo>
                  <a:cubicBezTo>
                    <a:pt x="1208" y="1586"/>
                    <a:pt x="1006" y="1511"/>
                    <a:pt x="801" y="1511"/>
                  </a:cubicBezTo>
                  <a:cubicBezTo>
                    <a:pt x="716" y="1511"/>
                    <a:pt x="631" y="1524"/>
                    <a:pt x="549" y="1552"/>
                  </a:cubicBezTo>
                  <a:cubicBezTo>
                    <a:pt x="282" y="1646"/>
                    <a:pt x="63" y="1928"/>
                    <a:pt x="0" y="2225"/>
                  </a:cubicBezTo>
                  <a:lnTo>
                    <a:pt x="0" y="2398"/>
                  </a:lnTo>
                  <a:cubicBezTo>
                    <a:pt x="0" y="2429"/>
                    <a:pt x="31" y="2460"/>
                    <a:pt x="47" y="2460"/>
                  </a:cubicBezTo>
                  <a:lnTo>
                    <a:pt x="78" y="2460"/>
                  </a:lnTo>
                  <a:cubicBezTo>
                    <a:pt x="110" y="2460"/>
                    <a:pt x="125" y="2429"/>
                    <a:pt x="141" y="2413"/>
                  </a:cubicBezTo>
                  <a:lnTo>
                    <a:pt x="141" y="2382"/>
                  </a:lnTo>
                  <a:cubicBezTo>
                    <a:pt x="125" y="2084"/>
                    <a:pt x="314" y="1771"/>
                    <a:pt x="611" y="1677"/>
                  </a:cubicBezTo>
                  <a:cubicBezTo>
                    <a:pt x="685" y="1650"/>
                    <a:pt x="761" y="1637"/>
                    <a:pt x="835" y="1637"/>
                  </a:cubicBezTo>
                  <a:cubicBezTo>
                    <a:pt x="1062" y="1637"/>
                    <a:pt x="1281" y="1755"/>
                    <a:pt x="1410" y="1943"/>
                  </a:cubicBezTo>
                  <a:cubicBezTo>
                    <a:pt x="1432" y="1954"/>
                    <a:pt x="1454" y="1972"/>
                    <a:pt x="1470" y="1972"/>
                  </a:cubicBezTo>
                  <a:cubicBezTo>
                    <a:pt x="1478" y="1972"/>
                    <a:pt x="1484" y="1969"/>
                    <a:pt x="1489" y="1959"/>
                  </a:cubicBezTo>
                  <a:cubicBezTo>
                    <a:pt x="1520" y="1943"/>
                    <a:pt x="1536" y="1912"/>
                    <a:pt x="1520" y="1912"/>
                  </a:cubicBezTo>
                  <a:cubicBezTo>
                    <a:pt x="1410" y="1520"/>
                    <a:pt x="1426" y="1144"/>
                    <a:pt x="1551" y="846"/>
                  </a:cubicBezTo>
                  <a:cubicBezTo>
                    <a:pt x="1551" y="831"/>
                    <a:pt x="1567" y="815"/>
                    <a:pt x="1567" y="784"/>
                  </a:cubicBezTo>
                  <a:lnTo>
                    <a:pt x="1630" y="674"/>
                  </a:lnTo>
                  <a:cubicBezTo>
                    <a:pt x="1786" y="392"/>
                    <a:pt x="2069" y="188"/>
                    <a:pt x="2335" y="126"/>
                  </a:cubicBezTo>
                  <a:cubicBezTo>
                    <a:pt x="2319" y="79"/>
                    <a:pt x="2272" y="47"/>
                    <a:pt x="2257"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30"/>
            <p:cNvSpPr/>
            <p:nvPr/>
          </p:nvSpPr>
          <p:spPr>
            <a:xfrm>
              <a:off x="2338625" y="2482200"/>
              <a:ext cx="81900" cy="22025"/>
            </a:xfrm>
            <a:custGeom>
              <a:avLst/>
              <a:gdLst/>
              <a:ahLst/>
              <a:cxnLst/>
              <a:rect l="l" t="t" r="r" b="b"/>
              <a:pathLst>
                <a:path w="3276" h="881" extrusionOk="0">
                  <a:moveTo>
                    <a:pt x="1833" y="0"/>
                  </a:moveTo>
                  <a:cubicBezTo>
                    <a:pt x="1818" y="0"/>
                    <a:pt x="1786" y="31"/>
                    <a:pt x="1771" y="47"/>
                  </a:cubicBezTo>
                  <a:cubicBezTo>
                    <a:pt x="1598" y="360"/>
                    <a:pt x="1363" y="690"/>
                    <a:pt x="1034" y="752"/>
                  </a:cubicBezTo>
                  <a:cubicBezTo>
                    <a:pt x="995" y="760"/>
                    <a:pt x="955" y="764"/>
                    <a:pt x="916" y="764"/>
                  </a:cubicBezTo>
                  <a:cubicBezTo>
                    <a:pt x="584" y="764"/>
                    <a:pt x="280" y="483"/>
                    <a:pt x="126" y="188"/>
                  </a:cubicBezTo>
                  <a:cubicBezTo>
                    <a:pt x="126" y="165"/>
                    <a:pt x="109" y="151"/>
                    <a:pt x="81" y="151"/>
                  </a:cubicBezTo>
                  <a:cubicBezTo>
                    <a:pt x="71" y="151"/>
                    <a:pt x="60" y="153"/>
                    <a:pt x="47" y="157"/>
                  </a:cubicBezTo>
                  <a:cubicBezTo>
                    <a:pt x="31" y="157"/>
                    <a:pt x="0" y="204"/>
                    <a:pt x="31" y="235"/>
                  </a:cubicBezTo>
                  <a:cubicBezTo>
                    <a:pt x="141" y="439"/>
                    <a:pt x="345" y="674"/>
                    <a:pt x="580" y="784"/>
                  </a:cubicBezTo>
                  <a:cubicBezTo>
                    <a:pt x="682" y="840"/>
                    <a:pt x="801" y="881"/>
                    <a:pt x="912" y="881"/>
                  </a:cubicBezTo>
                  <a:cubicBezTo>
                    <a:pt x="954" y="881"/>
                    <a:pt x="996" y="875"/>
                    <a:pt x="1034" y="862"/>
                  </a:cubicBezTo>
                  <a:cubicBezTo>
                    <a:pt x="1379" y="815"/>
                    <a:pt x="1614" y="517"/>
                    <a:pt x="1818" y="204"/>
                  </a:cubicBezTo>
                  <a:cubicBezTo>
                    <a:pt x="1975" y="454"/>
                    <a:pt x="2178" y="627"/>
                    <a:pt x="2413" y="705"/>
                  </a:cubicBezTo>
                  <a:cubicBezTo>
                    <a:pt x="2490" y="733"/>
                    <a:pt x="2573" y="747"/>
                    <a:pt x="2656" y="747"/>
                  </a:cubicBezTo>
                  <a:cubicBezTo>
                    <a:pt x="2897" y="747"/>
                    <a:pt x="3143" y="633"/>
                    <a:pt x="3259" y="423"/>
                  </a:cubicBezTo>
                  <a:cubicBezTo>
                    <a:pt x="3275" y="392"/>
                    <a:pt x="3275" y="360"/>
                    <a:pt x="3244" y="345"/>
                  </a:cubicBezTo>
                  <a:cubicBezTo>
                    <a:pt x="3237" y="331"/>
                    <a:pt x="3223" y="323"/>
                    <a:pt x="3209" y="323"/>
                  </a:cubicBezTo>
                  <a:cubicBezTo>
                    <a:pt x="3192" y="323"/>
                    <a:pt x="3174" y="335"/>
                    <a:pt x="3165" y="360"/>
                  </a:cubicBezTo>
                  <a:cubicBezTo>
                    <a:pt x="3060" y="537"/>
                    <a:pt x="2857" y="625"/>
                    <a:pt x="2663" y="625"/>
                  </a:cubicBezTo>
                  <a:cubicBezTo>
                    <a:pt x="2598" y="625"/>
                    <a:pt x="2535" y="615"/>
                    <a:pt x="2476" y="596"/>
                  </a:cubicBezTo>
                  <a:cubicBezTo>
                    <a:pt x="2257" y="517"/>
                    <a:pt x="2053" y="313"/>
                    <a:pt x="1896" y="47"/>
                  </a:cubicBezTo>
                  <a:cubicBezTo>
                    <a:pt x="1865" y="31"/>
                    <a:pt x="1849" y="0"/>
                    <a:pt x="1833"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30"/>
            <p:cNvSpPr/>
            <p:nvPr/>
          </p:nvSpPr>
          <p:spPr>
            <a:xfrm>
              <a:off x="2280250" y="2552525"/>
              <a:ext cx="63875" cy="52700"/>
            </a:xfrm>
            <a:custGeom>
              <a:avLst/>
              <a:gdLst/>
              <a:ahLst/>
              <a:cxnLst/>
              <a:rect l="l" t="t" r="r" b="b"/>
              <a:pathLst>
                <a:path w="2555" h="2108" extrusionOk="0">
                  <a:moveTo>
                    <a:pt x="190" y="1"/>
                  </a:moveTo>
                  <a:cubicBezTo>
                    <a:pt x="127" y="1"/>
                    <a:pt x="63" y="3"/>
                    <a:pt x="0" y="8"/>
                  </a:cubicBezTo>
                  <a:cubicBezTo>
                    <a:pt x="16" y="540"/>
                    <a:pt x="251" y="1073"/>
                    <a:pt x="627" y="1449"/>
                  </a:cubicBezTo>
                  <a:cubicBezTo>
                    <a:pt x="988" y="1810"/>
                    <a:pt x="1505" y="2045"/>
                    <a:pt x="2037" y="2107"/>
                  </a:cubicBezTo>
                  <a:lnTo>
                    <a:pt x="2555" y="2107"/>
                  </a:lnTo>
                  <a:cubicBezTo>
                    <a:pt x="2476" y="1496"/>
                    <a:pt x="2225" y="916"/>
                    <a:pt x="1740" y="540"/>
                  </a:cubicBezTo>
                  <a:cubicBezTo>
                    <a:pt x="1303" y="188"/>
                    <a:pt x="752" y="1"/>
                    <a:pt x="190"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30"/>
            <p:cNvSpPr/>
            <p:nvPr/>
          </p:nvSpPr>
          <p:spPr>
            <a:xfrm>
              <a:off x="2355450" y="2592025"/>
              <a:ext cx="78000" cy="40250"/>
            </a:xfrm>
            <a:custGeom>
              <a:avLst/>
              <a:gdLst/>
              <a:ahLst/>
              <a:cxnLst/>
              <a:rect l="l" t="t" r="r" b="b"/>
              <a:pathLst>
                <a:path w="3120" h="1610" extrusionOk="0">
                  <a:moveTo>
                    <a:pt x="2104" y="1"/>
                  </a:moveTo>
                  <a:cubicBezTo>
                    <a:pt x="1923" y="1"/>
                    <a:pt x="1743" y="20"/>
                    <a:pt x="1568" y="57"/>
                  </a:cubicBezTo>
                  <a:cubicBezTo>
                    <a:pt x="1051" y="198"/>
                    <a:pt x="596" y="512"/>
                    <a:pt x="267" y="935"/>
                  </a:cubicBezTo>
                  <a:cubicBezTo>
                    <a:pt x="173" y="1076"/>
                    <a:pt x="79" y="1232"/>
                    <a:pt x="1" y="1389"/>
                  </a:cubicBezTo>
                  <a:cubicBezTo>
                    <a:pt x="347" y="1526"/>
                    <a:pt x="704" y="1609"/>
                    <a:pt x="1052" y="1609"/>
                  </a:cubicBezTo>
                  <a:cubicBezTo>
                    <a:pt x="1304" y="1609"/>
                    <a:pt x="1551" y="1566"/>
                    <a:pt x="1787" y="1467"/>
                  </a:cubicBezTo>
                  <a:cubicBezTo>
                    <a:pt x="2367" y="1248"/>
                    <a:pt x="2853" y="794"/>
                    <a:pt x="3119" y="230"/>
                  </a:cubicBezTo>
                  <a:cubicBezTo>
                    <a:pt x="2808" y="74"/>
                    <a:pt x="2456" y="1"/>
                    <a:pt x="2104"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30"/>
            <p:cNvSpPr/>
            <p:nvPr/>
          </p:nvSpPr>
          <p:spPr>
            <a:xfrm>
              <a:off x="1698525" y="2934025"/>
              <a:ext cx="147300" cy="143550"/>
            </a:xfrm>
            <a:custGeom>
              <a:avLst/>
              <a:gdLst/>
              <a:ahLst/>
              <a:cxnLst/>
              <a:rect l="l" t="t" r="r" b="b"/>
              <a:pathLst>
                <a:path w="5892" h="5742" extrusionOk="0">
                  <a:moveTo>
                    <a:pt x="2954" y="1"/>
                  </a:moveTo>
                  <a:cubicBezTo>
                    <a:pt x="2869" y="1"/>
                    <a:pt x="2783" y="4"/>
                    <a:pt x="2695" y="10"/>
                  </a:cubicBezTo>
                  <a:cubicBezTo>
                    <a:pt x="1144" y="151"/>
                    <a:pt x="0" y="1498"/>
                    <a:pt x="94" y="3050"/>
                  </a:cubicBezTo>
                  <a:lnTo>
                    <a:pt x="94" y="3112"/>
                  </a:lnTo>
                  <a:cubicBezTo>
                    <a:pt x="94" y="3159"/>
                    <a:pt x="110" y="3222"/>
                    <a:pt x="110" y="3269"/>
                  </a:cubicBezTo>
                  <a:cubicBezTo>
                    <a:pt x="302" y="4686"/>
                    <a:pt x="1508" y="5741"/>
                    <a:pt x="2918" y="5741"/>
                  </a:cubicBezTo>
                  <a:cubicBezTo>
                    <a:pt x="3005" y="5741"/>
                    <a:pt x="3093" y="5737"/>
                    <a:pt x="3181" y="5729"/>
                  </a:cubicBezTo>
                  <a:cubicBezTo>
                    <a:pt x="3479" y="5713"/>
                    <a:pt x="3776" y="5635"/>
                    <a:pt x="4043" y="5510"/>
                  </a:cubicBezTo>
                  <a:cubicBezTo>
                    <a:pt x="4106" y="5494"/>
                    <a:pt x="4153" y="5478"/>
                    <a:pt x="4184" y="5463"/>
                  </a:cubicBezTo>
                  <a:cubicBezTo>
                    <a:pt x="5218" y="4961"/>
                    <a:pt x="5892" y="3849"/>
                    <a:pt x="5798" y="2642"/>
                  </a:cubicBezTo>
                  <a:cubicBezTo>
                    <a:pt x="5688" y="1561"/>
                    <a:pt x="5030" y="684"/>
                    <a:pt x="4106" y="245"/>
                  </a:cubicBezTo>
                  <a:cubicBezTo>
                    <a:pt x="4043" y="229"/>
                    <a:pt x="4012" y="213"/>
                    <a:pt x="3965" y="182"/>
                  </a:cubicBezTo>
                  <a:cubicBezTo>
                    <a:pt x="3648" y="56"/>
                    <a:pt x="3311" y="1"/>
                    <a:pt x="2954"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30"/>
            <p:cNvSpPr/>
            <p:nvPr/>
          </p:nvSpPr>
          <p:spPr>
            <a:xfrm>
              <a:off x="1700475" y="3001600"/>
              <a:ext cx="103050" cy="70975"/>
            </a:xfrm>
            <a:custGeom>
              <a:avLst/>
              <a:gdLst/>
              <a:ahLst/>
              <a:cxnLst/>
              <a:rect l="l" t="t" r="r" b="b"/>
              <a:pathLst>
                <a:path w="4122" h="2839" extrusionOk="0">
                  <a:moveTo>
                    <a:pt x="710" y="1"/>
                  </a:moveTo>
                  <a:cubicBezTo>
                    <a:pt x="441" y="1"/>
                    <a:pt x="164" y="139"/>
                    <a:pt x="0" y="362"/>
                  </a:cubicBezTo>
                  <a:lnTo>
                    <a:pt x="0" y="425"/>
                  </a:lnTo>
                  <a:cubicBezTo>
                    <a:pt x="0" y="472"/>
                    <a:pt x="16" y="535"/>
                    <a:pt x="16" y="582"/>
                  </a:cubicBezTo>
                  <a:cubicBezTo>
                    <a:pt x="152" y="326"/>
                    <a:pt x="446" y="142"/>
                    <a:pt x="720" y="142"/>
                  </a:cubicBezTo>
                  <a:cubicBezTo>
                    <a:pt x="731" y="142"/>
                    <a:pt x="742" y="142"/>
                    <a:pt x="753" y="143"/>
                  </a:cubicBezTo>
                  <a:cubicBezTo>
                    <a:pt x="815" y="159"/>
                    <a:pt x="878" y="159"/>
                    <a:pt x="941" y="190"/>
                  </a:cubicBezTo>
                  <a:cubicBezTo>
                    <a:pt x="972" y="190"/>
                    <a:pt x="988" y="206"/>
                    <a:pt x="1035" y="221"/>
                  </a:cubicBezTo>
                  <a:lnTo>
                    <a:pt x="1050" y="253"/>
                  </a:lnTo>
                  <a:cubicBezTo>
                    <a:pt x="1113" y="300"/>
                    <a:pt x="1176" y="378"/>
                    <a:pt x="1207" y="456"/>
                  </a:cubicBezTo>
                  <a:cubicBezTo>
                    <a:pt x="1364" y="738"/>
                    <a:pt x="1458" y="1052"/>
                    <a:pt x="1489" y="1381"/>
                  </a:cubicBezTo>
                  <a:cubicBezTo>
                    <a:pt x="1489" y="1396"/>
                    <a:pt x="1505" y="1443"/>
                    <a:pt x="1536" y="1443"/>
                  </a:cubicBezTo>
                  <a:cubicBezTo>
                    <a:pt x="1583" y="1443"/>
                    <a:pt x="1599" y="1443"/>
                    <a:pt x="1614" y="1396"/>
                  </a:cubicBezTo>
                  <a:cubicBezTo>
                    <a:pt x="1740" y="1052"/>
                    <a:pt x="2053" y="754"/>
                    <a:pt x="2429" y="660"/>
                  </a:cubicBezTo>
                  <a:cubicBezTo>
                    <a:pt x="2514" y="638"/>
                    <a:pt x="2602" y="627"/>
                    <a:pt x="2691" y="627"/>
                  </a:cubicBezTo>
                  <a:cubicBezTo>
                    <a:pt x="2980" y="627"/>
                    <a:pt x="3275" y="742"/>
                    <a:pt x="3479" y="958"/>
                  </a:cubicBezTo>
                  <a:cubicBezTo>
                    <a:pt x="3871" y="1349"/>
                    <a:pt x="3934" y="1914"/>
                    <a:pt x="3965" y="2540"/>
                  </a:cubicBezTo>
                  <a:cubicBezTo>
                    <a:pt x="3965" y="2634"/>
                    <a:pt x="3996" y="2728"/>
                    <a:pt x="3965" y="2838"/>
                  </a:cubicBezTo>
                  <a:cubicBezTo>
                    <a:pt x="4028" y="2807"/>
                    <a:pt x="4075" y="2791"/>
                    <a:pt x="4106" y="2775"/>
                  </a:cubicBezTo>
                  <a:cubicBezTo>
                    <a:pt x="4122" y="2681"/>
                    <a:pt x="4106" y="2603"/>
                    <a:pt x="4106" y="2525"/>
                  </a:cubicBezTo>
                  <a:cubicBezTo>
                    <a:pt x="4059" y="1867"/>
                    <a:pt x="3996" y="1271"/>
                    <a:pt x="3557" y="817"/>
                  </a:cubicBezTo>
                  <a:cubicBezTo>
                    <a:pt x="3495" y="754"/>
                    <a:pt x="3448" y="691"/>
                    <a:pt x="3369" y="660"/>
                  </a:cubicBezTo>
                  <a:cubicBezTo>
                    <a:pt x="3307" y="613"/>
                    <a:pt x="3244" y="582"/>
                    <a:pt x="3166" y="550"/>
                  </a:cubicBezTo>
                  <a:cubicBezTo>
                    <a:pt x="3015" y="494"/>
                    <a:pt x="2854" y="466"/>
                    <a:pt x="2694" y="466"/>
                  </a:cubicBezTo>
                  <a:cubicBezTo>
                    <a:pt x="2588" y="466"/>
                    <a:pt x="2483" y="478"/>
                    <a:pt x="2382" y="503"/>
                  </a:cubicBezTo>
                  <a:cubicBezTo>
                    <a:pt x="2053" y="582"/>
                    <a:pt x="1755" y="817"/>
                    <a:pt x="1583" y="1099"/>
                  </a:cubicBezTo>
                  <a:cubicBezTo>
                    <a:pt x="1536" y="848"/>
                    <a:pt x="1458" y="597"/>
                    <a:pt x="1317" y="362"/>
                  </a:cubicBezTo>
                  <a:cubicBezTo>
                    <a:pt x="1301" y="347"/>
                    <a:pt x="1285" y="300"/>
                    <a:pt x="1270" y="284"/>
                  </a:cubicBezTo>
                  <a:cubicBezTo>
                    <a:pt x="1254" y="221"/>
                    <a:pt x="1191" y="159"/>
                    <a:pt x="1129" y="127"/>
                  </a:cubicBezTo>
                  <a:cubicBezTo>
                    <a:pt x="1113" y="112"/>
                    <a:pt x="1097" y="112"/>
                    <a:pt x="1066" y="80"/>
                  </a:cubicBezTo>
                  <a:cubicBezTo>
                    <a:pt x="1050" y="65"/>
                    <a:pt x="1019" y="65"/>
                    <a:pt x="988" y="49"/>
                  </a:cubicBezTo>
                  <a:cubicBezTo>
                    <a:pt x="972" y="49"/>
                    <a:pt x="941" y="33"/>
                    <a:pt x="909" y="33"/>
                  </a:cubicBezTo>
                  <a:cubicBezTo>
                    <a:pt x="878" y="2"/>
                    <a:pt x="815" y="2"/>
                    <a:pt x="753" y="2"/>
                  </a:cubicBezTo>
                  <a:cubicBezTo>
                    <a:pt x="738" y="1"/>
                    <a:pt x="724" y="1"/>
                    <a:pt x="710"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30"/>
            <p:cNvSpPr/>
            <p:nvPr/>
          </p:nvSpPr>
          <p:spPr>
            <a:xfrm>
              <a:off x="1777250" y="2939750"/>
              <a:ext cx="31750" cy="81100"/>
            </a:xfrm>
            <a:custGeom>
              <a:avLst/>
              <a:gdLst/>
              <a:ahLst/>
              <a:cxnLst/>
              <a:rect l="l" t="t" r="r" b="b"/>
              <a:pathLst>
                <a:path w="1270" h="3244" extrusionOk="0">
                  <a:moveTo>
                    <a:pt x="863" y="0"/>
                  </a:moveTo>
                  <a:cubicBezTo>
                    <a:pt x="659" y="235"/>
                    <a:pt x="549" y="564"/>
                    <a:pt x="565" y="893"/>
                  </a:cubicBezTo>
                  <a:cubicBezTo>
                    <a:pt x="565" y="972"/>
                    <a:pt x="565" y="1034"/>
                    <a:pt x="580" y="1097"/>
                  </a:cubicBezTo>
                  <a:cubicBezTo>
                    <a:pt x="612" y="1175"/>
                    <a:pt x="627" y="1269"/>
                    <a:pt x="659" y="1348"/>
                  </a:cubicBezTo>
                  <a:cubicBezTo>
                    <a:pt x="721" y="1551"/>
                    <a:pt x="847" y="1739"/>
                    <a:pt x="1004" y="1912"/>
                  </a:cubicBezTo>
                  <a:cubicBezTo>
                    <a:pt x="970" y="1908"/>
                    <a:pt x="937" y="1907"/>
                    <a:pt x="903" y="1907"/>
                  </a:cubicBezTo>
                  <a:cubicBezTo>
                    <a:pt x="640" y="1907"/>
                    <a:pt x="389" y="2015"/>
                    <a:pt x="236" y="2210"/>
                  </a:cubicBezTo>
                  <a:cubicBezTo>
                    <a:pt x="32" y="2445"/>
                    <a:pt x="1" y="2805"/>
                    <a:pt x="110" y="3071"/>
                  </a:cubicBezTo>
                  <a:cubicBezTo>
                    <a:pt x="142" y="3134"/>
                    <a:pt x="157" y="3197"/>
                    <a:pt x="189" y="3228"/>
                  </a:cubicBezTo>
                  <a:cubicBezTo>
                    <a:pt x="220" y="3244"/>
                    <a:pt x="236" y="3244"/>
                    <a:pt x="251" y="3244"/>
                  </a:cubicBezTo>
                  <a:cubicBezTo>
                    <a:pt x="267" y="3244"/>
                    <a:pt x="267" y="3228"/>
                    <a:pt x="298" y="3228"/>
                  </a:cubicBezTo>
                  <a:cubicBezTo>
                    <a:pt x="314" y="3212"/>
                    <a:pt x="314" y="3197"/>
                    <a:pt x="314" y="3165"/>
                  </a:cubicBezTo>
                  <a:cubicBezTo>
                    <a:pt x="314" y="3150"/>
                    <a:pt x="298" y="3134"/>
                    <a:pt x="298" y="3134"/>
                  </a:cubicBezTo>
                  <a:cubicBezTo>
                    <a:pt x="110" y="2883"/>
                    <a:pt x="110" y="2507"/>
                    <a:pt x="314" y="2272"/>
                  </a:cubicBezTo>
                  <a:cubicBezTo>
                    <a:pt x="446" y="2107"/>
                    <a:pt x="662" y="2020"/>
                    <a:pt x="872" y="2020"/>
                  </a:cubicBezTo>
                  <a:cubicBezTo>
                    <a:pt x="961" y="2020"/>
                    <a:pt x="1049" y="2036"/>
                    <a:pt x="1129" y="2068"/>
                  </a:cubicBezTo>
                  <a:cubicBezTo>
                    <a:pt x="1139" y="2078"/>
                    <a:pt x="1148" y="2082"/>
                    <a:pt x="1158" y="2082"/>
                  </a:cubicBezTo>
                  <a:cubicBezTo>
                    <a:pt x="1178" y="2082"/>
                    <a:pt x="1196" y="2064"/>
                    <a:pt x="1207" y="2053"/>
                  </a:cubicBezTo>
                  <a:cubicBezTo>
                    <a:pt x="1239" y="2037"/>
                    <a:pt x="1239" y="1990"/>
                    <a:pt x="1270" y="1974"/>
                  </a:cubicBezTo>
                  <a:cubicBezTo>
                    <a:pt x="1004" y="1708"/>
                    <a:pt x="800" y="1395"/>
                    <a:pt x="737" y="1081"/>
                  </a:cubicBezTo>
                  <a:cubicBezTo>
                    <a:pt x="721" y="1050"/>
                    <a:pt x="721" y="1034"/>
                    <a:pt x="721" y="1019"/>
                  </a:cubicBezTo>
                  <a:cubicBezTo>
                    <a:pt x="706" y="972"/>
                    <a:pt x="706" y="940"/>
                    <a:pt x="706" y="893"/>
                  </a:cubicBezTo>
                  <a:cubicBezTo>
                    <a:pt x="690" y="580"/>
                    <a:pt x="800" y="266"/>
                    <a:pt x="1004" y="63"/>
                  </a:cubicBezTo>
                  <a:cubicBezTo>
                    <a:pt x="941" y="31"/>
                    <a:pt x="894" y="16"/>
                    <a:pt x="863"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30"/>
            <p:cNvSpPr/>
            <p:nvPr/>
          </p:nvSpPr>
          <p:spPr>
            <a:xfrm>
              <a:off x="1722025" y="2964025"/>
              <a:ext cx="72500" cy="46300"/>
            </a:xfrm>
            <a:custGeom>
              <a:avLst/>
              <a:gdLst/>
              <a:ahLst/>
              <a:cxnLst/>
              <a:rect l="l" t="t" r="r" b="b"/>
              <a:pathLst>
                <a:path w="2900" h="1852" extrusionOk="0">
                  <a:moveTo>
                    <a:pt x="2789" y="1"/>
                  </a:moveTo>
                  <a:cubicBezTo>
                    <a:pt x="2758" y="32"/>
                    <a:pt x="2742" y="48"/>
                    <a:pt x="2742" y="79"/>
                  </a:cubicBezTo>
                  <a:cubicBezTo>
                    <a:pt x="2758" y="361"/>
                    <a:pt x="2523" y="596"/>
                    <a:pt x="2288" y="659"/>
                  </a:cubicBezTo>
                  <a:cubicBezTo>
                    <a:pt x="2223" y="672"/>
                    <a:pt x="2154" y="679"/>
                    <a:pt x="2083" y="679"/>
                  </a:cubicBezTo>
                  <a:cubicBezTo>
                    <a:pt x="1898" y="679"/>
                    <a:pt x="1697" y="631"/>
                    <a:pt x="1505" y="518"/>
                  </a:cubicBezTo>
                  <a:cubicBezTo>
                    <a:pt x="1489" y="510"/>
                    <a:pt x="1477" y="506"/>
                    <a:pt x="1467" y="506"/>
                  </a:cubicBezTo>
                  <a:cubicBezTo>
                    <a:pt x="1458" y="506"/>
                    <a:pt x="1450" y="510"/>
                    <a:pt x="1442" y="518"/>
                  </a:cubicBezTo>
                  <a:cubicBezTo>
                    <a:pt x="1426" y="533"/>
                    <a:pt x="1411" y="549"/>
                    <a:pt x="1411" y="580"/>
                  </a:cubicBezTo>
                  <a:cubicBezTo>
                    <a:pt x="1426" y="941"/>
                    <a:pt x="1411" y="1333"/>
                    <a:pt x="1144" y="1568"/>
                  </a:cubicBezTo>
                  <a:cubicBezTo>
                    <a:pt x="1022" y="1690"/>
                    <a:pt x="861" y="1739"/>
                    <a:pt x="690" y="1739"/>
                  </a:cubicBezTo>
                  <a:cubicBezTo>
                    <a:pt x="488" y="1739"/>
                    <a:pt x="273" y="1670"/>
                    <a:pt x="94" y="1568"/>
                  </a:cubicBezTo>
                  <a:cubicBezTo>
                    <a:pt x="90" y="1563"/>
                    <a:pt x="84" y="1561"/>
                    <a:pt x="76" y="1561"/>
                  </a:cubicBezTo>
                  <a:cubicBezTo>
                    <a:pt x="56" y="1561"/>
                    <a:pt x="27" y="1576"/>
                    <a:pt x="16" y="1599"/>
                  </a:cubicBezTo>
                  <a:cubicBezTo>
                    <a:pt x="0" y="1615"/>
                    <a:pt x="0" y="1646"/>
                    <a:pt x="32" y="1677"/>
                  </a:cubicBezTo>
                  <a:cubicBezTo>
                    <a:pt x="232" y="1778"/>
                    <a:pt x="472" y="1852"/>
                    <a:pt x="727" y="1852"/>
                  </a:cubicBezTo>
                  <a:cubicBezTo>
                    <a:pt x="751" y="1852"/>
                    <a:pt x="775" y="1851"/>
                    <a:pt x="799" y="1850"/>
                  </a:cubicBezTo>
                  <a:cubicBezTo>
                    <a:pt x="972" y="1834"/>
                    <a:pt x="1128" y="1771"/>
                    <a:pt x="1238" y="1646"/>
                  </a:cubicBezTo>
                  <a:cubicBezTo>
                    <a:pt x="1505" y="1411"/>
                    <a:pt x="1536" y="1019"/>
                    <a:pt x="1536" y="674"/>
                  </a:cubicBezTo>
                  <a:cubicBezTo>
                    <a:pt x="1732" y="751"/>
                    <a:pt x="1920" y="797"/>
                    <a:pt x="2095" y="797"/>
                  </a:cubicBezTo>
                  <a:cubicBezTo>
                    <a:pt x="2173" y="797"/>
                    <a:pt x="2248" y="788"/>
                    <a:pt x="2319" y="768"/>
                  </a:cubicBezTo>
                  <a:cubicBezTo>
                    <a:pt x="2617" y="690"/>
                    <a:pt x="2899" y="392"/>
                    <a:pt x="2868" y="63"/>
                  </a:cubicBezTo>
                  <a:cubicBezTo>
                    <a:pt x="2852" y="32"/>
                    <a:pt x="2836" y="1"/>
                    <a:pt x="2789"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30"/>
            <p:cNvSpPr/>
            <p:nvPr/>
          </p:nvSpPr>
          <p:spPr>
            <a:xfrm>
              <a:off x="1708300" y="3078875"/>
              <a:ext cx="82300" cy="35800"/>
            </a:xfrm>
            <a:custGeom>
              <a:avLst/>
              <a:gdLst/>
              <a:ahLst/>
              <a:cxnLst/>
              <a:rect l="l" t="t" r="r" b="b"/>
              <a:pathLst>
                <a:path w="3292" h="1432" extrusionOk="0">
                  <a:moveTo>
                    <a:pt x="1478" y="0"/>
                  </a:moveTo>
                  <a:cubicBezTo>
                    <a:pt x="950" y="0"/>
                    <a:pt x="418" y="163"/>
                    <a:pt x="1" y="499"/>
                  </a:cubicBezTo>
                  <a:cubicBezTo>
                    <a:pt x="314" y="938"/>
                    <a:pt x="784" y="1251"/>
                    <a:pt x="1286" y="1361"/>
                  </a:cubicBezTo>
                  <a:cubicBezTo>
                    <a:pt x="1455" y="1409"/>
                    <a:pt x="1633" y="1431"/>
                    <a:pt x="1813" y="1431"/>
                  </a:cubicBezTo>
                  <a:cubicBezTo>
                    <a:pt x="2166" y="1431"/>
                    <a:pt x="2526" y="1344"/>
                    <a:pt x="2837" y="1189"/>
                  </a:cubicBezTo>
                  <a:cubicBezTo>
                    <a:pt x="2994" y="1110"/>
                    <a:pt x="3135" y="1016"/>
                    <a:pt x="3291" y="922"/>
                  </a:cubicBezTo>
                  <a:cubicBezTo>
                    <a:pt x="2868" y="452"/>
                    <a:pt x="2351" y="76"/>
                    <a:pt x="1740" y="13"/>
                  </a:cubicBezTo>
                  <a:cubicBezTo>
                    <a:pt x="1653" y="5"/>
                    <a:pt x="1566" y="0"/>
                    <a:pt x="1478" y="0"/>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30"/>
            <p:cNvSpPr/>
            <p:nvPr/>
          </p:nvSpPr>
          <p:spPr>
            <a:xfrm>
              <a:off x="1810550" y="3047850"/>
              <a:ext cx="52900" cy="66250"/>
            </a:xfrm>
            <a:custGeom>
              <a:avLst/>
              <a:gdLst/>
              <a:ahLst/>
              <a:cxnLst/>
              <a:rect l="l" t="t" r="r" b="b"/>
              <a:pathLst>
                <a:path w="2116" h="2650" extrusionOk="0">
                  <a:moveTo>
                    <a:pt x="2038" y="1"/>
                  </a:moveTo>
                  <a:cubicBezTo>
                    <a:pt x="1505" y="64"/>
                    <a:pt x="988" y="299"/>
                    <a:pt x="627" y="690"/>
                  </a:cubicBezTo>
                  <a:cubicBezTo>
                    <a:pt x="251" y="1082"/>
                    <a:pt x="32" y="1584"/>
                    <a:pt x="1" y="2116"/>
                  </a:cubicBezTo>
                  <a:cubicBezTo>
                    <a:pt x="1" y="2289"/>
                    <a:pt x="1" y="2477"/>
                    <a:pt x="16" y="2649"/>
                  </a:cubicBezTo>
                  <a:cubicBezTo>
                    <a:pt x="643" y="2524"/>
                    <a:pt x="1207" y="2257"/>
                    <a:pt x="1583" y="1772"/>
                  </a:cubicBezTo>
                  <a:cubicBezTo>
                    <a:pt x="1928" y="1254"/>
                    <a:pt x="2116" y="628"/>
                    <a:pt x="2038"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30"/>
            <p:cNvSpPr/>
            <p:nvPr/>
          </p:nvSpPr>
          <p:spPr>
            <a:xfrm>
              <a:off x="2341350" y="2928925"/>
              <a:ext cx="155550" cy="143950"/>
            </a:xfrm>
            <a:custGeom>
              <a:avLst/>
              <a:gdLst/>
              <a:ahLst/>
              <a:cxnLst/>
              <a:rect l="l" t="t" r="r" b="b"/>
              <a:pathLst>
                <a:path w="6222" h="5758" extrusionOk="0">
                  <a:moveTo>
                    <a:pt x="3235" y="1"/>
                  </a:moveTo>
                  <a:cubicBezTo>
                    <a:pt x="2303" y="1"/>
                    <a:pt x="1384" y="461"/>
                    <a:pt x="831" y="1295"/>
                  </a:cubicBezTo>
                  <a:cubicBezTo>
                    <a:pt x="816" y="1311"/>
                    <a:pt x="816" y="1326"/>
                    <a:pt x="800" y="1358"/>
                  </a:cubicBezTo>
                  <a:cubicBezTo>
                    <a:pt x="784" y="1405"/>
                    <a:pt x="737" y="1452"/>
                    <a:pt x="722" y="1483"/>
                  </a:cubicBezTo>
                  <a:cubicBezTo>
                    <a:pt x="1" y="2799"/>
                    <a:pt x="408" y="4492"/>
                    <a:pt x="1709" y="5306"/>
                  </a:cubicBezTo>
                  <a:cubicBezTo>
                    <a:pt x="1960" y="5463"/>
                    <a:pt x="2257" y="5588"/>
                    <a:pt x="2524" y="5667"/>
                  </a:cubicBezTo>
                  <a:cubicBezTo>
                    <a:pt x="2571" y="5682"/>
                    <a:pt x="2618" y="5698"/>
                    <a:pt x="2665" y="5698"/>
                  </a:cubicBezTo>
                  <a:cubicBezTo>
                    <a:pt x="2856" y="5738"/>
                    <a:pt x="3050" y="5758"/>
                    <a:pt x="3243" y="5758"/>
                  </a:cubicBezTo>
                  <a:cubicBezTo>
                    <a:pt x="4191" y="5758"/>
                    <a:pt x="5124" y="5288"/>
                    <a:pt x="5658" y="4429"/>
                  </a:cubicBezTo>
                  <a:cubicBezTo>
                    <a:pt x="6222" y="3504"/>
                    <a:pt x="6222" y="2392"/>
                    <a:pt x="5736" y="1483"/>
                  </a:cubicBezTo>
                  <a:cubicBezTo>
                    <a:pt x="5705" y="1452"/>
                    <a:pt x="5673" y="1405"/>
                    <a:pt x="5658" y="1373"/>
                  </a:cubicBezTo>
                  <a:cubicBezTo>
                    <a:pt x="5438" y="997"/>
                    <a:pt x="5125" y="684"/>
                    <a:pt x="4749" y="449"/>
                  </a:cubicBezTo>
                  <a:cubicBezTo>
                    <a:pt x="4282" y="145"/>
                    <a:pt x="3757" y="1"/>
                    <a:pt x="3235"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30"/>
            <p:cNvSpPr/>
            <p:nvPr/>
          </p:nvSpPr>
          <p:spPr>
            <a:xfrm>
              <a:off x="2360550" y="2960450"/>
              <a:ext cx="67800" cy="110950"/>
            </a:xfrm>
            <a:custGeom>
              <a:avLst/>
              <a:gdLst/>
              <a:ahLst/>
              <a:cxnLst/>
              <a:rect l="l" t="t" r="r" b="b"/>
              <a:pathLst>
                <a:path w="2712" h="4438" extrusionOk="0">
                  <a:moveTo>
                    <a:pt x="350" y="1"/>
                  </a:moveTo>
                  <a:cubicBezTo>
                    <a:pt x="267" y="1"/>
                    <a:pt x="186" y="12"/>
                    <a:pt x="110" y="34"/>
                  </a:cubicBezTo>
                  <a:cubicBezTo>
                    <a:pt x="95" y="50"/>
                    <a:pt x="95" y="65"/>
                    <a:pt x="63" y="97"/>
                  </a:cubicBezTo>
                  <a:cubicBezTo>
                    <a:pt x="48" y="144"/>
                    <a:pt x="16" y="191"/>
                    <a:pt x="1" y="222"/>
                  </a:cubicBezTo>
                  <a:cubicBezTo>
                    <a:pt x="99" y="173"/>
                    <a:pt x="212" y="148"/>
                    <a:pt x="327" y="148"/>
                  </a:cubicBezTo>
                  <a:cubicBezTo>
                    <a:pt x="505" y="148"/>
                    <a:pt x="688" y="208"/>
                    <a:pt x="831" y="332"/>
                  </a:cubicBezTo>
                  <a:cubicBezTo>
                    <a:pt x="878" y="347"/>
                    <a:pt x="909" y="379"/>
                    <a:pt x="956" y="441"/>
                  </a:cubicBezTo>
                  <a:cubicBezTo>
                    <a:pt x="972" y="488"/>
                    <a:pt x="988" y="504"/>
                    <a:pt x="1019" y="535"/>
                  </a:cubicBezTo>
                  <a:lnTo>
                    <a:pt x="1019" y="582"/>
                  </a:lnTo>
                  <a:cubicBezTo>
                    <a:pt x="1035" y="676"/>
                    <a:pt x="1035" y="770"/>
                    <a:pt x="1019" y="849"/>
                  </a:cubicBezTo>
                  <a:cubicBezTo>
                    <a:pt x="972" y="1162"/>
                    <a:pt x="831" y="1476"/>
                    <a:pt x="659" y="1758"/>
                  </a:cubicBezTo>
                  <a:cubicBezTo>
                    <a:pt x="643" y="1773"/>
                    <a:pt x="643" y="1820"/>
                    <a:pt x="659" y="1836"/>
                  </a:cubicBezTo>
                  <a:cubicBezTo>
                    <a:pt x="667" y="1844"/>
                    <a:pt x="682" y="1848"/>
                    <a:pt x="698" y="1848"/>
                  </a:cubicBezTo>
                  <a:cubicBezTo>
                    <a:pt x="714" y="1848"/>
                    <a:pt x="729" y="1844"/>
                    <a:pt x="737" y="1836"/>
                  </a:cubicBezTo>
                  <a:cubicBezTo>
                    <a:pt x="920" y="1708"/>
                    <a:pt x="1145" y="1644"/>
                    <a:pt x="1370" y="1644"/>
                  </a:cubicBezTo>
                  <a:cubicBezTo>
                    <a:pt x="1530" y="1644"/>
                    <a:pt x="1690" y="1677"/>
                    <a:pt x="1834" y="1742"/>
                  </a:cubicBezTo>
                  <a:cubicBezTo>
                    <a:pt x="2194" y="1867"/>
                    <a:pt x="2445" y="2228"/>
                    <a:pt x="2508" y="2604"/>
                  </a:cubicBezTo>
                  <a:cubicBezTo>
                    <a:pt x="2586" y="3152"/>
                    <a:pt x="2273" y="3654"/>
                    <a:pt x="1928" y="4171"/>
                  </a:cubicBezTo>
                  <a:lnTo>
                    <a:pt x="1756" y="4406"/>
                  </a:lnTo>
                  <a:cubicBezTo>
                    <a:pt x="1803" y="4421"/>
                    <a:pt x="1850" y="4437"/>
                    <a:pt x="1897" y="4437"/>
                  </a:cubicBezTo>
                  <a:cubicBezTo>
                    <a:pt x="1928" y="4374"/>
                    <a:pt x="1991" y="4296"/>
                    <a:pt x="2038" y="4249"/>
                  </a:cubicBezTo>
                  <a:cubicBezTo>
                    <a:pt x="2398" y="3716"/>
                    <a:pt x="2711" y="3184"/>
                    <a:pt x="2664" y="2572"/>
                  </a:cubicBezTo>
                  <a:cubicBezTo>
                    <a:pt x="2664" y="2478"/>
                    <a:pt x="2617" y="2400"/>
                    <a:pt x="2602" y="2322"/>
                  </a:cubicBezTo>
                  <a:cubicBezTo>
                    <a:pt x="2586" y="2259"/>
                    <a:pt x="2539" y="2181"/>
                    <a:pt x="2508" y="2134"/>
                  </a:cubicBezTo>
                  <a:cubicBezTo>
                    <a:pt x="2367" y="1899"/>
                    <a:pt x="2147" y="1695"/>
                    <a:pt x="1912" y="1601"/>
                  </a:cubicBezTo>
                  <a:cubicBezTo>
                    <a:pt x="1756" y="1530"/>
                    <a:pt x="1583" y="1495"/>
                    <a:pt x="1411" y="1495"/>
                  </a:cubicBezTo>
                  <a:cubicBezTo>
                    <a:pt x="1239" y="1495"/>
                    <a:pt x="1066" y="1530"/>
                    <a:pt x="909" y="1601"/>
                  </a:cubicBezTo>
                  <a:cubicBezTo>
                    <a:pt x="1035" y="1366"/>
                    <a:pt x="1113" y="1115"/>
                    <a:pt x="1145" y="849"/>
                  </a:cubicBezTo>
                  <a:cubicBezTo>
                    <a:pt x="1176" y="817"/>
                    <a:pt x="1176" y="802"/>
                    <a:pt x="1176" y="755"/>
                  </a:cubicBezTo>
                  <a:cubicBezTo>
                    <a:pt x="1176" y="692"/>
                    <a:pt x="1176" y="614"/>
                    <a:pt x="1145" y="535"/>
                  </a:cubicBezTo>
                  <a:cubicBezTo>
                    <a:pt x="1145" y="504"/>
                    <a:pt x="1145" y="488"/>
                    <a:pt x="1129" y="457"/>
                  </a:cubicBezTo>
                  <a:cubicBezTo>
                    <a:pt x="1113" y="441"/>
                    <a:pt x="1113" y="410"/>
                    <a:pt x="1082" y="379"/>
                  </a:cubicBezTo>
                  <a:cubicBezTo>
                    <a:pt x="1082" y="363"/>
                    <a:pt x="1066" y="347"/>
                    <a:pt x="1051" y="332"/>
                  </a:cubicBezTo>
                  <a:lnTo>
                    <a:pt x="925" y="206"/>
                  </a:lnTo>
                  <a:cubicBezTo>
                    <a:pt x="779" y="71"/>
                    <a:pt x="560" y="1"/>
                    <a:pt x="350"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30"/>
            <p:cNvSpPr/>
            <p:nvPr/>
          </p:nvSpPr>
          <p:spPr>
            <a:xfrm>
              <a:off x="2421675" y="2963250"/>
              <a:ext cx="63475" cy="57225"/>
            </a:xfrm>
            <a:custGeom>
              <a:avLst/>
              <a:gdLst/>
              <a:ahLst/>
              <a:cxnLst/>
              <a:rect l="l" t="t" r="r" b="b"/>
              <a:pathLst>
                <a:path w="2539" h="2289" extrusionOk="0">
                  <a:moveTo>
                    <a:pt x="2460" y="0"/>
                  </a:moveTo>
                  <a:cubicBezTo>
                    <a:pt x="2147" y="79"/>
                    <a:pt x="1865" y="267"/>
                    <a:pt x="1677" y="549"/>
                  </a:cubicBezTo>
                  <a:cubicBezTo>
                    <a:pt x="1645" y="580"/>
                    <a:pt x="1598" y="643"/>
                    <a:pt x="1583" y="705"/>
                  </a:cubicBezTo>
                  <a:cubicBezTo>
                    <a:pt x="1551" y="784"/>
                    <a:pt x="1504" y="878"/>
                    <a:pt x="1489" y="956"/>
                  </a:cubicBezTo>
                  <a:cubicBezTo>
                    <a:pt x="1426" y="1175"/>
                    <a:pt x="1395" y="1395"/>
                    <a:pt x="1410" y="1614"/>
                  </a:cubicBezTo>
                  <a:cubicBezTo>
                    <a:pt x="1256" y="1471"/>
                    <a:pt x="1038" y="1383"/>
                    <a:pt x="825" y="1383"/>
                  </a:cubicBezTo>
                  <a:cubicBezTo>
                    <a:pt x="758" y="1383"/>
                    <a:pt x="691" y="1392"/>
                    <a:pt x="627" y="1411"/>
                  </a:cubicBezTo>
                  <a:cubicBezTo>
                    <a:pt x="329" y="1489"/>
                    <a:pt x="94" y="1740"/>
                    <a:pt x="16" y="2037"/>
                  </a:cubicBezTo>
                  <a:cubicBezTo>
                    <a:pt x="0" y="2084"/>
                    <a:pt x="0" y="2147"/>
                    <a:pt x="0" y="2210"/>
                  </a:cubicBezTo>
                  <a:cubicBezTo>
                    <a:pt x="0" y="2225"/>
                    <a:pt x="16" y="2241"/>
                    <a:pt x="31" y="2272"/>
                  </a:cubicBezTo>
                  <a:cubicBezTo>
                    <a:pt x="63" y="2288"/>
                    <a:pt x="63" y="2288"/>
                    <a:pt x="78" y="2288"/>
                  </a:cubicBezTo>
                  <a:cubicBezTo>
                    <a:pt x="94" y="2288"/>
                    <a:pt x="110" y="2272"/>
                    <a:pt x="141" y="2241"/>
                  </a:cubicBezTo>
                  <a:lnTo>
                    <a:pt x="141" y="2210"/>
                  </a:lnTo>
                  <a:cubicBezTo>
                    <a:pt x="141" y="1896"/>
                    <a:pt x="376" y="1614"/>
                    <a:pt x="658" y="1552"/>
                  </a:cubicBezTo>
                  <a:cubicBezTo>
                    <a:pt x="720" y="1532"/>
                    <a:pt x="784" y="1523"/>
                    <a:pt x="847" y="1523"/>
                  </a:cubicBezTo>
                  <a:cubicBezTo>
                    <a:pt x="1086" y="1523"/>
                    <a:pt x="1318" y="1657"/>
                    <a:pt x="1442" y="1881"/>
                  </a:cubicBezTo>
                  <a:cubicBezTo>
                    <a:pt x="1464" y="1892"/>
                    <a:pt x="1486" y="1903"/>
                    <a:pt x="1503" y="1903"/>
                  </a:cubicBezTo>
                  <a:cubicBezTo>
                    <a:pt x="1510" y="1903"/>
                    <a:pt x="1515" y="1901"/>
                    <a:pt x="1520" y="1896"/>
                  </a:cubicBezTo>
                  <a:cubicBezTo>
                    <a:pt x="1551" y="1896"/>
                    <a:pt x="1567" y="1865"/>
                    <a:pt x="1598" y="1818"/>
                  </a:cubicBezTo>
                  <a:cubicBezTo>
                    <a:pt x="1551" y="1426"/>
                    <a:pt x="1583" y="1081"/>
                    <a:pt x="1724" y="784"/>
                  </a:cubicBezTo>
                  <a:cubicBezTo>
                    <a:pt x="1724" y="768"/>
                    <a:pt x="1724" y="737"/>
                    <a:pt x="1739" y="721"/>
                  </a:cubicBezTo>
                  <a:lnTo>
                    <a:pt x="1802" y="611"/>
                  </a:lnTo>
                  <a:cubicBezTo>
                    <a:pt x="1974" y="329"/>
                    <a:pt x="2257" y="157"/>
                    <a:pt x="2539" y="110"/>
                  </a:cubicBezTo>
                  <a:cubicBezTo>
                    <a:pt x="2507" y="79"/>
                    <a:pt x="2492" y="32"/>
                    <a:pt x="2460"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30"/>
            <p:cNvSpPr/>
            <p:nvPr/>
          </p:nvSpPr>
          <p:spPr>
            <a:xfrm>
              <a:off x="2382875" y="2968975"/>
              <a:ext cx="82300" cy="21025"/>
            </a:xfrm>
            <a:custGeom>
              <a:avLst/>
              <a:gdLst/>
              <a:ahLst/>
              <a:cxnLst/>
              <a:rect l="l" t="t" r="r" b="b"/>
              <a:pathLst>
                <a:path w="3292" h="841" extrusionOk="0">
                  <a:moveTo>
                    <a:pt x="91" y="0"/>
                  </a:moveTo>
                  <a:cubicBezTo>
                    <a:pt x="81" y="0"/>
                    <a:pt x="72" y="2"/>
                    <a:pt x="63" y="6"/>
                  </a:cubicBezTo>
                  <a:cubicBezTo>
                    <a:pt x="16" y="6"/>
                    <a:pt x="1" y="38"/>
                    <a:pt x="16" y="85"/>
                  </a:cubicBezTo>
                  <a:cubicBezTo>
                    <a:pt x="126" y="320"/>
                    <a:pt x="299" y="555"/>
                    <a:pt x="518" y="696"/>
                  </a:cubicBezTo>
                  <a:cubicBezTo>
                    <a:pt x="675" y="774"/>
                    <a:pt x="831" y="821"/>
                    <a:pt x="1004" y="837"/>
                  </a:cubicBezTo>
                  <a:cubicBezTo>
                    <a:pt x="1380" y="805"/>
                    <a:pt x="1630" y="523"/>
                    <a:pt x="1850" y="241"/>
                  </a:cubicBezTo>
                  <a:cubicBezTo>
                    <a:pt x="1975" y="492"/>
                    <a:pt x="2179" y="680"/>
                    <a:pt x="2414" y="790"/>
                  </a:cubicBezTo>
                  <a:cubicBezTo>
                    <a:pt x="2505" y="823"/>
                    <a:pt x="2605" y="841"/>
                    <a:pt x="2704" y="841"/>
                  </a:cubicBezTo>
                  <a:cubicBezTo>
                    <a:pt x="2931" y="841"/>
                    <a:pt x="3156" y="751"/>
                    <a:pt x="3276" y="555"/>
                  </a:cubicBezTo>
                  <a:cubicBezTo>
                    <a:pt x="3291" y="508"/>
                    <a:pt x="3291" y="476"/>
                    <a:pt x="3260" y="445"/>
                  </a:cubicBezTo>
                  <a:cubicBezTo>
                    <a:pt x="3243" y="439"/>
                    <a:pt x="3228" y="436"/>
                    <a:pt x="3214" y="436"/>
                  </a:cubicBezTo>
                  <a:cubicBezTo>
                    <a:pt x="3190" y="436"/>
                    <a:pt x="3170" y="447"/>
                    <a:pt x="3150" y="476"/>
                  </a:cubicBezTo>
                  <a:cubicBezTo>
                    <a:pt x="3047" y="632"/>
                    <a:pt x="2875" y="698"/>
                    <a:pt x="2702" y="698"/>
                  </a:cubicBezTo>
                  <a:cubicBezTo>
                    <a:pt x="2614" y="698"/>
                    <a:pt x="2525" y="681"/>
                    <a:pt x="2445" y="649"/>
                  </a:cubicBezTo>
                  <a:cubicBezTo>
                    <a:pt x="2210" y="555"/>
                    <a:pt x="2038" y="351"/>
                    <a:pt x="1897" y="53"/>
                  </a:cubicBezTo>
                  <a:cubicBezTo>
                    <a:pt x="1881" y="38"/>
                    <a:pt x="1865" y="22"/>
                    <a:pt x="1850" y="22"/>
                  </a:cubicBezTo>
                  <a:cubicBezTo>
                    <a:pt x="1818" y="22"/>
                    <a:pt x="1803" y="22"/>
                    <a:pt x="1787" y="38"/>
                  </a:cubicBezTo>
                  <a:cubicBezTo>
                    <a:pt x="1568" y="335"/>
                    <a:pt x="1317" y="664"/>
                    <a:pt x="988" y="696"/>
                  </a:cubicBezTo>
                  <a:cubicBezTo>
                    <a:pt x="971" y="697"/>
                    <a:pt x="955" y="698"/>
                    <a:pt x="938" y="698"/>
                  </a:cubicBezTo>
                  <a:cubicBezTo>
                    <a:pt x="584" y="698"/>
                    <a:pt x="292" y="382"/>
                    <a:pt x="142" y="38"/>
                  </a:cubicBezTo>
                  <a:cubicBezTo>
                    <a:pt x="142" y="15"/>
                    <a:pt x="117" y="0"/>
                    <a:pt x="91"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30"/>
            <p:cNvSpPr/>
            <p:nvPr/>
          </p:nvSpPr>
          <p:spPr>
            <a:xfrm>
              <a:off x="2318650" y="3030625"/>
              <a:ext cx="60350" cy="58000"/>
            </a:xfrm>
            <a:custGeom>
              <a:avLst/>
              <a:gdLst/>
              <a:ahLst/>
              <a:cxnLst/>
              <a:rect l="l" t="t" r="r" b="b"/>
              <a:pathLst>
                <a:path w="2414" h="2320" extrusionOk="0">
                  <a:moveTo>
                    <a:pt x="31" y="0"/>
                  </a:moveTo>
                  <a:cubicBezTo>
                    <a:pt x="0" y="533"/>
                    <a:pt x="204" y="1066"/>
                    <a:pt x="533" y="1473"/>
                  </a:cubicBezTo>
                  <a:cubicBezTo>
                    <a:pt x="862" y="1881"/>
                    <a:pt x="1363" y="2163"/>
                    <a:pt x="1880" y="2257"/>
                  </a:cubicBezTo>
                  <a:cubicBezTo>
                    <a:pt x="2068" y="2304"/>
                    <a:pt x="2241" y="2304"/>
                    <a:pt x="2413" y="2320"/>
                  </a:cubicBezTo>
                  <a:cubicBezTo>
                    <a:pt x="2382" y="1693"/>
                    <a:pt x="2162" y="1082"/>
                    <a:pt x="1724" y="674"/>
                  </a:cubicBezTo>
                  <a:cubicBezTo>
                    <a:pt x="1254" y="235"/>
                    <a:pt x="658" y="0"/>
                    <a:pt x="31" y="0"/>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30"/>
            <p:cNvSpPr/>
            <p:nvPr/>
          </p:nvSpPr>
          <p:spPr>
            <a:xfrm>
              <a:off x="2387975" y="3080100"/>
              <a:ext cx="80325" cy="38725"/>
            </a:xfrm>
            <a:custGeom>
              <a:avLst/>
              <a:gdLst/>
              <a:ahLst/>
              <a:cxnLst/>
              <a:rect l="l" t="t" r="r" b="b"/>
              <a:pathLst>
                <a:path w="3213" h="1549" extrusionOk="0">
                  <a:moveTo>
                    <a:pt x="2038" y="1"/>
                  </a:moveTo>
                  <a:cubicBezTo>
                    <a:pt x="1918" y="1"/>
                    <a:pt x="1797" y="10"/>
                    <a:pt x="1677" y="27"/>
                  </a:cubicBezTo>
                  <a:cubicBezTo>
                    <a:pt x="1144" y="105"/>
                    <a:pt x="659" y="372"/>
                    <a:pt x="314" y="795"/>
                  </a:cubicBezTo>
                  <a:cubicBezTo>
                    <a:pt x="189" y="920"/>
                    <a:pt x="95" y="1061"/>
                    <a:pt x="1" y="1218"/>
                  </a:cubicBezTo>
                  <a:cubicBezTo>
                    <a:pt x="382" y="1419"/>
                    <a:pt x="792" y="1549"/>
                    <a:pt x="1196" y="1549"/>
                  </a:cubicBezTo>
                  <a:cubicBezTo>
                    <a:pt x="1390" y="1549"/>
                    <a:pt x="1583" y="1519"/>
                    <a:pt x="1771" y="1453"/>
                  </a:cubicBezTo>
                  <a:cubicBezTo>
                    <a:pt x="2382" y="1265"/>
                    <a:pt x="2899" y="873"/>
                    <a:pt x="3213" y="325"/>
                  </a:cubicBezTo>
                  <a:cubicBezTo>
                    <a:pt x="2861" y="106"/>
                    <a:pt x="2452" y="1"/>
                    <a:pt x="2038"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30"/>
            <p:cNvSpPr/>
            <p:nvPr/>
          </p:nvSpPr>
          <p:spPr>
            <a:xfrm>
              <a:off x="1737300" y="2335675"/>
              <a:ext cx="77975" cy="112750"/>
            </a:xfrm>
            <a:custGeom>
              <a:avLst/>
              <a:gdLst/>
              <a:ahLst/>
              <a:cxnLst/>
              <a:rect l="l" t="t" r="r" b="b"/>
              <a:pathLst>
                <a:path w="3119" h="4510" extrusionOk="0">
                  <a:moveTo>
                    <a:pt x="1583" y="189"/>
                  </a:moveTo>
                  <a:lnTo>
                    <a:pt x="2131" y="988"/>
                  </a:lnTo>
                  <a:lnTo>
                    <a:pt x="831" y="2711"/>
                  </a:lnTo>
                  <a:lnTo>
                    <a:pt x="173" y="2226"/>
                  </a:lnTo>
                  <a:cubicBezTo>
                    <a:pt x="298" y="2069"/>
                    <a:pt x="753" y="1536"/>
                    <a:pt x="1050" y="1082"/>
                  </a:cubicBezTo>
                  <a:cubicBezTo>
                    <a:pt x="1301" y="674"/>
                    <a:pt x="1505" y="345"/>
                    <a:pt x="1583" y="189"/>
                  </a:cubicBezTo>
                  <a:close/>
                  <a:moveTo>
                    <a:pt x="1567" y="1"/>
                  </a:moveTo>
                  <a:cubicBezTo>
                    <a:pt x="1552" y="1"/>
                    <a:pt x="1536" y="32"/>
                    <a:pt x="1520" y="32"/>
                  </a:cubicBezTo>
                  <a:cubicBezTo>
                    <a:pt x="1520" y="32"/>
                    <a:pt x="1285" y="455"/>
                    <a:pt x="925" y="1004"/>
                  </a:cubicBezTo>
                  <a:cubicBezTo>
                    <a:pt x="596" y="1552"/>
                    <a:pt x="32" y="2163"/>
                    <a:pt x="32" y="2179"/>
                  </a:cubicBezTo>
                  <a:cubicBezTo>
                    <a:pt x="0" y="2210"/>
                    <a:pt x="0" y="2210"/>
                    <a:pt x="0" y="2226"/>
                  </a:cubicBezTo>
                  <a:cubicBezTo>
                    <a:pt x="0" y="2241"/>
                    <a:pt x="0" y="2257"/>
                    <a:pt x="32" y="2257"/>
                  </a:cubicBezTo>
                  <a:lnTo>
                    <a:pt x="2821" y="4372"/>
                  </a:lnTo>
                  <a:lnTo>
                    <a:pt x="2978" y="4498"/>
                  </a:lnTo>
                  <a:cubicBezTo>
                    <a:pt x="2993" y="4506"/>
                    <a:pt x="3005" y="4510"/>
                    <a:pt x="3015" y="4510"/>
                  </a:cubicBezTo>
                  <a:cubicBezTo>
                    <a:pt x="3025" y="4510"/>
                    <a:pt x="3032" y="4506"/>
                    <a:pt x="3040" y="4498"/>
                  </a:cubicBezTo>
                  <a:cubicBezTo>
                    <a:pt x="3040" y="4498"/>
                    <a:pt x="3056" y="4498"/>
                    <a:pt x="3056" y="4482"/>
                  </a:cubicBezTo>
                  <a:cubicBezTo>
                    <a:pt x="3119" y="4482"/>
                    <a:pt x="3119" y="4435"/>
                    <a:pt x="3087" y="4419"/>
                  </a:cubicBezTo>
                  <a:lnTo>
                    <a:pt x="909" y="2774"/>
                  </a:lnTo>
                  <a:lnTo>
                    <a:pt x="2241" y="1004"/>
                  </a:lnTo>
                  <a:cubicBezTo>
                    <a:pt x="2257" y="988"/>
                    <a:pt x="2257" y="972"/>
                    <a:pt x="2241" y="957"/>
                  </a:cubicBezTo>
                  <a:lnTo>
                    <a:pt x="1630" y="32"/>
                  </a:lnTo>
                  <a:cubicBezTo>
                    <a:pt x="1614" y="1"/>
                    <a:pt x="1599" y="1"/>
                    <a:pt x="1567"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30"/>
            <p:cNvSpPr/>
            <p:nvPr/>
          </p:nvSpPr>
          <p:spPr>
            <a:xfrm>
              <a:off x="1789800" y="2445075"/>
              <a:ext cx="25825" cy="30125"/>
            </a:xfrm>
            <a:custGeom>
              <a:avLst/>
              <a:gdLst/>
              <a:ahLst/>
              <a:cxnLst/>
              <a:rect l="l" t="t" r="r" b="b"/>
              <a:pathLst>
                <a:path w="1033" h="1205" extrusionOk="0">
                  <a:moveTo>
                    <a:pt x="844" y="0"/>
                  </a:moveTo>
                  <a:cubicBezTo>
                    <a:pt x="657" y="0"/>
                    <a:pt x="364" y="187"/>
                    <a:pt x="266" y="294"/>
                  </a:cubicBezTo>
                  <a:cubicBezTo>
                    <a:pt x="78" y="467"/>
                    <a:pt x="0" y="780"/>
                    <a:pt x="141" y="999"/>
                  </a:cubicBezTo>
                  <a:cubicBezTo>
                    <a:pt x="214" y="1115"/>
                    <a:pt x="313" y="1205"/>
                    <a:pt x="452" y="1205"/>
                  </a:cubicBezTo>
                  <a:cubicBezTo>
                    <a:pt x="463" y="1205"/>
                    <a:pt x="474" y="1204"/>
                    <a:pt x="486" y="1203"/>
                  </a:cubicBezTo>
                  <a:cubicBezTo>
                    <a:pt x="627" y="1172"/>
                    <a:pt x="721" y="1062"/>
                    <a:pt x="784" y="937"/>
                  </a:cubicBezTo>
                  <a:cubicBezTo>
                    <a:pt x="909" y="733"/>
                    <a:pt x="956" y="498"/>
                    <a:pt x="1003" y="263"/>
                  </a:cubicBezTo>
                  <a:cubicBezTo>
                    <a:pt x="1032" y="68"/>
                    <a:pt x="958" y="0"/>
                    <a:pt x="844"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30"/>
            <p:cNvSpPr/>
            <p:nvPr/>
          </p:nvSpPr>
          <p:spPr>
            <a:xfrm>
              <a:off x="2394250" y="2774250"/>
              <a:ext cx="100700" cy="88350"/>
            </a:xfrm>
            <a:custGeom>
              <a:avLst/>
              <a:gdLst/>
              <a:ahLst/>
              <a:cxnLst/>
              <a:rect l="l" t="t" r="r" b="b"/>
              <a:pathLst>
                <a:path w="4028" h="3534" extrusionOk="0">
                  <a:moveTo>
                    <a:pt x="1567" y="133"/>
                  </a:moveTo>
                  <a:cubicBezTo>
                    <a:pt x="1755" y="227"/>
                    <a:pt x="2366" y="540"/>
                    <a:pt x="2883" y="728"/>
                  </a:cubicBezTo>
                  <a:cubicBezTo>
                    <a:pt x="3322" y="885"/>
                    <a:pt x="3698" y="979"/>
                    <a:pt x="3871" y="1042"/>
                  </a:cubicBezTo>
                  <a:lnTo>
                    <a:pt x="3212" y="1747"/>
                  </a:lnTo>
                  <a:lnTo>
                    <a:pt x="1238" y="885"/>
                  </a:lnTo>
                  <a:lnTo>
                    <a:pt x="1567" y="133"/>
                  </a:lnTo>
                  <a:close/>
                  <a:moveTo>
                    <a:pt x="1529" y="1"/>
                  </a:moveTo>
                  <a:cubicBezTo>
                    <a:pt x="1524" y="1"/>
                    <a:pt x="1520" y="2"/>
                    <a:pt x="1520" y="8"/>
                  </a:cubicBezTo>
                  <a:cubicBezTo>
                    <a:pt x="1505" y="8"/>
                    <a:pt x="1505" y="39"/>
                    <a:pt x="1489" y="55"/>
                  </a:cubicBezTo>
                  <a:lnTo>
                    <a:pt x="79" y="3267"/>
                  </a:lnTo>
                  <a:lnTo>
                    <a:pt x="0" y="3455"/>
                  </a:lnTo>
                  <a:lnTo>
                    <a:pt x="0" y="3518"/>
                  </a:lnTo>
                  <a:lnTo>
                    <a:pt x="16" y="3533"/>
                  </a:lnTo>
                  <a:lnTo>
                    <a:pt x="32" y="3533"/>
                  </a:lnTo>
                  <a:lnTo>
                    <a:pt x="94" y="3486"/>
                  </a:lnTo>
                  <a:lnTo>
                    <a:pt x="1191" y="995"/>
                  </a:lnTo>
                  <a:lnTo>
                    <a:pt x="3212" y="1872"/>
                  </a:lnTo>
                  <a:cubicBezTo>
                    <a:pt x="3228" y="1872"/>
                    <a:pt x="3244" y="1872"/>
                    <a:pt x="3275" y="1857"/>
                  </a:cubicBezTo>
                  <a:lnTo>
                    <a:pt x="4012" y="1057"/>
                  </a:lnTo>
                  <a:cubicBezTo>
                    <a:pt x="4027" y="1026"/>
                    <a:pt x="4027" y="1010"/>
                    <a:pt x="4027" y="995"/>
                  </a:cubicBezTo>
                  <a:cubicBezTo>
                    <a:pt x="4027" y="979"/>
                    <a:pt x="4012" y="948"/>
                    <a:pt x="3996" y="948"/>
                  </a:cubicBezTo>
                  <a:cubicBezTo>
                    <a:pt x="3996" y="948"/>
                    <a:pt x="3510" y="822"/>
                    <a:pt x="2915" y="619"/>
                  </a:cubicBezTo>
                  <a:cubicBezTo>
                    <a:pt x="2304" y="431"/>
                    <a:pt x="1583" y="8"/>
                    <a:pt x="1567" y="8"/>
                  </a:cubicBezTo>
                  <a:cubicBezTo>
                    <a:pt x="1557" y="8"/>
                    <a:pt x="1539" y="1"/>
                    <a:pt x="1529"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30"/>
            <p:cNvSpPr/>
            <p:nvPr/>
          </p:nvSpPr>
          <p:spPr>
            <a:xfrm>
              <a:off x="2364475" y="2842325"/>
              <a:ext cx="39575" cy="20100"/>
            </a:xfrm>
            <a:custGeom>
              <a:avLst/>
              <a:gdLst/>
              <a:ahLst/>
              <a:cxnLst/>
              <a:rect l="l" t="t" r="r" b="b"/>
              <a:pathLst>
                <a:path w="1583" h="804" extrusionOk="0">
                  <a:moveTo>
                    <a:pt x="537" y="1"/>
                  </a:moveTo>
                  <a:cubicBezTo>
                    <a:pt x="397" y="1"/>
                    <a:pt x="259" y="43"/>
                    <a:pt x="157" y="136"/>
                  </a:cubicBezTo>
                  <a:cubicBezTo>
                    <a:pt x="47" y="230"/>
                    <a:pt x="0" y="387"/>
                    <a:pt x="32" y="512"/>
                  </a:cubicBezTo>
                  <a:cubicBezTo>
                    <a:pt x="94" y="622"/>
                    <a:pt x="204" y="701"/>
                    <a:pt x="345" y="748"/>
                  </a:cubicBezTo>
                  <a:cubicBezTo>
                    <a:pt x="502" y="789"/>
                    <a:pt x="665" y="803"/>
                    <a:pt x="827" y="803"/>
                  </a:cubicBezTo>
                  <a:cubicBezTo>
                    <a:pt x="907" y="803"/>
                    <a:pt x="988" y="800"/>
                    <a:pt x="1066" y="795"/>
                  </a:cubicBezTo>
                  <a:cubicBezTo>
                    <a:pt x="1583" y="779"/>
                    <a:pt x="1066" y="215"/>
                    <a:pt x="878" y="89"/>
                  </a:cubicBezTo>
                  <a:cubicBezTo>
                    <a:pt x="777" y="32"/>
                    <a:pt x="656" y="1"/>
                    <a:pt x="537"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30"/>
            <p:cNvSpPr/>
            <p:nvPr/>
          </p:nvSpPr>
          <p:spPr>
            <a:xfrm>
              <a:off x="1736525" y="2786225"/>
              <a:ext cx="101075" cy="88500"/>
            </a:xfrm>
            <a:custGeom>
              <a:avLst/>
              <a:gdLst/>
              <a:ahLst/>
              <a:cxnLst/>
              <a:rect l="l" t="t" r="r" b="b"/>
              <a:pathLst>
                <a:path w="4043" h="3540" extrusionOk="0">
                  <a:moveTo>
                    <a:pt x="1567" y="124"/>
                  </a:moveTo>
                  <a:cubicBezTo>
                    <a:pt x="1771" y="218"/>
                    <a:pt x="2366" y="531"/>
                    <a:pt x="2883" y="719"/>
                  </a:cubicBezTo>
                  <a:cubicBezTo>
                    <a:pt x="3338" y="876"/>
                    <a:pt x="3698" y="970"/>
                    <a:pt x="3886" y="1033"/>
                  </a:cubicBezTo>
                  <a:lnTo>
                    <a:pt x="3212" y="1738"/>
                  </a:lnTo>
                  <a:lnTo>
                    <a:pt x="1238" y="876"/>
                  </a:lnTo>
                  <a:lnTo>
                    <a:pt x="1567" y="124"/>
                  </a:lnTo>
                  <a:close/>
                  <a:moveTo>
                    <a:pt x="1540" y="0"/>
                  </a:moveTo>
                  <a:cubicBezTo>
                    <a:pt x="1537" y="0"/>
                    <a:pt x="1536" y="4"/>
                    <a:pt x="1536" y="14"/>
                  </a:cubicBezTo>
                  <a:cubicBezTo>
                    <a:pt x="1504" y="14"/>
                    <a:pt x="1504" y="30"/>
                    <a:pt x="1489" y="46"/>
                  </a:cubicBezTo>
                  <a:lnTo>
                    <a:pt x="78" y="3258"/>
                  </a:lnTo>
                  <a:lnTo>
                    <a:pt x="0" y="3446"/>
                  </a:lnTo>
                  <a:lnTo>
                    <a:pt x="0" y="3509"/>
                  </a:lnTo>
                  <a:lnTo>
                    <a:pt x="16" y="3540"/>
                  </a:lnTo>
                  <a:lnTo>
                    <a:pt x="47" y="3540"/>
                  </a:lnTo>
                  <a:lnTo>
                    <a:pt x="94" y="3477"/>
                  </a:lnTo>
                  <a:lnTo>
                    <a:pt x="1191" y="986"/>
                  </a:lnTo>
                  <a:lnTo>
                    <a:pt x="3212" y="1863"/>
                  </a:lnTo>
                  <a:cubicBezTo>
                    <a:pt x="3228" y="1863"/>
                    <a:pt x="3259" y="1863"/>
                    <a:pt x="3275" y="1848"/>
                  </a:cubicBezTo>
                  <a:lnTo>
                    <a:pt x="4011" y="1049"/>
                  </a:lnTo>
                  <a:cubicBezTo>
                    <a:pt x="4043" y="1033"/>
                    <a:pt x="4043" y="1001"/>
                    <a:pt x="4043" y="986"/>
                  </a:cubicBezTo>
                  <a:cubicBezTo>
                    <a:pt x="4043" y="970"/>
                    <a:pt x="4011" y="954"/>
                    <a:pt x="3996" y="954"/>
                  </a:cubicBezTo>
                  <a:cubicBezTo>
                    <a:pt x="3996" y="954"/>
                    <a:pt x="3510" y="813"/>
                    <a:pt x="2915" y="610"/>
                  </a:cubicBezTo>
                  <a:cubicBezTo>
                    <a:pt x="2319" y="422"/>
                    <a:pt x="1583" y="14"/>
                    <a:pt x="1567" y="14"/>
                  </a:cubicBezTo>
                  <a:cubicBezTo>
                    <a:pt x="1557" y="14"/>
                    <a:pt x="1546" y="0"/>
                    <a:pt x="1540"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30"/>
            <p:cNvSpPr/>
            <p:nvPr/>
          </p:nvSpPr>
          <p:spPr>
            <a:xfrm>
              <a:off x="1706750" y="2854075"/>
              <a:ext cx="39575" cy="20075"/>
            </a:xfrm>
            <a:custGeom>
              <a:avLst/>
              <a:gdLst/>
              <a:ahLst/>
              <a:cxnLst/>
              <a:rect l="l" t="t" r="r" b="b"/>
              <a:pathLst>
                <a:path w="1583" h="803" extrusionOk="0">
                  <a:moveTo>
                    <a:pt x="536" y="1"/>
                  </a:moveTo>
                  <a:cubicBezTo>
                    <a:pt x="396" y="1"/>
                    <a:pt x="258" y="43"/>
                    <a:pt x="157" y="137"/>
                  </a:cubicBezTo>
                  <a:cubicBezTo>
                    <a:pt x="63" y="231"/>
                    <a:pt x="0" y="387"/>
                    <a:pt x="32" y="497"/>
                  </a:cubicBezTo>
                  <a:cubicBezTo>
                    <a:pt x="94" y="622"/>
                    <a:pt x="204" y="701"/>
                    <a:pt x="345" y="732"/>
                  </a:cubicBezTo>
                  <a:cubicBezTo>
                    <a:pt x="507" y="786"/>
                    <a:pt x="685" y="803"/>
                    <a:pt x="851" y="803"/>
                  </a:cubicBezTo>
                  <a:cubicBezTo>
                    <a:pt x="926" y="803"/>
                    <a:pt x="998" y="799"/>
                    <a:pt x="1066" y="795"/>
                  </a:cubicBezTo>
                  <a:cubicBezTo>
                    <a:pt x="1583" y="779"/>
                    <a:pt x="1066" y="215"/>
                    <a:pt x="878" y="89"/>
                  </a:cubicBezTo>
                  <a:cubicBezTo>
                    <a:pt x="777" y="32"/>
                    <a:pt x="656" y="1"/>
                    <a:pt x="53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1" name="Google Shape;2171;p30"/>
          <p:cNvGrpSpPr/>
          <p:nvPr/>
        </p:nvGrpSpPr>
        <p:grpSpPr>
          <a:xfrm rot="1643562">
            <a:off x="1872771" y="500776"/>
            <a:ext cx="2196242" cy="1189965"/>
            <a:chOff x="1500900" y="539500"/>
            <a:chExt cx="2196178" cy="1189930"/>
          </a:xfrm>
        </p:grpSpPr>
        <p:sp>
          <p:nvSpPr>
            <p:cNvPr id="2172" name="Google Shape;2172;p30"/>
            <p:cNvSpPr/>
            <p:nvPr/>
          </p:nvSpPr>
          <p:spPr>
            <a:xfrm>
              <a:off x="1500900" y="539500"/>
              <a:ext cx="2196178" cy="1189930"/>
            </a:xfrm>
            <a:custGeom>
              <a:avLst/>
              <a:gdLst/>
              <a:ahLst/>
              <a:cxnLst/>
              <a:rect l="l" t="t" r="r" b="b"/>
              <a:pathLst>
                <a:path w="17253" h="9348" extrusionOk="0">
                  <a:moveTo>
                    <a:pt x="6537" y="1"/>
                  </a:moveTo>
                  <a:cubicBezTo>
                    <a:pt x="6386" y="1"/>
                    <a:pt x="6235" y="41"/>
                    <a:pt x="6096" y="134"/>
                  </a:cubicBezTo>
                  <a:cubicBezTo>
                    <a:pt x="5767" y="369"/>
                    <a:pt x="5720" y="792"/>
                    <a:pt x="5704" y="949"/>
                  </a:cubicBezTo>
                  <a:cubicBezTo>
                    <a:pt x="5657" y="886"/>
                    <a:pt x="5626" y="823"/>
                    <a:pt x="5579" y="792"/>
                  </a:cubicBezTo>
                  <a:cubicBezTo>
                    <a:pt x="5382" y="565"/>
                    <a:pt x="5079" y="413"/>
                    <a:pt x="4773" y="413"/>
                  </a:cubicBezTo>
                  <a:cubicBezTo>
                    <a:pt x="4592" y="413"/>
                    <a:pt x="4410" y="466"/>
                    <a:pt x="4247" y="588"/>
                  </a:cubicBezTo>
                  <a:cubicBezTo>
                    <a:pt x="4043" y="761"/>
                    <a:pt x="3933" y="1027"/>
                    <a:pt x="3886" y="1152"/>
                  </a:cubicBezTo>
                  <a:cubicBezTo>
                    <a:pt x="3839" y="1231"/>
                    <a:pt x="3808" y="1372"/>
                    <a:pt x="3761" y="1544"/>
                  </a:cubicBezTo>
                  <a:cubicBezTo>
                    <a:pt x="3573" y="1544"/>
                    <a:pt x="3385" y="1622"/>
                    <a:pt x="3260" y="1748"/>
                  </a:cubicBezTo>
                  <a:cubicBezTo>
                    <a:pt x="2993" y="1967"/>
                    <a:pt x="2915" y="2328"/>
                    <a:pt x="3025" y="2688"/>
                  </a:cubicBezTo>
                  <a:cubicBezTo>
                    <a:pt x="2727" y="2453"/>
                    <a:pt x="2414" y="2171"/>
                    <a:pt x="2006" y="2046"/>
                  </a:cubicBezTo>
                  <a:cubicBezTo>
                    <a:pt x="1849" y="1988"/>
                    <a:pt x="1705" y="1961"/>
                    <a:pt x="1569" y="1961"/>
                  </a:cubicBezTo>
                  <a:cubicBezTo>
                    <a:pt x="1407" y="1961"/>
                    <a:pt x="1258" y="2000"/>
                    <a:pt x="1113" y="2077"/>
                  </a:cubicBezTo>
                  <a:cubicBezTo>
                    <a:pt x="627" y="2359"/>
                    <a:pt x="549" y="3001"/>
                    <a:pt x="800" y="3456"/>
                  </a:cubicBezTo>
                  <a:cubicBezTo>
                    <a:pt x="862" y="3565"/>
                    <a:pt x="941" y="3691"/>
                    <a:pt x="1035" y="3785"/>
                  </a:cubicBezTo>
                  <a:cubicBezTo>
                    <a:pt x="909" y="3848"/>
                    <a:pt x="706" y="3942"/>
                    <a:pt x="596" y="4177"/>
                  </a:cubicBezTo>
                  <a:cubicBezTo>
                    <a:pt x="439" y="4443"/>
                    <a:pt x="517" y="4819"/>
                    <a:pt x="768" y="5070"/>
                  </a:cubicBezTo>
                  <a:cubicBezTo>
                    <a:pt x="909" y="5211"/>
                    <a:pt x="1082" y="5289"/>
                    <a:pt x="1254" y="5367"/>
                  </a:cubicBezTo>
                  <a:cubicBezTo>
                    <a:pt x="1097" y="5430"/>
                    <a:pt x="941" y="5461"/>
                    <a:pt x="800" y="5540"/>
                  </a:cubicBezTo>
                  <a:cubicBezTo>
                    <a:pt x="612" y="5618"/>
                    <a:pt x="408" y="5744"/>
                    <a:pt x="251" y="5932"/>
                  </a:cubicBezTo>
                  <a:cubicBezTo>
                    <a:pt x="47" y="6214"/>
                    <a:pt x="0" y="6590"/>
                    <a:pt x="157" y="6856"/>
                  </a:cubicBezTo>
                  <a:cubicBezTo>
                    <a:pt x="298" y="7107"/>
                    <a:pt x="565" y="7216"/>
                    <a:pt x="643" y="7248"/>
                  </a:cubicBezTo>
                  <a:cubicBezTo>
                    <a:pt x="753" y="7295"/>
                    <a:pt x="847" y="7326"/>
                    <a:pt x="941" y="7342"/>
                  </a:cubicBezTo>
                  <a:cubicBezTo>
                    <a:pt x="862" y="7687"/>
                    <a:pt x="941" y="8000"/>
                    <a:pt x="1160" y="8235"/>
                  </a:cubicBezTo>
                  <a:cubicBezTo>
                    <a:pt x="1379" y="8439"/>
                    <a:pt x="1693" y="8580"/>
                    <a:pt x="2037" y="8580"/>
                  </a:cubicBezTo>
                  <a:cubicBezTo>
                    <a:pt x="2570" y="8580"/>
                    <a:pt x="3040" y="8345"/>
                    <a:pt x="3432" y="8110"/>
                  </a:cubicBezTo>
                  <a:cubicBezTo>
                    <a:pt x="4200" y="7655"/>
                    <a:pt x="4874" y="7107"/>
                    <a:pt x="5500" y="6464"/>
                  </a:cubicBezTo>
                  <a:lnTo>
                    <a:pt x="5547" y="6433"/>
                  </a:lnTo>
                  <a:lnTo>
                    <a:pt x="7177" y="5979"/>
                  </a:lnTo>
                  <a:cubicBezTo>
                    <a:pt x="8133" y="6308"/>
                    <a:pt x="9104" y="6605"/>
                    <a:pt x="10092" y="6840"/>
                  </a:cubicBezTo>
                  <a:cubicBezTo>
                    <a:pt x="9778" y="6872"/>
                    <a:pt x="9465" y="6950"/>
                    <a:pt x="9167" y="7075"/>
                  </a:cubicBezTo>
                  <a:cubicBezTo>
                    <a:pt x="8431" y="7342"/>
                    <a:pt x="7820" y="7953"/>
                    <a:pt x="7616" y="8595"/>
                  </a:cubicBezTo>
                  <a:cubicBezTo>
                    <a:pt x="7584" y="8705"/>
                    <a:pt x="7600" y="8815"/>
                    <a:pt x="7663" y="8909"/>
                  </a:cubicBezTo>
                  <a:cubicBezTo>
                    <a:pt x="7725" y="9018"/>
                    <a:pt x="7804" y="9097"/>
                    <a:pt x="7914" y="9112"/>
                  </a:cubicBezTo>
                  <a:cubicBezTo>
                    <a:pt x="8384" y="9222"/>
                    <a:pt x="8932" y="9348"/>
                    <a:pt x="9527" y="9348"/>
                  </a:cubicBezTo>
                  <a:cubicBezTo>
                    <a:pt x="9919" y="9348"/>
                    <a:pt x="10327" y="9285"/>
                    <a:pt x="10734" y="9128"/>
                  </a:cubicBezTo>
                  <a:cubicBezTo>
                    <a:pt x="11282" y="8909"/>
                    <a:pt x="11721" y="8548"/>
                    <a:pt x="12129" y="8204"/>
                  </a:cubicBezTo>
                  <a:cubicBezTo>
                    <a:pt x="12473" y="7922"/>
                    <a:pt x="12834" y="7624"/>
                    <a:pt x="13210" y="7467"/>
                  </a:cubicBezTo>
                  <a:cubicBezTo>
                    <a:pt x="14174" y="7608"/>
                    <a:pt x="15067" y="7679"/>
                    <a:pt x="15929" y="7679"/>
                  </a:cubicBezTo>
                  <a:cubicBezTo>
                    <a:pt x="16216" y="7679"/>
                    <a:pt x="16500" y="7671"/>
                    <a:pt x="16782" y="7655"/>
                  </a:cubicBezTo>
                  <a:cubicBezTo>
                    <a:pt x="17065" y="7640"/>
                    <a:pt x="17253" y="7420"/>
                    <a:pt x="17253" y="7154"/>
                  </a:cubicBezTo>
                  <a:cubicBezTo>
                    <a:pt x="17159" y="6840"/>
                    <a:pt x="16939" y="6637"/>
                    <a:pt x="16688" y="6637"/>
                  </a:cubicBezTo>
                  <a:lnTo>
                    <a:pt x="16673" y="6637"/>
                  </a:lnTo>
                  <a:cubicBezTo>
                    <a:pt x="16453" y="6650"/>
                    <a:pt x="16230" y="6655"/>
                    <a:pt x="16005" y="6655"/>
                  </a:cubicBezTo>
                  <a:cubicBezTo>
                    <a:pt x="15413" y="6655"/>
                    <a:pt x="14802" y="6615"/>
                    <a:pt x="14166" y="6558"/>
                  </a:cubicBezTo>
                  <a:cubicBezTo>
                    <a:pt x="14197" y="6543"/>
                    <a:pt x="14228" y="6511"/>
                    <a:pt x="14244" y="6480"/>
                  </a:cubicBezTo>
                  <a:cubicBezTo>
                    <a:pt x="14354" y="6323"/>
                    <a:pt x="14338" y="6135"/>
                    <a:pt x="14228" y="5979"/>
                  </a:cubicBezTo>
                  <a:cubicBezTo>
                    <a:pt x="13993" y="5697"/>
                    <a:pt x="13852" y="5305"/>
                    <a:pt x="13711" y="4897"/>
                  </a:cubicBezTo>
                  <a:cubicBezTo>
                    <a:pt x="13602" y="4568"/>
                    <a:pt x="13476" y="4208"/>
                    <a:pt x="13288" y="3895"/>
                  </a:cubicBezTo>
                  <a:cubicBezTo>
                    <a:pt x="12755" y="3017"/>
                    <a:pt x="11753" y="2406"/>
                    <a:pt x="10734" y="2375"/>
                  </a:cubicBezTo>
                  <a:cubicBezTo>
                    <a:pt x="10624" y="2375"/>
                    <a:pt x="10515" y="2406"/>
                    <a:pt x="10436" y="2484"/>
                  </a:cubicBezTo>
                  <a:cubicBezTo>
                    <a:pt x="10358" y="2563"/>
                    <a:pt x="10327" y="2672"/>
                    <a:pt x="10327" y="2782"/>
                  </a:cubicBezTo>
                  <a:cubicBezTo>
                    <a:pt x="10311" y="4349"/>
                    <a:pt x="11376" y="5838"/>
                    <a:pt x="12865" y="6355"/>
                  </a:cubicBezTo>
                  <a:cubicBezTo>
                    <a:pt x="12986" y="6385"/>
                    <a:pt x="13093" y="6430"/>
                    <a:pt x="13213" y="6447"/>
                  </a:cubicBezTo>
                  <a:lnTo>
                    <a:pt x="13213" y="6447"/>
                  </a:lnTo>
                  <a:cubicBezTo>
                    <a:pt x="12511" y="6353"/>
                    <a:pt x="11764" y="6197"/>
                    <a:pt x="10985" y="6010"/>
                  </a:cubicBezTo>
                  <a:cubicBezTo>
                    <a:pt x="9794" y="5744"/>
                    <a:pt x="8603" y="5414"/>
                    <a:pt x="7443" y="4991"/>
                  </a:cubicBezTo>
                  <a:cubicBezTo>
                    <a:pt x="7349" y="4819"/>
                    <a:pt x="7255" y="4662"/>
                    <a:pt x="7193" y="4506"/>
                  </a:cubicBezTo>
                  <a:cubicBezTo>
                    <a:pt x="7208" y="4490"/>
                    <a:pt x="7224" y="4474"/>
                    <a:pt x="7224" y="4443"/>
                  </a:cubicBezTo>
                  <a:cubicBezTo>
                    <a:pt x="7287" y="4365"/>
                    <a:pt x="7349" y="4318"/>
                    <a:pt x="7412" y="4239"/>
                  </a:cubicBezTo>
                  <a:cubicBezTo>
                    <a:pt x="7757" y="3801"/>
                    <a:pt x="8070" y="3330"/>
                    <a:pt x="8305" y="2829"/>
                  </a:cubicBezTo>
                  <a:cubicBezTo>
                    <a:pt x="8446" y="2516"/>
                    <a:pt x="8619" y="2124"/>
                    <a:pt x="8603" y="1669"/>
                  </a:cubicBezTo>
                  <a:cubicBezTo>
                    <a:pt x="8603" y="1434"/>
                    <a:pt x="8525" y="1262"/>
                    <a:pt x="8368" y="1137"/>
                  </a:cubicBezTo>
                  <a:cubicBezTo>
                    <a:pt x="8273" y="1051"/>
                    <a:pt x="8148" y="1011"/>
                    <a:pt x="8019" y="1011"/>
                  </a:cubicBezTo>
                  <a:cubicBezTo>
                    <a:pt x="7937" y="1011"/>
                    <a:pt x="7852" y="1028"/>
                    <a:pt x="7773" y="1058"/>
                  </a:cubicBezTo>
                  <a:cubicBezTo>
                    <a:pt x="7678" y="808"/>
                    <a:pt x="7537" y="588"/>
                    <a:pt x="7365" y="400"/>
                  </a:cubicBezTo>
                  <a:cubicBezTo>
                    <a:pt x="7155" y="169"/>
                    <a:pt x="6845" y="1"/>
                    <a:pt x="6537" y="1"/>
                  </a:cubicBezTo>
                  <a:close/>
                </a:path>
              </a:pathLst>
            </a:custGeom>
            <a:solidFill>
              <a:srgbClr val="FFFFFF"/>
            </a:solidFill>
            <a:ln>
              <a:noFill/>
            </a:ln>
            <a:effectLst>
              <a:outerShdw blurRad="57150" dist="19050" dir="5400000" algn="bl" rotWithShape="0">
                <a:srgbClr val="000000">
                  <a:alpha val="7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30"/>
            <p:cNvSpPr/>
            <p:nvPr/>
          </p:nvSpPr>
          <p:spPr>
            <a:xfrm>
              <a:off x="1550799" y="1192762"/>
              <a:ext cx="754081" cy="377040"/>
            </a:xfrm>
            <a:custGeom>
              <a:avLst/>
              <a:gdLst/>
              <a:ahLst/>
              <a:cxnLst/>
              <a:rect l="l" t="t" r="r" b="b"/>
              <a:pathLst>
                <a:path w="5924" h="2962" extrusionOk="0">
                  <a:moveTo>
                    <a:pt x="5923" y="0"/>
                  </a:moveTo>
                  <a:cubicBezTo>
                    <a:pt x="4200" y="408"/>
                    <a:pt x="2131" y="0"/>
                    <a:pt x="549" y="690"/>
                  </a:cubicBezTo>
                  <a:cubicBezTo>
                    <a:pt x="392" y="737"/>
                    <a:pt x="235" y="815"/>
                    <a:pt x="141" y="956"/>
                  </a:cubicBezTo>
                  <a:cubicBezTo>
                    <a:pt x="31" y="1097"/>
                    <a:pt x="0" y="1285"/>
                    <a:pt x="78" y="1426"/>
                  </a:cubicBezTo>
                  <a:cubicBezTo>
                    <a:pt x="141" y="1552"/>
                    <a:pt x="235" y="1599"/>
                    <a:pt x="361" y="1646"/>
                  </a:cubicBezTo>
                  <a:cubicBezTo>
                    <a:pt x="574" y="1746"/>
                    <a:pt x="827" y="1836"/>
                    <a:pt x="1072" y="1836"/>
                  </a:cubicBezTo>
                  <a:cubicBezTo>
                    <a:pt x="1133" y="1836"/>
                    <a:pt x="1194" y="1831"/>
                    <a:pt x="1254" y="1818"/>
                  </a:cubicBezTo>
                  <a:lnTo>
                    <a:pt x="1254" y="1818"/>
                  </a:lnTo>
                  <a:cubicBezTo>
                    <a:pt x="878" y="1943"/>
                    <a:pt x="752" y="2476"/>
                    <a:pt x="1003" y="2743"/>
                  </a:cubicBezTo>
                  <a:cubicBezTo>
                    <a:pt x="1144" y="2899"/>
                    <a:pt x="1379" y="2962"/>
                    <a:pt x="1583" y="2962"/>
                  </a:cubicBezTo>
                  <a:cubicBezTo>
                    <a:pt x="1990" y="2962"/>
                    <a:pt x="2413" y="2758"/>
                    <a:pt x="2758" y="2555"/>
                  </a:cubicBezTo>
                  <a:cubicBezTo>
                    <a:pt x="3494" y="2116"/>
                    <a:pt x="4153" y="1583"/>
                    <a:pt x="4764" y="988"/>
                  </a:cubicBezTo>
                  <a:cubicBezTo>
                    <a:pt x="5108" y="627"/>
                    <a:pt x="5469" y="220"/>
                    <a:pt x="59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30"/>
            <p:cNvSpPr/>
            <p:nvPr/>
          </p:nvSpPr>
          <p:spPr>
            <a:xfrm>
              <a:off x="1608589" y="837236"/>
              <a:ext cx="668286" cy="381750"/>
            </a:xfrm>
            <a:custGeom>
              <a:avLst/>
              <a:gdLst/>
              <a:ahLst/>
              <a:cxnLst/>
              <a:rect l="l" t="t" r="r" b="b"/>
              <a:pathLst>
                <a:path w="5250" h="2999" extrusionOk="0">
                  <a:moveTo>
                    <a:pt x="710" y="0"/>
                  </a:moveTo>
                  <a:cubicBezTo>
                    <a:pt x="616" y="0"/>
                    <a:pt x="525" y="20"/>
                    <a:pt x="455" y="67"/>
                  </a:cubicBezTo>
                  <a:cubicBezTo>
                    <a:pt x="173" y="224"/>
                    <a:pt x="157" y="615"/>
                    <a:pt x="298" y="897"/>
                  </a:cubicBezTo>
                  <a:cubicBezTo>
                    <a:pt x="424" y="1164"/>
                    <a:pt x="721" y="1399"/>
                    <a:pt x="972" y="1556"/>
                  </a:cubicBezTo>
                  <a:cubicBezTo>
                    <a:pt x="768" y="1618"/>
                    <a:pt x="565" y="1681"/>
                    <a:pt x="377" y="1759"/>
                  </a:cubicBezTo>
                  <a:cubicBezTo>
                    <a:pt x="251" y="1791"/>
                    <a:pt x="110" y="1853"/>
                    <a:pt x="63" y="1963"/>
                  </a:cubicBezTo>
                  <a:cubicBezTo>
                    <a:pt x="1" y="2104"/>
                    <a:pt x="32" y="2292"/>
                    <a:pt x="157" y="2402"/>
                  </a:cubicBezTo>
                  <a:cubicBezTo>
                    <a:pt x="267" y="2527"/>
                    <a:pt x="424" y="2574"/>
                    <a:pt x="565" y="2621"/>
                  </a:cubicBezTo>
                  <a:cubicBezTo>
                    <a:pt x="1421" y="2900"/>
                    <a:pt x="2324" y="2998"/>
                    <a:pt x="3235" y="2998"/>
                  </a:cubicBezTo>
                  <a:cubicBezTo>
                    <a:pt x="3907" y="2998"/>
                    <a:pt x="4584" y="2945"/>
                    <a:pt x="5250" y="2872"/>
                  </a:cubicBezTo>
                  <a:cubicBezTo>
                    <a:pt x="4106" y="2261"/>
                    <a:pt x="2931" y="1509"/>
                    <a:pt x="1928" y="678"/>
                  </a:cubicBezTo>
                  <a:cubicBezTo>
                    <a:pt x="1646" y="427"/>
                    <a:pt x="1348" y="161"/>
                    <a:pt x="988" y="51"/>
                  </a:cubicBezTo>
                  <a:cubicBezTo>
                    <a:pt x="902" y="20"/>
                    <a:pt x="804" y="0"/>
                    <a:pt x="7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30"/>
            <p:cNvSpPr/>
            <p:nvPr/>
          </p:nvSpPr>
          <p:spPr>
            <a:xfrm>
              <a:off x="1925802" y="642861"/>
              <a:ext cx="406954" cy="564288"/>
            </a:xfrm>
            <a:custGeom>
              <a:avLst/>
              <a:gdLst/>
              <a:ahLst/>
              <a:cxnLst/>
              <a:rect l="l" t="t" r="r" b="b"/>
              <a:pathLst>
                <a:path w="3197" h="4433" extrusionOk="0">
                  <a:moveTo>
                    <a:pt x="1430" y="0"/>
                  </a:moveTo>
                  <a:cubicBezTo>
                    <a:pt x="1328" y="0"/>
                    <a:pt x="1228" y="28"/>
                    <a:pt x="1144" y="90"/>
                  </a:cubicBezTo>
                  <a:cubicBezTo>
                    <a:pt x="1003" y="184"/>
                    <a:pt x="956" y="325"/>
                    <a:pt x="893" y="481"/>
                  </a:cubicBezTo>
                  <a:cubicBezTo>
                    <a:pt x="815" y="716"/>
                    <a:pt x="721" y="1030"/>
                    <a:pt x="878" y="1249"/>
                  </a:cubicBezTo>
                  <a:cubicBezTo>
                    <a:pt x="756" y="1180"/>
                    <a:pt x="610" y="1134"/>
                    <a:pt x="473" y="1134"/>
                  </a:cubicBezTo>
                  <a:cubicBezTo>
                    <a:pt x="362" y="1134"/>
                    <a:pt x="256" y="1164"/>
                    <a:pt x="172" y="1234"/>
                  </a:cubicBezTo>
                  <a:cubicBezTo>
                    <a:pt x="31" y="1343"/>
                    <a:pt x="0" y="1563"/>
                    <a:pt x="47" y="1735"/>
                  </a:cubicBezTo>
                  <a:cubicBezTo>
                    <a:pt x="110" y="1907"/>
                    <a:pt x="235" y="2064"/>
                    <a:pt x="345" y="2205"/>
                  </a:cubicBezTo>
                  <a:cubicBezTo>
                    <a:pt x="612" y="2517"/>
                    <a:pt x="2202" y="4433"/>
                    <a:pt x="2701" y="4433"/>
                  </a:cubicBezTo>
                  <a:cubicBezTo>
                    <a:pt x="2729" y="4433"/>
                    <a:pt x="2753" y="4427"/>
                    <a:pt x="2774" y="4414"/>
                  </a:cubicBezTo>
                  <a:cubicBezTo>
                    <a:pt x="3197" y="4179"/>
                    <a:pt x="2366" y="1469"/>
                    <a:pt x="2256" y="1030"/>
                  </a:cubicBezTo>
                  <a:cubicBezTo>
                    <a:pt x="2209" y="732"/>
                    <a:pt x="2131" y="450"/>
                    <a:pt x="1927" y="231"/>
                  </a:cubicBezTo>
                  <a:cubicBezTo>
                    <a:pt x="1807" y="90"/>
                    <a:pt x="1614" y="0"/>
                    <a:pt x="14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30"/>
            <p:cNvSpPr/>
            <p:nvPr/>
          </p:nvSpPr>
          <p:spPr>
            <a:xfrm>
              <a:off x="2260835" y="594236"/>
              <a:ext cx="283353" cy="610622"/>
            </a:xfrm>
            <a:custGeom>
              <a:avLst/>
              <a:gdLst/>
              <a:ahLst/>
              <a:cxnLst/>
              <a:rect l="l" t="t" r="r" b="b"/>
              <a:pathLst>
                <a:path w="2226" h="4797" extrusionOk="0">
                  <a:moveTo>
                    <a:pt x="568" y="0"/>
                  </a:moveTo>
                  <a:cubicBezTo>
                    <a:pt x="495" y="0"/>
                    <a:pt x="424" y="19"/>
                    <a:pt x="361" y="64"/>
                  </a:cubicBezTo>
                  <a:cubicBezTo>
                    <a:pt x="204" y="174"/>
                    <a:pt x="157" y="378"/>
                    <a:pt x="142" y="566"/>
                  </a:cubicBezTo>
                  <a:cubicBezTo>
                    <a:pt x="1" y="1976"/>
                    <a:pt x="392" y="3371"/>
                    <a:pt x="283" y="4796"/>
                  </a:cubicBezTo>
                  <a:cubicBezTo>
                    <a:pt x="439" y="4295"/>
                    <a:pt x="784" y="3919"/>
                    <a:pt x="1097" y="3543"/>
                  </a:cubicBezTo>
                  <a:cubicBezTo>
                    <a:pt x="1442" y="3135"/>
                    <a:pt x="1724" y="2681"/>
                    <a:pt x="1944" y="2211"/>
                  </a:cubicBezTo>
                  <a:cubicBezTo>
                    <a:pt x="2085" y="1929"/>
                    <a:pt x="2226" y="1584"/>
                    <a:pt x="2194" y="1255"/>
                  </a:cubicBezTo>
                  <a:cubicBezTo>
                    <a:pt x="2194" y="1177"/>
                    <a:pt x="2179" y="1083"/>
                    <a:pt x="2116" y="1036"/>
                  </a:cubicBezTo>
                  <a:cubicBezTo>
                    <a:pt x="2085" y="1010"/>
                    <a:pt x="2050" y="1000"/>
                    <a:pt x="2013" y="1000"/>
                  </a:cubicBezTo>
                  <a:cubicBezTo>
                    <a:pt x="1935" y="1000"/>
                    <a:pt x="1850" y="1046"/>
                    <a:pt x="1787" y="1098"/>
                  </a:cubicBezTo>
                  <a:cubicBezTo>
                    <a:pt x="1693" y="1177"/>
                    <a:pt x="1614" y="1302"/>
                    <a:pt x="1489" y="1333"/>
                  </a:cubicBezTo>
                  <a:cubicBezTo>
                    <a:pt x="1489" y="942"/>
                    <a:pt x="1348" y="534"/>
                    <a:pt x="1082" y="252"/>
                  </a:cubicBezTo>
                  <a:cubicBezTo>
                    <a:pt x="948" y="118"/>
                    <a:pt x="750" y="0"/>
                    <a:pt x="5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30"/>
            <p:cNvSpPr/>
            <p:nvPr/>
          </p:nvSpPr>
          <p:spPr>
            <a:xfrm>
              <a:off x="2161165" y="1084819"/>
              <a:ext cx="263368" cy="219707"/>
            </a:xfrm>
            <a:custGeom>
              <a:avLst/>
              <a:gdLst/>
              <a:ahLst/>
              <a:cxnLst/>
              <a:rect l="l" t="t" r="r" b="b"/>
              <a:pathLst>
                <a:path w="2069" h="1726" extrusionOk="0">
                  <a:moveTo>
                    <a:pt x="1319" y="0"/>
                  </a:moveTo>
                  <a:cubicBezTo>
                    <a:pt x="1034" y="0"/>
                    <a:pt x="744" y="176"/>
                    <a:pt x="611" y="441"/>
                  </a:cubicBezTo>
                  <a:cubicBezTo>
                    <a:pt x="548" y="551"/>
                    <a:pt x="517" y="645"/>
                    <a:pt x="580" y="770"/>
                  </a:cubicBezTo>
                  <a:cubicBezTo>
                    <a:pt x="392" y="801"/>
                    <a:pt x="219" y="927"/>
                    <a:pt x="125" y="1099"/>
                  </a:cubicBezTo>
                  <a:cubicBezTo>
                    <a:pt x="31" y="1287"/>
                    <a:pt x="0" y="1538"/>
                    <a:pt x="47" y="1726"/>
                  </a:cubicBezTo>
                  <a:cubicBezTo>
                    <a:pt x="705" y="1554"/>
                    <a:pt x="1395" y="1366"/>
                    <a:pt x="2068" y="1177"/>
                  </a:cubicBezTo>
                  <a:cubicBezTo>
                    <a:pt x="1833" y="833"/>
                    <a:pt x="1598" y="410"/>
                    <a:pt x="1473" y="18"/>
                  </a:cubicBezTo>
                  <a:cubicBezTo>
                    <a:pt x="1423" y="6"/>
                    <a:pt x="1371" y="0"/>
                    <a:pt x="1319"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30"/>
            <p:cNvSpPr/>
            <p:nvPr/>
          </p:nvSpPr>
          <p:spPr>
            <a:xfrm>
              <a:off x="2358596" y="1200782"/>
              <a:ext cx="1274707" cy="257385"/>
            </a:xfrm>
            <a:custGeom>
              <a:avLst/>
              <a:gdLst/>
              <a:ahLst/>
              <a:cxnLst/>
              <a:rect l="l" t="t" r="r" b="b"/>
              <a:pathLst>
                <a:path w="10014" h="2022" extrusionOk="0">
                  <a:moveTo>
                    <a:pt x="94" y="0"/>
                  </a:moveTo>
                  <a:cubicBezTo>
                    <a:pt x="63" y="0"/>
                    <a:pt x="16" y="16"/>
                    <a:pt x="0" y="63"/>
                  </a:cubicBezTo>
                  <a:cubicBezTo>
                    <a:pt x="0" y="94"/>
                    <a:pt x="16" y="141"/>
                    <a:pt x="63" y="157"/>
                  </a:cubicBezTo>
                  <a:cubicBezTo>
                    <a:pt x="1395" y="643"/>
                    <a:pt x="2742" y="1034"/>
                    <a:pt x="4121" y="1348"/>
                  </a:cubicBezTo>
                  <a:cubicBezTo>
                    <a:pt x="6049" y="1802"/>
                    <a:pt x="7694" y="2021"/>
                    <a:pt x="9245" y="2021"/>
                  </a:cubicBezTo>
                  <a:cubicBezTo>
                    <a:pt x="9480" y="2021"/>
                    <a:pt x="9715" y="2021"/>
                    <a:pt x="9935" y="1974"/>
                  </a:cubicBezTo>
                  <a:cubicBezTo>
                    <a:pt x="9966" y="1974"/>
                    <a:pt x="10013" y="1943"/>
                    <a:pt x="10013" y="1896"/>
                  </a:cubicBezTo>
                  <a:cubicBezTo>
                    <a:pt x="10013" y="1865"/>
                    <a:pt x="9966" y="1818"/>
                    <a:pt x="9935" y="1818"/>
                  </a:cubicBezTo>
                  <a:cubicBezTo>
                    <a:pt x="9732" y="1825"/>
                    <a:pt x="9527" y="1829"/>
                    <a:pt x="9320" y="1829"/>
                  </a:cubicBezTo>
                  <a:cubicBezTo>
                    <a:pt x="7758" y="1829"/>
                    <a:pt x="6088" y="1618"/>
                    <a:pt x="4137" y="1175"/>
                  </a:cubicBezTo>
                  <a:cubicBezTo>
                    <a:pt x="2758" y="862"/>
                    <a:pt x="1411" y="470"/>
                    <a:pt x="94"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30"/>
            <p:cNvSpPr/>
            <p:nvPr/>
          </p:nvSpPr>
          <p:spPr>
            <a:xfrm>
              <a:off x="2514147" y="1424179"/>
              <a:ext cx="660393" cy="248730"/>
            </a:xfrm>
            <a:custGeom>
              <a:avLst/>
              <a:gdLst/>
              <a:ahLst/>
              <a:cxnLst/>
              <a:rect l="l" t="t" r="r" b="b"/>
              <a:pathLst>
                <a:path w="5188" h="1954" extrusionOk="0">
                  <a:moveTo>
                    <a:pt x="5187" y="0"/>
                  </a:moveTo>
                  <a:lnTo>
                    <a:pt x="5187" y="0"/>
                  </a:lnTo>
                  <a:cubicBezTo>
                    <a:pt x="4545" y="47"/>
                    <a:pt x="3761" y="94"/>
                    <a:pt x="3103" y="157"/>
                  </a:cubicBezTo>
                  <a:cubicBezTo>
                    <a:pt x="2508" y="204"/>
                    <a:pt x="1881" y="235"/>
                    <a:pt x="1301" y="455"/>
                  </a:cubicBezTo>
                  <a:cubicBezTo>
                    <a:pt x="737" y="674"/>
                    <a:pt x="173" y="1144"/>
                    <a:pt x="1" y="1724"/>
                  </a:cubicBezTo>
                  <a:cubicBezTo>
                    <a:pt x="476" y="1852"/>
                    <a:pt x="988" y="1953"/>
                    <a:pt x="1492" y="1953"/>
                  </a:cubicBezTo>
                  <a:cubicBezTo>
                    <a:pt x="1851" y="1953"/>
                    <a:pt x="2206" y="1901"/>
                    <a:pt x="2539" y="1771"/>
                  </a:cubicBezTo>
                  <a:cubicBezTo>
                    <a:pt x="3526" y="1379"/>
                    <a:pt x="4184" y="361"/>
                    <a:pt x="5187"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30"/>
            <p:cNvSpPr/>
            <p:nvPr/>
          </p:nvSpPr>
          <p:spPr>
            <a:xfrm>
              <a:off x="2865219" y="891589"/>
              <a:ext cx="406954" cy="440941"/>
            </a:xfrm>
            <a:custGeom>
              <a:avLst/>
              <a:gdLst/>
              <a:ahLst/>
              <a:cxnLst/>
              <a:rect l="l" t="t" r="r" b="b"/>
              <a:pathLst>
                <a:path w="3197" h="3464" extrusionOk="0">
                  <a:moveTo>
                    <a:pt x="0" y="0"/>
                  </a:moveTo>
                  <a:cubicBezTo>
                    <a:pt x="0" y="1395"/>
                    <a:pt x="956" y="2727"/>
                    <a:pt x="2272" y="3166"/>
                  </a:cubicBezTo>
                  <a:cubicBezTo>
                    <a:pt x="2570" y="3291"/>
                    <a:pt x="2899" y="3354"/>
                    <a:pt x="3197" y="3463"/>
                  </a:cubicBezTo>
                  <a:cubicBezTo>
                    <a:pt x="2680" y="2852"/>
                    <a:pt x="2602" y="1990"/>
                    <a:pt x="2210" y="1332"/>
                  </a:cubicBezTo>
                  <a:cubicBezTo>
                    <a:pt x="1755" y="564"/>
                    <a:pt x="878" y="32"/>
                    <a:pt x="0"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84"/>
        <p:cNvGrpSpPr/>
        <p:nvPr/>
      </p:nvGrpSpPr>
      <p:grpSpPr>
        <a:xfrm>
          <a:off x="0" y="0"/>
          <a:ext cx="0" cy="0"/>
          <a:chOff x="0" y="0"/>
          <a:chExt cx="0" cy="0"/>
        </a:xfrm>
      </p:grpSpPr>
      <p:sp>
        <p:nvSpPr>
          <p:cNvPr id="2185" name="Google Shape;2185;p31"/>
          <p:cNvSpPr txBox="1">
            <a:spLocks noGrp="1"/>
          </p:cNvSpPr>
          <p:nvPr>
            <p:ph type="title"/>
          </p:nvPr>
        </p:nvSpPr>
        <p:spPr>
          <a:xfrm>
            <a:off x="-679564" y="-56212"/>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US" sz="3600" b="1">
                <a:solidFill>
                  <a:schemeClr val="dk2"/>
                </a:solidFill>
              </a:rPr>
              <a:t>Pulso musical </a:t>
            </a:r>
            <a:endParaRPr sz="3600" b="1">
              <a:solidFill>
                <a:schemeClr val="dk2"/>
              </a:solidFill>
            </a:endParaRPr>
          </a:p>
        </p:txBody>
      </p:sp>
      <p:sp>
        <p:nvSpPr>
          <p:cNvPr id="3" name="Marcador de texto 2">
            <a:extLst>
              <a:ext uri="{FF2B5EF4-FFF2-40B4-BE49-F238E27FC236}">
                <a16:creationId xmlns:a16="http://schemas.microsoft.com/office/drawing/2014/main" id="{F03A02E7-F324-1E4F-B99C-F4A303E6CE08}"/>
              </a:ext>
            </a:extLst>
          </p:cNvPr>
          <p:cNvSpPr>
            <a:spLocks noGrp="1"/>
          </p:cNvSpPr>
          <p:nvPr>
            <p:ph type="body" idx="1"/>
          </p:nvPr>
        </p:nvSpPr>
        <p:spPr>
          <a:xfrm>
            <a:off x="989640" y="516488"/>
            <a:ext cx="7704000" cy="3416400"/>
          </a:xfrm>
        </p:spPr>
        <p:txBody>
          <a:bodyPr/>
          <a:lstStyle/>
          <a:p>
            <a:pPr marL="114300" indent="0">
              <a:buNone/>
            </a:pPr>
            <a:r>
              <a:rPr lang="es-US" sz="2000" b="1">
                <a:solidFill>
                  <a:schemeClr val="accent6"/>
                </a:solidFill>
              </a:rPr>
              <a:t>El pulso es cualquiera de las señales transitorias musicales periódicas que marcan el ritmo, es decir, el latido de la música y la utilizamos para comparar la duración de las notas y los silencios. El pulso es la unidad temporal básica (aun así sub-divisible) de una obra musical.</a:t>
            </a:r>
          </a:p>
        </p:txBody>
      </p:sp>
      <p:pic>
        <p:nvPicPr>
          <p:cNvPr id="2" name="Imagen 3">
            <a:extLst>
              <a:ext uri="{FF2B5EF4-FFF2-40B4-BE49-F238E27FC236}">
                <a16:creationId xmlns:a16="http://schemas.microsoft.com/office/drawing/2014/main" id="{6829FF9C-4223-B84D-90E7-EEB751713AA3}"/>
              </a:ext>
            </a:extLst>
          </p:cNvPr>
          <p:cNvPicPr>
            <a:picLocks noChangeAspect="1"/>
          </p:cNvPicPr>
          <p:nvPr/>
        </p:nvPicPr>
        <p:blipFill>
          <a:blip r:embed="rId3"/>
          <a:stretch>
            <a:fillRect/>
          </a:stretch>
        </p:blipFill>
        <p:spPr>
          <a:xfrm>
            <a:off x="2939070" y="2428934"/>
            <a:ext cx="3187050" cy="244026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07"/>
        <p:cNvGrpSpPr/>
        <p:nvPr/>
      </p:nvGrpSpPr>
      <p:grpSpPr>
        <a:xfrm>
          <a:off x="0" y="0"/>
          <a:ext cx="0" cy="0"/>
          <a:chOff x="0" y="0"/>
          <a:chExt cx="0" cy="0"/>
        </a:xfrm>
      </p:grpSpPr>
      <p:sp>
        <p:nvSpPr>
          <p:cNvPr id="2209" name="Google Shape;2209;p33"/>
          <p:cNvSpPr txBox="1">
            <a:spLocks noGrp="1"/>
          </p:cNvSpPr>
          <p:nvPr>
            <p:ph type="title"/>
          </p:nvPr>
        </p:nvSpPr>
        <p:spPr>
          <a:xfrm>
            <a:off x="1350605" y="333236"/>
            <a:ext cx="41163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US" sz="3600" b="1">
                <a:solidFill>
                  <a:schemeClr val="dk2"/>
                </a:solidFill>
              </a:rPr>
              <a:t>Tempo</a:t>
            </a:r>
            <a:endParaRPr sz="3600" b="1">
              <a:solidFill>
                <a:schemeClr val="dk2"/>
              </a:solidFill>
            </a:endParaRPr>
          </a:p>
        </p:txBody>
      </p:sp>
      <p:grpSp>
        <p:nvGrpSpPr>
          <p:cNvPr id="2211" name="Google Shape;2211;p33"/>
          <p:cNvGrpSpPr/>
          <p:nvPr/>
        </p:nvGrpSpPr>
        <p:grpSpPr>
          <a:xfrm rot="183152">
            <a:off x="5747378" y="1373723"/>
            <a:ext cx="2354269" cy="2395866"/>
            <a:chOff x="399900" y="2160175"/>
            <a:chExt cx="998950" cy="1016600"/>
          </a:xfrm>
        </p:grpSpPr>
        <p:sp>
          <p:nvSpPr>
            <p:cNvPr id="2212" name="Google Shape;2212;p33"/>
            <p:cNvSpPr/>
            <p:nvPr/>
          </p:nvSpPr>
          <p:spPr>
            <a:xfrm>
              <a:off x="399900" y="2160175"/>
              <a:ext cx="998950" cy="1016600"/>
            </a:xfrm>
            <a:custGeom>
              <a:avLst/>
              <a:gdLst/>
              <a:ahLst/>
              <a:cxnLst/>
              <a:rect l="l" t="t" r="r" b="b"/>
              <a:pathLst>
                <a:path w="39958" h="40664" extrusionOk="0">
                  <a:moveTo>
                    <a:pt x="18992" y="1"/>
                  </a:moveTo>
                  <a:cubicBezTo>
                    <a:pt x="18506" y="1"/>
                    <a:pt x="18021" y="16"/>
                    <a:pt x="17582" y="63"/>
                  </a:cubicBezTo>
                  <a:cubicBezTo>
                    <a:pt x="16814" y="110"/>
                    <a:pt x="16077" y="220"/>
                    <a:pt x="15357" y="345"/>
                  </a:cubicBezTo>
                  <a:cubicBezTo>
                    <a:pt x="15278" y="377"/>
                    <a:pt x="15200" y="392"/>
                    <a:pt x="15090" y="408"/>
                  </a:cubicBezTo>
                  <a:cubicBezTo>
                    <a:pt x="7146" y="2069"/>
                    <a:pt x="894" y="9105"/>
                    <a:pt x="95" y="17190"/>
                  </a:cubicBezTo>
                  <a:cubicBezTo>
                    <a:pt x="79" y="17425"/>
                    <a:pt x="48" y="17660"/>
                    <a:pt x="32" y="17880"/>
                  </a:cubicBezTo>
                  <a:cubicBezTo>
                    <a:pt x="16" y="18256"/>
                    <a:pt x="1" y="18632"/>
                    <a:pt x="1" y="19024"/>
                  </a:cubicBezTo>
                  <a:lnTo>
                    <a:pt x="1" y="39472"/>
                  </a:lnTo>
                  <a:cubicBezTo>
                    <a:pt x="1" y="40115"/>
                    <a:pt x="518" y="40648"/>
                    <a:pt x="1176" y="40648"/>
                  </a:cubicBezTo>
                  <a:lnTo>
                    <a:pt x="1176" y="40663"/>
                  </a:lnTo>
                  <a:lnTo>
                    <a:pt x="36840" y="40663"/>
                  </a:lnTo>
                  <a:cubicBezTo>
                    <a:pt x="37482" y="40663"/>
                    <a:pt x="38015" y="40130"/>
                    <a:pt x="38015" y="39488"/>
                  </a:cubicBezTo>
                  <a:lnTo>
                    <a:pt x="38015" y="34724"/>
                  </a:lnTo>
                  <a:cubicBezTo>
                    <a:pt x="38015" y="24994"/>
                    <a:pt x="39958" y="13100"/>
                    <a:pt x="32452" y="5579"/>
                  </a:cubicBezTo>
                  <a:cubicBezTo>
                    <a:pt x="29491" y="2618"/>
                    <a:pt x="25746" y="753"/>
                    <a:pt x="21640" y="189"/>
                  </a:cubicBezTo>
                  <a:cubicBezTo>
                    <a:pt x="21123" y="110"/>
                    <a:pt x="20622" y="63"/>
                    <a:pt x="20089" y="32"/>
                  </a:cubicBezTo>
                  <a:cubicBezTo>
                    <a:pt x="19791" y="16"/>
                    <a:pt x="19509" y="1"/>
                    <a:pt x="19196" y="1"/>
                  </a:cubicBezTo>
                  <a:close/>
                </a:path>
              </a:pathLst>
            </a:custGeom>
            <a:solidFill>
              <a:srgbClr val="FFFFFF"/>
            </a:solidFill>
            <a:ln>
              <a:noFill/>
            </a:ln>
            <a:effectLst>
              <a:outerShdw blurRad="128588" dist="19050" dir="5400000" algn="bl" rotWithShape="0">
                <a:srgbClr val="000000">
                  <a:alpha val="19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33"/>
            <p:cNvSpPr/>
            <p:nvPr/>
          </p:nvSpPr>
          <p:spPr>
            <a:xfrm>
              <a:off x="431625" y="2187600"/>
              <a:ext cx="892800" cy="957825"/>
            </a:xfrm>
            <a:custGeom>
              <a:avLst/>
              <a:gdLst/>
              <a:ahLst/>
              <a:cxnLst/>
              <a:rect l="l" t="t" r="r" b="b"/>
              <a:pathLst>
                <a:path w="35712" h="38313" extrusionOk="0">
                  <a:moveTo>
                    <a:pt x="17864" y="1"/>
                  </a:moveTo>
                  <a:cubicBezTo>
                    <a:pt x="17410" y="1"/>
                    <a:pt x="16955" y="16"/>
                    <a:pt x="16532" y="48"/>
                  </a:cubicBezTo>
                  <a:cubicBezTo>
                    <a:pt x="15827" y="95"/>
                    <a:pt x="15122" y="189"/>
                    <a:pt x="14432" y="330"/>
                  </a:cubicBezTo>
                  <a:cubicBezTo>
                    <a:pt x="14354" y="330"/>
                    <a:pt x="14276" y="345"/>
                    <a:pt x="14197" y="361"/>
                  </a:cubicBezTo>
                  <a:cubicBezTo>
                    <a:pt x="13790" y="471"/>
                    <a:pt x="13367" y="565"/>
                    <a:pt x="12959" y="674"/>
                  </a:cubicBezTo>
                  <a:cubicBezTo>
                    <a:pt x="12254" y="878"/>
                    <a:pt x="11581" y="1129"/>
                    <a:pt x="10907" y="1411"/>
                  </a:cubicBezTo>
                  <a:cubicBezTo>
                    <a:pt x="10860" y="1427"/>
                    <a:pt x="10813" y="1442"/>
                    <a:pt x="10766" y="1458"/>
                  </a:cubicBezTo>
                  <a:cubicBezTo>
                    <a:pt x="10515" y="1583"/>
                    <a:pt x="10280" y="1693"/>
                    <a:pt x="10029" y="1818"/>
                  </a:cubicBezTo>
                  <a:cubicBezTo>
                    <a:pt x="8964" y="2335"/>
                    <a:pt x="7992" y="2931"/>
                    <a:pt x="7068" y="3636"/>
                  </a:cubicBezTo>
                  <a:cubicBezTo>
                    <a:pt x="6974" y="3714"/>
                    <a:pt x="6848" y="3793"/>
                    <a:pt x="6754" y="3871"/>
                  </a:cubicBezTo>
                  <a:lnTo>
                    <a:pt x="6457" y="4106"/>
                  </a:lnTo>
                  <a:cubicBezTo>
                    <a:pt x="6425" y="4137"/>
                    <a:pt x="6378" y="4169"/>
                    <a:pt x="6347" y="4200"/>
                  </a:cubicBezTo>
                  <a:cubicBezTo>
                    <a:pt x="5955" y="4545"/>
                    <a:pt x="5579" y="4889"/>
                    <a:pt x="5203" y="5266"/>
                  </a:cubicBezTo>
                  <a:lnTo>
                    <a:pt x="5015" y="5454"/>
                  </a:lnTo>
                  <a:cubicBezTo>
                    <a:pt x="4937" y="5563"/>
                    <a:pt x="4858" y="5642"/>
                    <a:pt x="4780" y="5720"/>
                  </a:cubicBezTo>
                  <a:cubicBezTo>
                    <a:pt x="4529" y="5971"/>
                    <a:pt x="4294" y="6253"/>
                    <a:pt x="4075" y="6519"/>
                  </a:cubicBezTo>
                  <a:cubicBezTo>
                    <a:pt x="4028" y="6582"/>
                    <a:pt x="3981" y="6629"/>
                    <a:pt x="3934" y="6691"/>
                  </a:cubicBezTo>
                  <a:cubicBezTo>
                    <a:pt x="3699" y="6974"/>
                    <a:pt x="3479" y="7287"/>
                    <a:pt x="3276" y="7569"/>
                  </a:cubicBezTo>
                  <a:cubicBezTo>
                    <a:pt x="3229" y="7616"/>
                    <a:pt x="3197" y="7679"/>
                    <a:pt x="3150" y="7726"/>
                  </a:cubicBezTo>
                  <a:cubicBezTo>
                    <a:pt x="2931" y="8055"/>
                    <a:pt x="2727" y="8384"/>
                    <a:pt x="2524" y="8713"/>
                  </a:cubicBezTo>
                  <a:cubicBezTo>
                    <a:pt x="2492" y="8776"/>
                    <a:pt x="2461" y="8823"/>
                    <a:pt x="2430" y="8885"/>
                  </a:cubicBezTo>
                  <a:cubicBezTo>
                    <a:pt x="2414" y="8932"/>
                    <a:pt x="2367" y="8964"/>
                    <a:pt x="2351" y="9011"/>
                  </a:cubicBezTo>
                  <a:cubicBezTo>
                    <a:pt x="2304" y="9089"/>
                    <a:pt x="2257" y="9167"/>
                    <a:pt x="2210" y="9246"/>
                  </a:cubicBezTo>
                  <a:lnTo>
                    <a:pt x="1865" y="9951"/>
                  </a:lnTo>
                  <a:cubicBezTo>
                    <a:pt x="1818" y="10013"/>
                    <a:pt x="1803" y="10076"/>
                    <a:pt x="1756" y="10139"/>
                  </a:cubicBezTo>
                  <a:cubicBezTo>
                    <a:pt x="1521" y="10609"/>
                    <a:pt x="1333" y="11063"/>
                    <a:pt x="1160" y="11549"/>
                  </a:cubicBezTo>
                  <a:cubicBezTo>
                    <a:pt x="1113" y="11627"/>
                    <a:pt x="1082" y="11737"/>
                    <a:pt x="1051" y="11815"/>
                  </a:cubicBezTo>
                  <a:cubicBezTo>
                    <a:pt x="784" y="12568"/>
                    <a:pt x="565" y="13351"/>
                    <a:pt x="392" y="14166"/>
                  </a:cubicBezTo>
                  <a:cubicBezTo>
                    <a:pt x="251" y="14808"/>
                    <a:pt x="157" y="15466"/>
                    <a:pt x="95" y="16140"/>
                  </a:cubicBezTo>
                  <a:lnTo>
                    <a:pt x="32" y="16783"/>
                  </a:lnTo>
                  <a:cubicBezTo>
                    <a:pt x="16" y="17143"/>
                    <a:pt x="1" y="17503"/>
                    <a:pt x="1" y="17864"/>
                  </a:cubicBezTo>
                  <a:lnTo>
                    <a:pt x="1" y="38313"/>
                  </a:lnTo>
                  <a:lnTo>
                    <a:pt x="35712" y="38313"/>
                  </a:lnTo>
                  <a:lnTo>
                    <a:pt x="35712" y="17864"/>
                  </a:lnTo>
                  <a:cubicBezTo>
                    <a:pt x="35712" y="17707"/>
                    <a:pt x="35680" y="17550"/>
                    <a:pt x="35696" y="17394"/>
                  </a:cubicBezTo>
                  <a:lnTo>
                    <a:pt x="35696" y="17237"/>
                  </a:lnTo>
                  <a:cubicBezTo>
                    <a:pt x="35696" y="16986"/>
                    <a:pt x="35680" y="16720"/>
                    <a:pt x="35665" y="16469"/>
                  </a:cubicBezTo>
                  <a:cubicBezTo>
                    <a:pt x="35649" y="16407"/>
                    <a:pt x="35649" y="16375"/>
                    <a:pt x="35649" y="16313"/>
                  </a:cubicBezTo>
                  <a:cubicBezTo>
                    <a:pt x="35602" y="16046"/>
                    <a:pt x="35586" y="15748"/>
                    <a:pt x="35539" y="15466"/>
                  </a:cubicBezTo>
                  <a:cubicBezTo>
                    <a:pt x="35539" y="15388"/>
                    <a:pt x="35539" y="15341"/>
                    <a:pt x="35524" y="15278"/>
                  </a:cubicBezTo>
                  <a:cubicBezTo>
                    <a:pt x="35524" y="15231"/>
                    <a:pt x="35508" y="15200"/>
                    <a:pt x="35508" y="15153"/>
                  </a:cubicBezTo>
                  <a:cubicBezTo>
                    <a:pt x="35461" y="14918"/>
                    <a:pt x="35430" y="14683"/>
                    <a:pt x="35383" y="14479"/>
                  </a:cubicBezTo>
                  <a:cubicBezTo>
                    <a:pt x="35383" y="14432"/>
                    <a:pt x="35367" y="14401"/>
                    <a:pt x="35367" y="14354"/>
                  </a:cubicBezTo>
                  <a:cubicBezTo>
                    <a:pt x="35336" y="14119"/>
                    <a:pt x="35289" y="13899"/>
                    <a:pt x="35226" y="13696"/>
                  </a:cubicBezTo>
                  <a:cubicBezTo>
                    <a:pt x="35226" y="13649"/>
                    <a:pt x="35226" y="13617"/>
                    <a:pt x="35210" y="13570"/>
                  </a:cubicBezTo>
                  <a:cubicBezTo>
                    <a:pt x="35179" y="13414"/>
                    <a:pt x="35132" y="13273"/>
                    <a:pt x="35101" y="13116"/>
                  </a:cubicBezTo>
                  <a:cubicBezTo>
                    <a:pt x="35069" y="13085"/>
                    <a:pt x="35069" y="13038"/>
                    <a:pt x="35054" y="13006"/>
                  </a:cubicBezTo>
                  <a:cubicBezTo>
                    <a:pt x="35022" y="12850"/>
                    <a:pt x="34975" y="12677"/>
                    <a:pt x="34928" y="12521"/>
                  </a:cubicBezTo>
                  <a:cubicBezTo>
                    <a:pt x="34897" y="12489"/>
                    <a:pt x="34897" y="12458"/>
                    <a:pt x="34881" y="12411"/>
                  </a:cubicBezTo>
                  <a:cubicBezTo>
                    <a:pt x="34850" y="12286"/>
                    <a:pt x="34787" y="12160"/>
                    <a:pt x="34740" y="12019"/>
                  </a:cubicBezTo>
                  <a:cubicBezTo>
                    <a:pt x="34724" y="12003"/>
                    <a:pt x="34724" y="11972"/>
                    <a:pt x="34709" y="11925"/>
                  </a:cubicBezTo>
                  <a:cubicBezTo>
                    <a:pt x="34693" y="11847"/>
                    <a:pt x="34646" y="11784"/>
                    <a:pt x="34630" y="11706"/>
                  </a:cubicBezTo>
                  <a:cubicBezTo>
                    <a:pt x="33722" y="9246"/>
                    <a:pt x="32296" y="7036"/>
                    <a:pt x="30478" y="5203"/>
                  </a:cubicBezTo>
                  <a:cubicBezTo>
                    <a:pt x="27799" y="2523"/>
                    <a:pt x="24242" y="706"/>
                    <a:pt x="20309" y="157"/>
                  </a:cubicBezTo>
                  <a:cubicBezTo>
                    <a:pt x="19838" y="95"/>
                    <a:pt x="19353" y="32"/>
                    <a:pt x="18867" y="16"/>
                  </a:cubicBezTo>
                  <a:cubicBezTo>
                    <a:pt x="18585" y="1"/>
                    <a:pt x="18287" y="1"/>
                    <a:pt x="180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33"/>
            <p:cNvSpPr/>
            <p:nvPr/>
          </p:nvSpPr>
          <p:spPr>
            <a:xfrm>
              <a:off x="431625" y="2655725"/>
              <a:ext cx="583325" cy="464250"/>
            </a:xfrm>
            <a:custGeom>
              <a:avLst/>
              <a:gdLst/>
              <a:ahLst/>
              <a:cxnLst/>
              <a:rect l="l" t="t" r="r" b="b"/>
              <a:pathLst>
                <a:path w="23333" h="18570" extrusionOk="0">
                  <a:moveTo>
                    <a:pt x="22440" y="1"/>
                  </a:moveTo>
                  <a:lnTo>
                    <a:pt x="22267" y="95"/>
                  </a:lnTo>
                  <a:lnTo>
                    <a:pt x="21875" y="314"/>
                  </a:lnTo>
                  <a:lnTo>
                    <a:pt x="21813" y="345"/>
                  </a:lnTo>
                  <a:lnTo>
                    <a:pt x="21640" y="455"/>
                  </a:lnTo>
                  <a:lnTo>
                    <a:pt x="17159" y="2978"/>
                  </a:lnTo>
                  <a:lnTo>
                    <a:pt x="17237" y="3949"/>
                  </a:lnTo>
                  <a:lnTo>
                    <a:pt x="17237" y="3981"/>
                  </a:lnTo>
                  <a:lnTo>
                    <a:pt x="17410" y="6112"/>
                  </a:lnTo>
                  <a:lnTo>
                    <a:pt x="17551" y="7757"/>
                  </a:lnTo>
                  <a:lnTo>
                    <a:pt x="17551" y="7835"/>
                  </a:lnTo>
                  <a:cubicBezTo>
                    <a:pt x="17551" y="7835"/>
                    <a:pt x="17363" y="7773"/>
                    <a:pt x="16940" y="7600"/>
                  </a:cubicBezTo>
                  <a:cubicBezTo>
                    <a:pt x="16642" y="7475"/>
                    <a:pt x="13006" y="6676"/>
                    <a:pt x="10358" y="6065"/>
                  </a:cubicBezTo>
                  <a:cubicBezTo>
                    <a:pt x="9183" y="5798"/>
                    <a:pt x="8196" y="5563"/>
                    <a:pt x="7804" y="5469"/>
                  </a:cubicBezTo>
                  <a:cubicBezTo>
                    <a:pt x="7695" y="5422"/>
                    <a:pt x="7538" y="5360"/>
                    <a:pt x="7318" y="5313"/>
                  </a:cubicBezTo>
                  <a:cubicBezTo>
                    <a:pt x="7240" y="5266"/>
                    <a:pt x="7162" y="5250"/>
                    <a:pt x="7068" y="5203"/>
                  </a:cubicBezTo>
                  <a:cubicBezTo>
                    <a:pt x="5751" y="4764"/>
                    <a:pt x="3291" y="3840"/>
                    <a:pt x="1395" y="3135"/>
                  </a:cubicBezTo>
                  <a:cubicBezTo>
                    <a:pt x="1317" y="3119"/>
                    <a:pt x="1254" y="3072"/>
                    <a:pt x="1176" y="3056"/>
                  </a:cubicBezTo>
                  <a:cubicBezTo>
                    <a:pt x="737" y="2884"/>
                    <a:pt x="330" y="2743"/>
                    <a:pt x="1" y="2602"/>
                  </a:cubicBezTo>
                  <a:lnTo>
                    <a:pt x="1" y="9716"/>
                  </a:lnTo>
                  <a:lnTo>
                    <a:pt x="9794" y="13712"/>
                  </a:lnTo>
                  <a:lnTo>
                    <a:pt x="7757" y="18569"/>
                  </a:lnTo>
                  <a:lnTo>
                    <a:pt x="23333" y="18569"/>
                  </a:lnTo>
                  <a:cubicBezTo>
                    <a:pt x="23333" y="18569"/>
                    <a:pt x="23333" y="16767"/>
                    <a:pt x="23286" y="14667"/>
                  </a:cubicBezTo>
                  <a:lnTo>
                    <a:pt x="23286" y="14354"/>
                  </a:lnTo>
                  <a:cubicBezTo>
                    <a:pt x="23286" y="13853"/>
                    <a:pt x="23286" y="13304"/>
                    <a:pt x="23270" y="12771"/>
                  </a:cubicBezTo>
                  <a:cubicBezTo>
                    <a:pt x="23223" y="10969"/>
                    <a:pt x="23176" y="9261"/>
                    <a:pt x="23098" y="8556"/>
                  </a:cubicBezTo>
                  <a:cubicBezTo>
                    <a:pt x="23019" y="7867"/>
                    <a:pt x="22910" y="6441"/>
                    <a:pt x="22800" y="4937"/>
                  </a:cubicBezTo>
                  <a:cubicBezTo>
                    <a:pt x="22659" y="3166"/>
                    <a:pt x="22549" y="1333"/>
                    <a:pt x="22487" y="471"/>
                  </a:cubicBezTo>
                  <a:cubicBezTo>
                    <a:pt x="22471" y="408"/>
                    <a:pt x="22471" y="345"/>
                    <a:pt x="22471" y="314"/>
                  </a:cubicBezTo>
                  <a:lnTo>
                    <a:pt x="22471" y="220"/>
                  </a:lnTo>
                  <a:cubicBezTo>
                    <a:pt x="22440" y="79"/>
                    <a:pt x="22440" y="1"/>
                    <a:pt x="22440" y="1"/>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33"/>
            <p:cNvSpPr/>
            <p:nvPr/>
          </p:nvSpPr>
          <p:spPr>
            <a:xfrm>
              <a:off x="430450" y="2720375"/>
              <a:ext cx="583325" cy="424650"/>
            </a:xfrm>
            <a:custGeom>
              <a:avLst/>
              <a:gdLst/>
              <a:ahLst/>
              <a:cxnLst/>
              <a:rect l="l" t="t" r="r" b="b"/>
              <a:pathLst>
                <a:path w="23333" h="16986" extrusionOk="0">
                  <a:moveTo>
                    <a:pt x="1" y="0"/>
                  </a:moveTo>
                  <a:lnTo>
                    <a:pt x="1" y="7114"/>
                  </a:lnTo>
                  <a:lnTo>
                    <a:pt x="3934" y="8712"/>
                  </a:lnTo>
                  <a:lnTo>
                    <a:pt x="7303" y="10091"/>
                  </a:lnTo>
                  <a:lnTo>
                    <a:pt x="7459" y="10138"/>
                  </a:lnTo>
                  <a:lnTo>
                    <a:pt x="8039" y="10373"/>
                  </a:lnTo>
                  <a:lnTo>
                    <a:pt x="9826" y="11110"/>
                  </a:lnTo>
                  <a:lnTo>
                    <a:pt x="7851" y="15967"/>
                  </a:lnTo>
                  <a:lnTo>
                    <a:pt x="7444" y="16986"/>
                  </a:lnTo>
                  <a:lnTo>
                    <a:pt x="23301" y="16986"/>
                  </a:lnTo>
                  <a:cubicBezTo>
                    <a:pt x="23301" y="16845"/>
                    <a:pt x="23301" y="16469"/>
                    <a:pt x="23317" y="15967"/>
                  </a:cubicBezTo>
                  <a:cubicBezTo>
                    <a:pt x="23317" y="15450"/>
                    <a:pt x="23333" y="14792"/>
                    <a:pt x="23333" y="14087"/>
                  </a:cubicBezTo>
                  <a:lnTo>
                    <a:pt x="23333" y="13962"/>
                  </a:lnTo>
                  <a:lnTo>
                    <a:pt x="23333" y="13006"/>
                  </a:lnTo>
                  <a:lnTo>
                    <a:pt x="23333" y="12881"/>
                  </a:lnTo>
                  <a:cubicBezTo>
                    <a:pt x="23333" y="12630"/>
                    <a:pt x="23333" y="12363"/>
                    <a:pt x="23286" y="12128"/>
                  </a:cubicBezTo>
                  <a:lnTo>
                    <a:pt x="23286" y="11815"/>
                  </a:lnTo>
                  <a:cubicBezTo>
                    <a:pt x="23145" y="11893"/>
                    <a:pt x="23004" y="11972"/>
                    <a:pt x="22863" y="12050"/>
                  </a:cubicBezTo>
                  <a:cubicBezTo>
                    <a:pt x="22569" y="12191"/>
                    <a:pt x="22249" y="12262"/>
                    <a:pt x="21928" y="12262"/>
                  </a:cubicBezTo>
                  <a:cubicBezTo>
                    <a:pt x="21822" y="12262"/>
                    <a:pt x="21715" y="12254"/>
                    <a:pt x="21609" y="12238"/>
                  </a:cubicBezTo>
                  <a:cubicBezTo>
                    <a:pt x="21578" y="12238"/>
                    <a:pt x="21531" y="12222"/>
                    <a:pt x="21499" y="12222"/>
                  </a:cubicBezTo>
                  <a:cubicBezTo>
                    <a:pt x="20888" y="12128"/>
                    <a:pt x="20277" y="11815"/>
                    <a:pt x="19854" y="11361"/>
                  </a:cubicBezTo>
                  <a:cubicBezTo>
                    <a:pt x="19509" y="11032"/>
                    <a:pt x="19259" y="10640"/>
                    <a:pt x="19071" y="10201"/>
                  </a:cubicBezTo>
                  <a:cubicBezTo>
                    <a:pt x="18789" y="9637"/>
                    <a:pt x="18632" y="9010"/>
                    <a:pt x="18506" y="8383"/>
                  </a:cubicBezTo>
                  <a:lnTo>
                    <a:pt x="18459" y="8023"/>
                  </a:lnTo>
                  <a:cubicBezTo>
                    <a:pt x="18303" y="7004"/>
                    <a:pt x="18162" y="5939"/>
                    <a:pt x="17551" y="5155"/>
                  </a:cubicBezTo>
                  <a:lnTo>
                    <a:pt x="17551" y="5234"/>
                  </a:lnTo>
                  <a:cubicBezTo>
                    <a:pt x="17551" y="5234"/>
                    <a:pt x="17378" y="5171"/>
                    <a:pt x="16940" y="4999"/>
                  </a:cubicBezTo>
                  <a:cubicBezTo>
                    <a:pt x="16657" y="4873"/>
                    <a:pt x="13006" y="4074"/>
                    <a:pt x="10358" y="3463"/>
                  </a:cubicBezTo>
                  <a:cubicBezTo>
                    <a:pt x="9183" y="3197"/>
                    <a:pt x="8212" y="2962"/>
                    <a:pt x="7820" y="2852"/>
                  </a:cubicBezTo>
                  <a:cubicBezTo>
                    <a:pt x="7695" y="2821"/>
                    <a:pt x="7538" y="2758"/>
                    <a:pt x="7334" y="2695"/>
                  </a:cubicBezTo>
                  <a:cubicBezTo>
                    <a:pt x="7256" y="2664"/>
                    <a:pt x="7177" y="2648"/>
                    <a:pt x="7068" y="2601"/>
                  </a:cubicBezTo>
                  <a:cubicBezTo>
                    <a:pt x="5767" y="2147"/>
                    <a:pt x="3291" y="1238"/>
                    <a:pt x="1395" y="533"/>
                  </a:cubicBezTo>
                  <a:cubicBezTo>
                    <a:pt x="1317" y="502"/>
                    <a:pt x="1254" y="470"/>
                    <a:pt x="1176" y="455"/>
                  </a:cubicBezTo>
                  <a:cubicBezTo>
                    <a:pt x="753" y="267"/>
                    <a:pt x="330" y="141"/>
                    <a:pt x="1" y="0"/>
                  </a:cubicBez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33"/>
            <p:cNvSpPr/>
            <p:nvPr/>
          </p:nvSpPr>
          <p:spPr>
            <a:xfrm>
              <a:off x="862550" y="2738775"/>
              <a:ext cx="78750" cy="68200"/>
            </a:xfrm>
            <a:custGeom>
              <a:avLst/>
              <a:gdLst/>
              <a:ahLst/>
              <a:cxnLst/>
              <a:rect l="l" t="t" r="r" b="b"/>
              <a:pathLst>
                <a:path w="3150" h="2728" extrusionOk="0">
                  <a:moveTo>
                    <a:pt x="3150" y="1"/>
                  </a:moveTo>
                  <a:lnTo>
                    <a:pt x="3150" y="1"/>
                  </a:lnTo>
                  <a:cubicBezTo>
                    <a:pt x="2131" y="298"/>
                    <a:pt x="1081" y="502"/>
                    <a:pt x="0" y="596"/>
                  </a:cubicBezTo>
                  <a:lnTo>
                    <a:pt x="173" y="2727"/>
                  </a:lnTo>
                  <a:cubicBezTo>
                    <a:pt x="1332" y="2022"/>
                    <a:pt x="2288" y="1082"/>
                    <a:pt x="3150" y="1"/>
                  </a:cubicBezTo>
                  <a:close/>
                </a:path>
              </a:pathLst>
            </a:custGeom>
            <a:solidFill>
              <a:srgbClr val="FF84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33"/>
            <p:cNvSpPr/>
            <p:nvPr/>
          </p:nvSpPr>
          <p:spPr>
            <a:xfrm>
              <a:off x="767350" y="2394200"/>
              <a:ext cx="271500" cy="361475"/>
            </a:xfrm>
            <a:custGeom>
              <a:avLst/>
              <a:gdLst/>
              <a:ahLst/>
              <a:cxnLst/>
              <a:rect l="l" t="t" r="r" b="b"/>
              <a:pathLst>
                <a:path w="10860" h="14459" extrusionOk="0">
                  <a:moveTo>
                    <a:pt x="5407" y="1"/>
                  </a:moveTo>
                  <a:cubicBezTo>
                    <a:pt x="3980" y="1"/>
                    <a:pt x="2688" y="596"/>
                    <a:pt x="1724" y="1546"/>
                  </a:cubicBezTo>
                  <a:cubicBezTo>
                    <a:pt x="847" y="2423"/>
                    <a:pt x="236" y="3598"/>
                    <a:pt x="63" y="4930"/>
                  </a:cubicBezTo>
                  <a:cubicBezTo>
                    <a:pt x="16" y="5181"/>
                    <a:pt x="1" y="5447"/>
                    <a:pt x="1" y="5698"/>
                  </a:cubicBezTo>
                  <a:cubicBezTo>
                    <a:pt x="1" y="6074"/>
                    <a:pt x="48" y="6435"/>
                    <a:pt x="95" y="6795"/>
                  </a:cubicBezTo>
                  <a:lnTo>
                    <a:pt x="283" y="12922"/>
                  </a:lnTo>
                  <a:cubicBezTo>
                    <a:pt x="298" y="13780"/>
                    <a:pt x="973" y="14458"/>
                    <a:pt x="1765" y="14458"/>
                  </a:cubicBezTo>
                  <a:cubicBezTo>
                    <a:pt x="1783" y="14458"/>
                    <a:pt x="1800" y="14458"/>
                    <a:pt x="1818" y="14457"/>
                  </a:cubicBezTo>
                  <a:lnTo>
                    <a:pt x="6566" y="14222"/>
                  </a:lnTo>
                  <a:cubicBezTo>
                    <a:pt x="7334" y="14175"/>
                    <a:pt x="7976" y="13580"/>
                    <a:pt x="8086" y="12765"/>
                  </a:cubicBezTo>
                  <a:lnTo>
                    <a:pt x="8446" y="10415"/>
                  </a:lnTo>
                  <a:cubicBezTo>
                    <a:pt x="9371" y="9757"/>
                    <a:pt x="10076" y="8816"/>
                    <a:pt x="10468" y="7720"/>
                  </a:cubicBezTo>
                  <a:cubicBezTo>
                    <a:pt x="10734" y="6967"/>
                    <a:pt x="10860" y="6137"/>
                    <a:pt x="10813" y="5259"/>
                  </a:cubicBezTo>
                  <a:cubicBezTo>
                    <a:pt x="10625" y="2439"/>
                    <a:pt x="8399" y="167"/>
                    <a:pt x="5720" y="10"/>
                  </a:cubicBezTo>
                  <a:cubicBezTo>
                    <a:pt x="5615" y="4"/>
                    <a:pt x="5511" y="1"/>
                    <a:pt x="5407" y="1"/>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33"/>
            <p:cNvSpPr/>
            <p:nvPr/>
          </p:nvSpPr>
          <p:spPr>
            <a:xfrm>
              <a:off x="816325" y="2389425"/>
              <a:ext cx="456400" cy="586000"/>
            </a:xfrm>
            <a:custGeom>
              <a:avLst/>
              <a:gdLst/>
              <a:ahLst/>
              <a:cxnLst/>
              <a:rect l="l" t="t" r="r" b="b"/>
              <a:pathLst>
                <a:path w="18256" h="23440" extrusionOk="0">
                  <a:moveTo>
                    <a:pt x="4967" y="0"/>
                  </a:moveTo>
                  <a:cubicBezTo>
                    <a:pt x="4479" y="0"/>
                    <a:pt x="3989" y="41"/>
                    <a:pt x="3510" y="107"/>
                  </a:cubicBezTo>
                  <a:cubicBezTo>
                    <a:pt x="2241" y="264"/>
                    <a:pt x="925" y="624"/>
                    <a:pt x="0" y="1502"/>
                  </a:cubicBezTo>
                  <a:cubicBezTo>
                    <a:pt x="1160" y="2332"/>
                    <a:pt x="2413" y="3163"/>
                    <a:pt x="3354" y="4244"/>
                  </a:cubicBezTo>
                  <a:cubicBezTo>
                    <a:pt x="5062" y="6203"/>
                    <a:pt x="6958" y="8710"/>
                    <a:pt x="6456" y="11248"/>
                  </a:cubicBezTo>
                  <a:cubicBezTo>
                    <a:pt x="6315" y="11922"/>
                    <a:pt x="6503" y="12690"/>
                    <a:pt x="6190" y="13285"/>
                  </a:cubicBezTo>
                  <a:cubicBezTo>
                    <a:pt x="5688" y="14257"/>
                    <a:pt x="4247" y="14335"/>
                    <a:pt x="3542" y="15150"/>
                  </a:cubicBezTo>
                  <a:cubicBezTo>
                    <a:pt x="3071" y="15683"/>
                    <a:pt x="2993" y="16529"/>
                    <a:pt x="3369" y="17124"/>
                  </a:cubicBezTo>
                  <a:cubicBezTo>
                    <a:pt x="3745" y="17782"/>
                    <a:pt x="4544" y="18237"/>
                    <a:pt x="4529" y="18958"/>
                  </a:cubicBezTo>
                  <a:cubicBezTo>
                    <a:pt x="4513" y="19600"/>
                    <a:pt x="3886" y="19992"/>
                    <a:pt x="3463" y="20477"/>
                  </a:cubicBezTo>
                  <a:cubicBezTo>
                    <a:pt x="2805" y="21308"/>
                    <a:pt x="2805" y="22562"/>
                    <a:pt x="3448" y="23392"/>
                  </a:cubicBezTo>
                  <a:lnTo>
                    <a:pt x="15576" y="23439"/>
                  </a:lnTo>
                  <a:cubicBezTo>
                    <a:pt x="17127" y="22844"/>
                    <a:pt x="18224" y="21261"/>
                    <a:pt x="18240" y="19600"/>
                  </a:cubicBezTo>
                  <a:cubicBezTo>
                    <a:pt x="18255" y="17939"/>
                    <a:pt x="17190" y="16309"/>
                    <a:pt x="15638" y="15698"/>
                  </a:cubicBezTo>
                  <a:cubicBezTo>
                    <a:pt x="14949" y="15432"/>
                    <a:pt x="14087" y="15213"/>
                    <a:pt x="13915" y="14507"/>
                  </a:cubicBezTo>
                  <a:cubicBezTo>
                    <a:pt x="13727" y="13834"/>
                    <a:pt x="14322" y="13270"/>
                    <a:pt x="14730" y="12721"/>
                  </a:cubicBezTo>
                  <a:cubicBezTo>
                    <a:pt x="15497" y="11687"/>
                    <a:pt x="15670" y="10261"/>
                    <a:pt x="15200" y="9054"/>
                  </a:cubicBezTo>
                  <a:cubicBezTo>
                    <a:pt x="14730" y="7864"/>
                    <a:pt x="13617" y="6970"/>
                    <a:pt x="12364" y="6735"/>
                  </a:cubicBezTo>
                  <a:cubicBezTo>
                    <a:pt x="11925" y="6657"/>
                    <a:pt x="11486" y="6657"/>
                    <a:pt x="11047" y="6532"/>
                  </a:cubicBezTo>
                  <a:cubicBezTo>
                    <a:pt x="10624" y="6422"/>
                    <a:pt x="10185" y="6156"/>
                    <a:pt x="10029" y="5748"/>
                  </a:cubicBezTo>
                  <a:cubicBezTo>
                    <a:pt x="9903" y="5403"/>
                    <a:pt x="9982" y="5012"/>
                    <a:pt x="9997" y="4636"/>
                  </a:cubicBezTo>
                  <a:cubicBezTo>
                    <a:pt x="10107" y="3163"/>
                    <a:pt x="9371" y="1658"/>
                    <a:pt x="8133" y="828"/>
                  </a:cubicBezTo>
                  <a:cubicBezTo>
                    <a:pt x="7204" y="216"/>
                    <a:pt x="6092" y="0"/>
                    <a:pt x="4967"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 name="Google Shape;2219;p33"/>
            <p:cNvSpPr/>
            <p:nvPr/>
          </p:nvSpPr>
          <p:spPr>
            <a:xfrm>
              <a:off x="943625" y="2578800"/>
              <a:ext cx="108950" cy="88300"/>
            </a:xfrm>
            <a:custGeom>
              <a:avLst/>
              <a:gdLst/>
              <a:ahLst/>
              <a:cxnLst/>
              <a:rect l="l" t="t" r="r" b="b"/>
              <a:pathLst>
                <a:path w="4358" h="3532" extrusionOk="0">
                  <a:moveTo>
                    <a:pt x="2855" y="0"/>
                  </a:moveTo>
                  <a:cubicBezTo>
                    <a:pt x="2791" y="0"/>
                    <a:pt x="2727" y="2"/>
                    <a:pt x="2665" y="6"/>
                  </a:cubicBezTo>
                  <a:cubicBezTo>
                    <a:pt x="2195" y="53"/>
                    <a:pt x="1803" y="289"/>
                    <a:pt x="1380" y="477"/>
                  </a:cubicBezTo>
                  <a:cubicBezTo>
                    <a:pt x="1145" y="571"/>
                    <a:pt x="847" y="665"/>
                    <a:pt x="643" y="837"/>
                  </a:cubicBezTo>
                  <a:cubicBezTo>
                    <a:pt x="126" y="1307"/>
                    <a:pt x="1" y="2467"/>
                    <a:pt x="440" y="3031"/>
                  </a:cubicBezTo>
                  <a:cubicBezTo>
                    <a:pt x="628" y="3281"/>
                    <a:pt x="972" y="3454"/>
                    <a:pt x="1286" y="3501"/>
                  </a:cubicBezTo>
                  <a:cubicBezTo>
                    <a:pt x="1404" y="3523"/>
                    <a:pt x="1520" y="3532"/>
                    <a:pt x="1636" y="3532"/>
                  </a:cubicBezTo>
                  <a:cubicBezTo>
                    <a:pt x="1842" y="3532"/>
                    <a:pt x="2047" y="3505"/>
                    <a:pt x="2257" y="3485"/>
                  </a:cubicBezTo>
                  <a:cubicBezTo>
                    <a:pt x="2759" y="3422"/>
                    <a:pt x="3323" y="3281"/>
                    <a:pt x="3715" y="2937"/>
                  </a:cubicBezTo>
                  <a:cubicBezTo>
                    <a:pt x="4075" y="2608"/>
                    <a:pt x="4232" y="2091"/>
                    <a:pt x="4294" y="1589"/>
                  </a:cubicBezTo>
                  <a:cubicBezTo>
                    <a:pt x="4357" y="1197"/>
                    <a:pt x="4294" y="743"/>
                    <a:pt x="4044" y="430"/>
                  </a:cubicBezTo>
                  <a:cubicBezTo>
                    <a:pt x="3757" y="102"/>
                    <a:pt x="3292" y="0"/>
                    <a:pt x="2855" y="0"/>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 name="Google Shape;2220;p33"/>
            <p:cNvSpPr/>
            <p:nvPr/>
          </p:nvSpPr>
          <p:spPr>
            <a:xfrm>
              <a:off x="810450" y="2394275"/>
              <a:ext cx="230350" cy="243100"/>
            </a:xfrm>
            <a:custGeom>
              <a:avLst/>
              <a:gdLst/>
              <a:ahLst/>
              <a:cxnLst/>
              <a:rect l="l" t="t" r="r" b="b"/>
              <a:pathLst>
                <a:path w="9214" h="9724" extrusionOk="0">
                  <a:moveTo>
                    <a:pt x="3717" y="0"/>
                  </a:moveTo>
                  <a:cubicBezTo>
                    <a:pt x="2276" y="0"/>
                    <a:pt x="972" y="566"/>
                    <a:pt x="0" y="1464"/>
                  </a:cubicBezTo>
                  <a:cubicBezTo>
                    <a:pt x="0" y="1966"/>
                    <a:pt x="110" y="2702"/>
                    <a:pt x="549" y="3329"/>
                  </a:cubicBezTo>
                  <a:cubicBezTo>
                    <a:pt x="1332" y="4457"/>
                    <a:pt x="3197" y="4661"/>
                    <a:pt x="3197" y="4661"/>
                  </a:cubicBezTo>
                  <a:cubicBezTo>
                    <a:pt x="3197" y="4661"/>
                    <a:pt x="2413" y="6134"/>
                    <a:pt x="3416" y="7199"/>
                  </a:cubicBezTo>
                  <a:cubicBezTo>
                    <a:pt x="4419" y="8281"/>
                    <a:pt x="6111" y="8437"/>
                    <a:pt x="6111" y="8437"/>
                  </a:cubicBezTo>
                  <a:cubicBezTo>
                    <a:pt x="6111" y="8437"/>
                    <a:pt x="6393" y="9236"/>
                    <a:pt x="5720" y="9456"/>
                  </a:cubicBezTo>
                  <a:cubicBezTo>
                    <a:pt x="5720" y="9456"/>
                    <a:pt x="5543" y="9482"/>
                    <a:pt x="5336" y="9482"/>
                  </a:cubicBezTo>
                  <a:cubicBezTo>
                    <a:pt x="5267" y="9482"/>
                    <a:pt x="5195" y="9479"/>
                    <a:pt x="5124" y="9472"/>
                  </a:cubicBezTo>
                  <a:lnTo>
                    <a:pt x="5124" y="9472"/>
                  </a:lnTo>
                  <a:cubicBezTo>
                    <a:pt x="5124" y="9472"/>
                    <a:pt x="5460" y="9723"/>
                    <a:pt x="5842" y="9723"/>
                  </a:cubicBezTo>
                  <a:cubicBezTo>
                    <a:pt x="5983" y="9723"/>
                    <a:pt x="6129" y="9689"/>
                    <a:pt x="6268" y="9597"/>
                  </a:cubicBezTo>
                  <a:cubicBezTo>
                    <a:pt x="6801" y="9268"/>
                    <a:pt x="6973" y="7748"/>
                    <a:pt x="6973" y="7748"/>
                  </a:cubicBezTo>
                  <a:cubicBezTo>
                    <a:pt x="6973" y="7748"/>
                    <a:pt x="7544" y="7371"/>
                    <a:pt x="8269" y="7371"/>
                  </a:cubicBezTo>
                  <a:cubicBezTo>
                    <a:pt x="8490" y="7371"/>
                    <a:pt x="8725" y="7406"/>
                    <a:pt x="8963" y="7497"/>
                  </a:cubicBezTo>
                  <a:cubicBezTo>
                    <a:pt x="9214" y="6792"/>
                    <a:pt x="9136" y="5821"/>
                    <a:pt x="9089" y="4990"/>
                  </a:cubicBezTo>
                  <a:cubicBezTo>
                    <a:pt x="8901" y="2311"/>
                    <a:pt x="6675" y="148"/>
                    <a:pt x="3996" y="7"/>
                  </a:cubicBezTo>
                  <a:cubicBezTo>
                    <a:pt x="3902" y="2"/>
                    <a:pt x="3809" y="0"/>
                    <a:pt x="3717"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 name="Google Shape;2221;p33"/>
            <p:cNvSpPr/>
            <p:nvPr/>
          </p:nvSpPr>
          <p:spPr>
            <a:xfrm>
              <a:off x="947550" y="2395675"/>
              <a:ext cx="218625" cy="200325"/>
            </a:xfrm>
            <a:custGeom>
              <a:avLst/>
              <a:gdLst/>
              <a:ahLst/>
              <a:cxnLst/>
              <a:rect l="l" t="t" r="r" b="b"/>
              <a:pathLst>
                <a:path w="8745" h="8013" extrusionOk="0">
                  <a:moveTo>
                    <a:pt x="4506" y="1"/>
                  </a:moveTo>
                  <a:cubicBezTo>
                    <a:pt x="3091" y="1"/>
                    <a:pt x="1722" y="754"/>
                    <a:pt x="1003" y="2082"/>
                  </a:cubicBezTo>
                  <a:cubicBezTo>
                    <a:pt x="988" y="2098"/>
                    <a:pt x="988" y="2129"/>
                    <a:pt x="972" y="2161"/>
                  </a:cubicBezTo>
                  <a:cubicBezTo>
                    <a:pt x="925" y="2223"/>
                    <a:pt x="894" y="2286"/>
                    <a:pt x="862" y="2349"/>
                  </a:cubicBezTo>
                  <a:cubicBezTo>
                    <a:pt x="1" y="4292"/>
                    <a:pt x="768" y="6579"/>
                    <a:pt x="2664" y="7566"/>
                  </a:cubicBezTo>
                  <a:cubicBezTo>
                    <a:pt x="3040" y="7755"/>
                    <a:pt x="3432" y="7896"/>
                    <a:pt x="3840" y="7958"/>
                  </a:cubicBezTo>
                  <a:cubicBezTo>
                    <a:pt x="3902" y="7974"/>
                    <a:pt x="3981" y="7990"/>
                    <a:pt x="4043" y="7990"/>
                  </a:cubicBezTo>
                  <a:cubicBezTo>
                    <a:pt x="4187" y="8005"/>
                    <a:pt x="4331" y="8013"/>
                    <a:pt x="4474" y="8013"/>
                  </a:cubicBezTo>
                  <a:cubicBezTo>
                    <a:pt x="5928" y="8013"/>
                    <a:pt x="7342" y="7228"/>
                    <a:pt x="8055" y="5859"/>
                  </a:cubicBezTo>
                  <a:cubicBezTo>
                    <a:pt x="8744" y="4527"/>
                    <a:pt x="8603" y="2975"/>
                    <a:pt x="7835" y="1784"/>
                  </a:cubicBezTo>
                  <a:cubicBezTo>
                    <a:pt x="7804" y="1722"/>
                    <a:pt x="7757" y="1690"/>
                    <a:pt x="7726" y="1628"/>
                  </a:cubicBezTo>
                  <a:cubicBezTo>
                    <a:pt x="7365" y="1126"/>
                    <a:pt x="6895" y="735"/>
                    <a:pt x="6347" y="453"/>
                  </a:cubicBezTo>
                  <a:cubicBezTo>
                    <a:pt x="5758" y="146"/>
                    <a:pt x="5127" y="1"/>
                    <a:pt x="4506"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33"/>
            <p:cNvSpPr/>
            <p:nvPr/>
          </p:nvSpPr>
          <p:spPr>
            <a:xfrm>
              <a:off x="968700" y="2445650"/>
              <a:ext cx="104225" cy="149775"/>
            </a:xfrm>
            <a:custGeom>
              <a:avLst/>
              <a:gdLst/>
              <a:ahLst/>
              <a:cxnLst/>
              <a:rect l="l" t="t" r="r" b="b"/>
              <a:pathLst>
                <a:path w="4169" h="5991" extrusionOk="0">
                  <a:moveTo>
                    <a:pt x="600" y="0"/>
                  </a:moveTo>
                  <a:cubicBezTo>
                    <a:pt x="446" y="0"/>
                    <a:pt x="292" y="29"/>
                    <a:pt x="142" y="83"/>
                  </a:cubicBezTo>
                  <a:cubicBezTo>
                    <a:pt x="126" y="99"/>
                    <a:pt x="126" y="130"/>
                    <a:pt x="95" y="162"/>
                  </a:cubicBezTo>
                  <a:cubicBezTo>
                    <a:pt x="63" y="224"/>
                    <a:pt x="16" y="287"/>
                    <a:pt x="1" y="350"/>
                  </a:cubicBezTo>
                  <a:cubicBezTo>
                    <a:pt x="168" y="248"/>
                    <a:pt x="363" y="200"/>
                    <a:pt x="557" y="200"/>
                  </a:cubicBezTo>
                  <a:cubicBezTo>
                    <a:pt x="782" y="200"/>
                    <a:pt x="1007" y="263"/>
                    <a:pt x="1192" y="381"/>
                  </a:cubicBezTo>
                  <a:cubicBezTo>
                    <a:pt x="1254" y="428"/>
                    <a:pt x="1317" y="491"/>
                    <a:pt x="1380" y="553"/>
                  </a:cubicBezTo>
                  <a:cubicBezTo>
                    <a:pt x="1395" y="585"/>
                    <a:pt x="1427" y="647"/>
                    <a:pt x="1458" y="679"/>
                  </a:cubicBezTo>
                  <a:cubicBezTo>
                    <a:pt x="1458" y="694"/>
                    <a:pt x="1474" y="694"/>
                    <a:pt x="1474" y="726"/>
                  </a:cubicBezTo>
                  <a:cubicBezTo>
                    <a:pt x="1505" y="835"/>
                    <a:pt x="1505" y="976"/>
                    <a:pt x="1505" y="1086"/>
                  </a:cubicBezTo>
                  <a:cubicBezTo>
                    <a:pt x="1489" y="1540"/>
                    <a:pt x="1348" y="1995"/>
                    <a:pt x="1145" y="2387"/>
                  </a:cubicBezTo>
                  <a:cubicBezTo>
                    <a:pt x="1113" y="2434"/>
                    <a:pt x="1113" y="2481"/>
                    <a:pt x="1160" y="2512"/>
                  </a:cubicBezTo>
                  <a:cubicBezTo>
                    <a:pt x="1176" y="2520"/>
                    <a:pt x="1196" y="2524"/>
                    <a:pt x="1215" y="2524"/>
                  </a:cubicBezTo>
                  <a:cubicBezTo>
                    <a:pt x="1235" y="2524"/>
                    <a:pt x="1254" y="2520"/>
                    <a:pt x="1270" y="2512"/>
                  </a:cubicBezTo>
                  <a:cubicBezTo>
                    <a:pt x="1550" y="2275"/>
                    <a:pt x="1918" y="2149"/>
                    <a:pt x="2283" y="2149"/>
                  </a:cubicBezTo>
                  <a:cubicBezTo>
                    <a:pt x="2450" y="2149"/>
                    <a:pt x="2617" y="2176"/>
                    <a:pt x="2774" y="2230"/>
                  </a:cubicBezTo>
                  <a:cubicBezTo>
                    <a:pt x="3291" y="2402"/>
                    <a:pt x="3699" y="2841"/>
                    <a:pt x="3824" y="3374"/>
                  </a:cubicBezTo>
                  <a:cubicBezTo>
                    <a:pt x="3996" y="4110"/>
                    <a:pt x="3620" y="4831"/>
                    <a:pt x="3213" y="5599"/>
                  </a:cubicBezTo>
                  <a:cubicBezTo>
                    <a:pt x="3150" y="5724"/>
                    <a:pt x="3072" y="5850"/>
                    <a:pt x="2994" y="5959"/>
                  </a:cubicBezTo>
                  <a:cubicBezTo>
                    <a:pt x="3056" y="5975"/>
                    <a:pt x="3135" y="5991"/>
                    <a:pt x="3197" y="5991"/>
                  </a:cubicBezTo>
                  <a:lnTo>
                    <a:pt x="3370" y="5693"/>
                  </a:lnTo>
                  <a:cubicBezTo>
                    <a:pt x="3808" y="4909"/>
                    <a:pt x="4169" y="4126"/>
                    <a:pt x="3996" y="3327"/>
                  </a:cubicBezTo>
                  <a:cubicBezTo>
                    <a:pt x="3981" y="3201"/>
                    <a:pt x="3934" y="3092"/>
                    <a:pt x="3887" y="2998"/>
                  </a:cubicBezTo>
                  <a:cubicBezTo>
                    <a:pt x="3840" y="2888"/>
                    <a:pt x="3777" y="2794"/>
                    <a:pt x="3730" y="2716"/>
                  </a:cubicBezTo>
                  <a:cubicBezTo>
                    <a:pt x="3511" y="2402"/>
                    <a:pt x="3197" y="2167"/>
                    <a:pt x="2837" y="2058"/>
                  </a:cubicBezTo>
                  <a:cubicBezTo>
                    <a:pt x="2663" y="1995"/>
                    <a:pt x="2476" y="1965"/>
                    <a:pt x="2288" y="1965"/>
                  </a:cubicBezTo>
                  <a:cubicBezTo>
                    <a:pt x="2003" y="1965"/>
                    <a:pt x="1713" y="2035"/>
                    <a:pt x="1458" y="2167"/>
                  </a:cubicBezTo>
                  <a:cubicBezTo>
                    <a:pt x="1615" y="1838"/>
                    <a:pt x="1693" y="1493"/>
                    <a:pt x="1709" y="1117"/>
                  </a:cubicBezTo>
                  <a:lnTo>
                    <a:pt x="1709" y="976"/>
                  </a:lnTo>
                  <a:cubicBezTo>
                    <a:pt x="1709" y="882"/>
                    <a:pt x="1709" y="757"/>
                    <a:pt x="1662" y="663"/>
                  </a:cubicBezTo>
                  <a:cubicBezTo>
                    <a:pt x="1662" y="632"/>
                    <a:pt x="1646" y="585"/>
                    <a:pt x="1630" y="569"/>
                  </a:cubicBezTo>
                  <a:cubicBezTo>
                    <a:pt x="1615" y="522"/>
                    <a:pt x="1583" y="506"/>
                    <a:pt x="1568" y="475"/>
                  </a:cubicBezTo>
                  <a:lnTo>
                    <a:pt x="1489" y="397"/>
                  </a:lnTo>
                  <a:cubicBezTo>
                    <a:pt x="1427" y="334"/>
                    <a:pt x="1380" y="271"/>
                    <a:pt x="1317" y="240"/>
                  </a:cubicBezTo>
                  <a:cubicBezTo>
                    <a:pt x="1094" y="75"/>
                    <a:pt x="848" y="0"/>
                    <a:pt x="600"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33"/>
            <p:cNvSpPr/>
            <p:nvPr/>
          </p:nvSpPr>
          <p:spPr>
            <a:xfrm>
              <a:off x="1061150" y="2435975"/>
              <a:ext cx="82300" cy="85025"/>
            </a:xfrm>
            <a:custGeom>
              <a:avLst/>
              <a:gdLst/>
              <a:ahLst/>
              <a:cxnLst/>
              <a:rect l="l" t="t" r="r" b="b"/>
              <a:pathLst>
                <a:path w="3292" h="3401" extrusionOk="0">
                  <a:moveTo>
                    <a:pt x="3182" y="0"/>
                  </a:moveTo>
                  <a:cubicBezTo>
                    <a:pt x="2759" y="110"/>
                    <a:pt x="2367" y="423"/>
                    <a:pt x="2163" y="831"/>
                  </a:cubicBezTo>
                  <a:cubicBezTo>
                    <a:pt x="2100" y="909"/>
                    <a:pt x="2085" y="987"/>
                    <a:pt x="2038" y="1066"/>
                  </a:cubicBezTo>
                  <a:cubicBezTo>
                    <a:pt x="2006" y="1191"/>
                    <a:pt x="1959" y="1301"/>
                    <a:pt x="1944" y="1426"/>
                  </a:cubicBezTo>
                  <a:cubicBezTo>
                    <a:pt x="1881" y="1692"/>
                    <a:pt x="1881" y="2006"/>
                    <a:pt x="1928" y="2351"/>
                  </a:cubicBezTo>
                  <a:cubicBezTo>
                    <a:pt x="1713" y="2168"/>
                    <a:pt x="1438" y="2066"/>
                    <a:pt x="1171" y="2066"/>
                  </a:cubicBezTo>
                  <a:cubicBezTo>
                    <a:pt x="1049" y="2066"/>
                    <a:pt x="928" y="2087"/>
                    <a:pt x="816" y="2131"/>
                  </a:cubicBezTo>
                  <a:cubicBezTo>
                    <a:pt x="392" y="2272"/>
                    <a:pt x="110" y="2664"/>
                    <a:pt x="32" y="3071"/>
                  </a:cubicBezTo>
                  <a:cubicBezTo>
                    <a:pt x="1" y="3150"/>
                    <a:pt x="1" y="3228"/>
                    <a:pt x="1" y="3306"/>
                  </a:cubicBezTo>
                  <a:cubicBezTo>
                    <a:pt x="1" y="3338"/>
                    <a:pt x="32" y="3353"/>
                    <a:pt x="48" y="3385"/>
                  </a:cubicBezTo>
                  <a:cubicBezTo>
                    <a:pt x="48" y="3400"/>
                    <a:pt x="63" y="3400"/>
                    <a:pt x="79" y="3400"/>
                  </a:cubicBezTo>
                  <a:cubicBezTo>
                    <a:pt x="126" y="3400"/>
                    <a:pt x="142" y="3385"/>
                    <a:pt x="157" y="3369"/>
                  </a:cubicBezTo>
                  <a:lnTo>
                    <a:pt x="157" y="3322"/>
                  </a:lnTo>
                  <a:cubicBezTo>
                    <a:pt x="142" y="2915"/>
                    <a:pt x="424" y="2476"/>
                    <a:pt x="831" y="2351"/>
                  </a:cubicBezTo>
                  <a:cubicBezTo>
                    <a:pt x="932" y="2316"/>
                    <a:pt x="1038" y="2299"/>
                    <a:pt x="1144" y="2299"/>
                  </a:cubicBezTo>
                  <a:cubicBezTo>
                    <a:pt x="1464" y="2299"/>
                    <a:pt x="1783" y="2452"/>
                    <a:pt x="1959" y="2711"/>
                  </a:cubicBezTo>
                  <a:cubicBezTo>
                    <a:pt x="1995" y="2746"/>
                    <a:pt x="2021" y="2764"/>
                    <a:pt x="2052" y="2764"/>
                  </a:cubicBezTo>
                  <a:cubicBezTo>
                    <a:pt x="2062" y="2764"/>
                    <a:pt x="2073" y="2762"/>
                    <a:pt x="2085" y="2758"/>
                  </a:cubicBezTo>
                  <a:cubicBezTo>
                    <a:pt x="2147" y="2742"/>
                    <a:pt x="2163" y="2695"/>
                    <a:pt x="2132" y="2617"/>
                  </a:cubicBezTo>
                  <a:cubicBezTo>
                    <a:pt x="2022" y="2084"/>
                    <a:pt x="2038" y="1583"/>
                    <a:pt x="2194" y="1144"/>
                  </a:cubicBezTo>
                  <a:cubicBezTo>
                    <a:pt x="2210" y="1128"/>
                    <a:pt x="2210" y="1097"/>
                    <a:pt x="2241" y="1066"/>
                  </a:cubicBezTo>
                  <a:cubicBezTo>
                    <a:pt x="2257" y="1019"/>
                    <a:pt x="2288" y="972"/>
                    <a:pt x="2320" y="909"/>
                  </a:cubicBezTo>
                  <a:cubicBezTo>
                    <a:pt x="2524" y="517"/>
                    <a:pt x="2900" y="251"/>
                    <a:pt x="3291" y="157"/>
                  </a:cubicBezTo>
                  <a:cubicBezTo>
                    <a:pt x="3260" y="94"/>
                    <a:pt x="3213" y="47"/>
                    <a:pt x="3182"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33"/>
            <p:cNvSpPr/>
            <p:nvPr/>
          </p:nvSpPr>
          <p:spPr>
            <a:xfrm>
              <a:off x="1002400" y="2451625"/>
              <a:ext cx="114400" cy="29875"/>
            </a:xfrm>
            <a:custGeom>
              <a:avLst/>
              <a:gdLst/>
              <a:ahLst/>
              <a:cxnLst/>
              <a:rect l="l" t="t" r="r" b="b"/>
              <a:pathLst>
                <a:path w="4576" h="1195" extrusionOk="0">
                  <a:moveTo>
                    <a:pt x="2554" y="1"/>
                  </a:moveTo>
                  <a:cubicBezTo>
                    <a:pt x="2507" y="1"/>
                    <a:pt x="2492" y="17"/>
                    <a:pt x="2476" y="32"/>
                  </a:cubicBezTo>
                  <a:cubicBezTo>
                    <a:pt x="2210" y="471"/>
                    <a:pt x="1912" y="941"/>
                    <a:pt x="1426" y="1019"/>
                  </a:cubicBezTo>
                  <a:cubicBezTo>
                    <a:pt x="1386" y="1026"/>
                    <a:pt x="1345" y="1029"/>
                    <a:pt x="1305" y="1029"/>
                  </a:cubicBezTo>
                  <a:cubicBezTo>
                    <a:pt x="847" y="1029"/>
                    <a:pt x="417" y="637"/>
                    <a:pt x="173" y="205"/>
                  </a:cubicBezTo>
                  <a:cubicBezTo>
                    <a:pt x="162" y="182"/>
                    <a:pt x="127" y="160"/>
                    <a:pt x="97" y="160"/>
                  </a:cubicBezTo>
                  <a:cubicBezTo>
                    <a:pt x="84" y="160"/>
                    <a:pt x="72" y="164"/>
                    <a:pt x="63" y="173"/>
                  </a:cubicBezTo>
                  <a:cubicBezTo>
                    <a:pt x="16" y="189"/>
                    <a:pt x="0" y="252"/>
                    <a:pt x="16" y="283"/>
                  </a:cubicBezTo>
                  <a:cubicBezTo>
                    <a:pt x="204" y="581"/>
                    <a:pt x="455" y="894"/>
                    <a:pt x="784" y="1066"/>
                  </a:cubicBezTo>
                  <a:cubicBezTo>
                    <a:pt x="934" y="1147"/>
                    <a:pt x="1102" y="1194"/>
                    <a:pt x="1261" y="1194"/>
                  </a:cubicBezTo>
                  <a:cubicBezTo>
                    <a:pt x="1318" y="1194"/>
                    <a:pt x="1373" y="1188"/>
                    <a:pt x="1426" y="1176"/>
                  </a:cubicBezTo>
                  <a:cubicBezTo>
                    <a:pt x="1943" y="1098"/>
                    <a:pt x="2257" y="659"/>
                    <a:pt x="2523" y="236"/>
                  </a:cubicBezTo>
                  <a:cubicBezTo>
                    <a:pt x="2774" y="581"/>
                    <a:pt x="3056" y="831"/>
                    <a:pt x="3385" y="941"/>
                  </a:cubicBezTo>
                  <a:cubicBezTo>
                    <a:pt x="3481" y="972"/>
                    <a:pt x="3587" y="987"/>
                    <a:pt x="3695" y="987"/>
                  </a:cubicBezTo>
                  <a:cubicBezTo>
                    <a:pt x="4031" y="987"/>
                    <a:pt x="4391" y="838"/>
                    <a:pt x="4544" y="518"/>
                  </a:cubicBezTo>
                  <a:cubicBezTo>
                    <a:pt x="4576" y="487"/>
                    <a:pt x="4544" y="424"/>
                    <a:pt x="4513" y="408"/>
                  </a:cubicBezTo>
                  <a:cubicBezTo>
                    <a:pt x="4501" y="404"/>
                    <a:pt x="4488" y="402"/>
                    <a:pt x="4476" y="402"/>
                  </a:cubicBezTo>
                  <a:cubicBezTo>
                    <a:pt x="4442" y="402"/>
                    <a:pt x="4411" y="417"/>
                    <a:pt x="4388" y="440"/>
                  </a:cubicBezTo>
                  <a:cubicBezTo>
                    <a:pt x="4257" y="701"/>
                    <a:pt x="3972" y="819"/>
                    <a:pt x="3699" y="819"/>
                  </a:cubicBezTo>
                  <a:cubicBezTo>
                    <a:pt x="3612" y="819"/>
                    <a:pt x="3527" y="807"/>
                    <a:pt x="3448" y="784"/>
                  </a:cubicBezTo>
                  <a:cubicBezTo>
                    <a:pt x="3134" y="675"/>
                    <a:pt x="2852" y="424"/>
                    <a:pt x="2633" y="32"/>
                  </a:cubicBezTo>
                  <a:cubicBezTo>
                    <a:pt x="2617" y="17"/>
                    <a:pt x="2586" y="1"/>
                    <a:pt x="2554"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33"/>
            <p:cNvSpPr/>
            <p:nvPr/>
          </p:nvSpPr>
          <p:spPr>
            <a:xfrm>
              <a:off x="916225" y="2528525"/>
              <a:ext cx="61900" cy="50850"/>
            </a:xfrm>
            <a:custGeom>
              <a:avLst/>
              <a:gdLst/>
              <a:ahLst/>
              <a:cxnLst/>
              <a:rect l="l" t="t" r="r" b="b"/>
              <a:pathLst>
                <a:path w="2476" h="2034" extrusionOk="0">
                  <a:moveTo>
                    <a:pt x="220" y="1"/>
                  </a:moveTo>
                  <a:cubicBezTo>
                    <a:pt x="147" y="1"/>
                    <a:pt x="73" y="4"/>
                    <a:pt x="0" y="12"/>
                  </a:cubicBezTo>
                  <a:cubicBezTo>
                    <a:pt x="31" y="529"/>
                    <a:pt x="251" y="1015"/>
                    <a:pt x="611" y="1391"/>
                  </a:cubicBezTo>
                  <a:cubicBezTo>
                    <a:pt x="972" y="1751"/>
                    <a:pt x="1457" y="1986"/>
                    <a:pt x="1959" y="2033"/>
                  </a:cubicBezTo>
                  <a:lnTo>
                    <a:pt x="2476" y="2033"/>
                  </a:lnTo>
                  <a:cubicBezTo>
                    <a:pt x="2382" y="1438"/>
                    <a:pt x="2147" y="874"/>
                    <a:pt x="1692" y="529"/>
                  </a:cubicBezTo>
                  <a:cubicBezTo>
                    <a:pt x="1279" y="198"/>
                    <a:pt x="756" y="1"/>
                    <a:pt x="220"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33"/>
            <p:cNvSpPr/>
            <p:nvPr/>
          </p:nvSpPr>
          <p:spPr>
            <a:xfrm>
              <a:off x="1067825" y="2589475"/>
              <a:ext cx="73650" cy="53325"/>
            </a:xfrm>
            <a:custGeom>
              <a:avLst/>
              <a:gdLst/>
              <a:ahLst/>
              <a:cxnLst/>
              <a:rect l="l" t="t" r="r" b="b"/>
              <a:pathLst>
                <a:path w="2946" h="2133" extrusionOk="0">
                  <a:moveTo>
                    <a:pt x="2363" y="0"/>
                  </a:moveTo>
                  <a:cubicBezTo>
                    <a:pt x="2000" y="0"/>
                    <a:pt x="1637" y="90"/>
                    <a:pt x="1301" y="253"/>
                  </a:cubicBezTo>
                  <a:cubicBezTo>
                    <a:pt x="799" y="520"/>
                    <a:pt x="392" y="958"/>
                    <a:pt x="172" y="1507"/>
                  </a:cubicBezTo>
                  <a:cubicBezTo>
                    <a:pt x="94" y="1711"/>
                    <a:pt x="47" y="1883"/>
                    <a:pt x="0" y="2087"/>
                  </a:cubicBezTo>
                  <a:cubicBezTo>
                    <a:pt x="178" y="2116"/>
                    <a:pt x="357" y="2132"/>
                    <a:pt x="535" y="2132"/>
                  </a:cubicBezTo>
                  <a:cubicBezTo>
                    <a:pt x="1013" y="2132"/>
                    <a:pt x="1480" y="2016"/>
                    <a:pt x="1880" y="1742"/>
                  </a:cubicBezTo>
                  <a:cubicBezTo>
                    <a:pt x="2429" y="1350"/>
                    <a:pt x="2821" y="770"/>
                    <a:pt x="2946" y="81"/>
                  </a:cubicBezTo>
                  <a:cubicBezTo>
                    <a:pt x="2754" y="26"/>
                    <a:pt x="2559" y="0"/>
                    <a:pt x="2363" y="0"/>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33"/>
            <p:cNvSpPr/>
            <p:nvPr/>
          </p:nvSpPr>
          <p:spPr>
            <a:xfrm>
              <a:off x="431250" y="2186825"/>
              <a:ext cx="527675" cy="669150"/>
            </a:xfrm>
            <a:custGeom>
              <a:avLst/>
              <a:gdLst/>
              <a:ahLst/>
              <a:cxnLst/>
              <a:rect l="l" t="t" r="r" b="b"/>
              <a:pathLst>
                <a:path w="21107" h="26766" extrusionOk="0">
                  <a:moveTo>
                    <a:pt x="17863" y="0"/>
                  </a:moveTo>
                  <a:cubicBezTo>
                    <a:pt x="17409" y="0"/>
                    <a:pt x="16955" y="32"/>
                    <a:pt x="16531" y="63"/>
                  </a:cubicBezTo>
                  <a:cubicBezTo>
                    <a:pt x="15811" y="110"/>
                    <a:pt x="15121" y="204"/>
                    <a:pt x="14432" y="345"/>
                  </a:cubicBezTo>
                  <a:cubicBezTo>
                    <a:pt x="14353" y="345"/>
                    <a:pt x="14275" y="361"/>
                    <a:pt x="14197" y="376"/>
                  </a:cubicBezTo>
                  <a:cubicBezTo>
                    <a:pt x="13789" y="470"/>
                    <a:pt x="13366" y="580"/>
                    <a:pt x="12959" y="690"/>
                  </a:cubicBezTo>
                  <a:cubicBezTo>
                    <a:pt x="12254" y="893"/>
                    <a:pt x="11564" y="1144"/>
                    <a:pt x="10906" y="1410"/>
                  </a:cubicBezTo>
                  <a:cubicBezTo>
                    <a:pt x="10859" y="1442"/>
                    <a:pt x="10812" y="1458"/>
                    <a:pt x="10765" y="1473"/>
                  </a:cubicBezTo>
                  <a:cubicBezTo>
                    <a:pt x="10514" y="1599"/>
                    <a:pt x="10279" y="1708"/>
                    <a:pt x="10029" y="1834"/>
                  </a:cubicBezTo>
                  <a:cubicBezTo>
                    <a:pt x="8963" y="2335"/>
                    <a:pt x="7992" y="2946"/>
                    <a:pt x="7067" y="3651"/>
                  </a:cubicBezTo>
                  <a:cubicBezTo>
                    <a:pt x="6973" y="3730"/>
                    <a:pt x="6848" y="3808"/>
                    <a:pt x="6754" y="3886"/>
                  </a:cubicBezTo>
                  <a:lnTo>
                    <a:pt x="6456" y="4121"/>
                  </a:lnTo>
                  <a:cubicBezTo>
                    <a:pt x="6425" y="4137"/>
                    <a:pt x="6378" y="4184"/>
                    <a:pt x="6346" y="4215"/>
                  </a:cubicBezTo>
                  <a:cubicBezTo>
                    <a:pt x="5955" y="4544"/>
                    <a:pt x="5578" y="4905"/>
                    <a:pt x="5202" y="5281"/>
                  </a:cubicBezTo>
                  <a:lnTo>
                    <a:pt x="5014" y="5469"/>
                  </a:lnTo>
                  <a:cubicBezTo>
                    <a:pt x="4936" y="5563"/>
                    <a:pt x="4858" y="5641"/>
                    <a:pt x="4779" y="5720"/>
                  </a:cubicBezTo>
                  <a:cubicBezTo>
                    <a:pt x="4513" y="5986"/>
                    <a:pt x="4278" y="6252"/>
                    <a:pt x="4074" y="6534"/>
                  </a:cubicBezTo>
                  <a:cubicBezTo>
                    <a:pt x="4027" y="6581"/>
                    <a:pt x="3964" y="6644"/>
                    <a:pt x="3933" y="6707"/>
                  </a:cubicBezTo>
                  <a:cubicBezTo>
                    <a:pt x="3698" y="6973"/>
                    <a:pt x="3479" y="7287"/>
                    <a:pt x="3259" y="7584"/>
                  </a:cubicBezTo>
                  <a:cubicBezTo>
                    <a:pt x="3228" y="7631"/>
                    <a:pt x="3181" y="7678"/>
                    <a:pt x="3150" y="7741"/>
                  </a:cubicBezTo>
                  <a:cubicBezTo>
                    <a:pt x="2930" y="8054"/>
                    <a:pt x="2711" y="8383"/>
                    <a:pt x="2523" y="8728"/>
                  </a:cubicBezTo>
                  <a:cubicBezTo>
                    <a:pt x="2476" y="8775"/>
                    <a:pt x="2460" y="8838"/>
                    <a:pt x="2429" y="8901"/>
                  </a:cubicBezTo>
                  <a:cubicBezTo>
                    <a:pt x="2398" y="8932"/>
                    <a:pt x="2366" y="8979"/>
                    <a:pt x="2351" y="9010"/>
                  </a:cubicBezTo>
                  <a:cubicBezTo>
                    <a:pt x="2304" y="9089"/>
                    <a:pt x="2241" y="9167"/>
                    <a:pt x="2209" y="9245"/>
                  </a:cubicBezTo>
                  <a:lnTo>
                    <a:pt x="1849" y="9950"/>
                  </a:lnTo>
                  <a:cubicBezTo>
                    <a:pt x="1818" y="10013"/>
                    <a:pt x="1802" y="10091"/>
                    <a:pt x="1755" y="10154"/>
                  </a:cubicBezTo>
                  <a:cubicBezTo>
                    <a:pt x="1520" y="10624"/>
                    <a:pt x="1332" y="11079"/>
                    <a:pt x="1144" y="11564"/>
                  </a:cubicBezTo>
                  <a:cubicBezTo>
                    <a:pt x="1113" y="11643"/>
                    <a:pt x="1066" y="11737"/>
                    <a:pt x="1050" y="11815"/>
                  </a:cubicBezTo>
                  <a:cubicBezTo>
                    <a:pt x="784" y="12583"/>
                    <a:pt x="564" y="13366"/>
                    <a:pt x="392" y="14166"/>
                  </a:cubicBezTo>
                  <a:cubicBezTo>
                    <a:pt x="251" y="14808"/>
                    <a:pt x="157" y="15482"/>
                    <a:pt x="94" y="16140"/>
                  </a:cubicBezTo>
                  <a:lnTo>
                    <a:pt x="31" y="16798"/>
                  </a:lnTo>
                  <a:cubicBezTo>
                    <a:pt x="16" y="17143"/>
                    <a:pt x="0" y="17519"/>
                    <a:pt x="0" y="17864"/>
                  </a:cubicBezTo>
                  <a:lnTo>
                    <a:pt x="0" y="25181"/>
                  </a:lnTo>
                  <a:lnTo>
                    <a:pt x="580" y="26764"/>
                  </a:lnTo>
                  <a:cubicBezTo>
                    <a:pt x="648" y="26764"/>
                    <a:pt x="766" y="26766"/>
                    <a:pt x="926" y="26766"/>
                  </a:cubicBezTo>
                  <a:cubicBezTo>
                    <a:pt x="1245" y="26766"/>
                    <a:pt x="1729" y="26759"/>
                    <a:pt x="2304" y="26717"/>
                  </a:cubicBezTo>
                  <a:cubicBezTo>
                    <a:pt x="2366" y="26701"/>
                    <a:pt x="2445" y="26701"/>
                    <a:pt x="2507" y="26701"/>
                  </a:cubicBezTo>
                  <a:cubicBezTo>
                    <a:pt x="3870" y="26607"/>
                    <a:pt x="5829" y="26372"/>
                    <a:pt x="7960" y="25683"/>
                  </a:cubicBezTo>
                  <a:cubicBezTo>
                    <a:pt x="8023" y="25667"/>
                    <a:pt x="8101" y="25651"/>
                    <a:pt x="8164" y="25620"/>
                  </a:cubicBezTo>
                  <a:cubicBezTo>
                    <a:pt x="8885" y="25385"/>
                    <a:pt x="9653" y="25103"/>
                    <a:pt x="10389" y="24742"/>
                  </a:cubicBezTo>
                  <a:cubicBezTo>
                    <a:pt x="11063" y="24429"/>
                    <a:pt x="11721" y="24084"/>
                    <a:pt x="12395" y="23661"/>
                  </a:cubicBezTo>
                  <a:cubicBezTo>
                    <a:pt x="12426" y="23646"/>
                    <a:pt x="12489" y="23614"/>
                    <a:pt x="12551" y="23567"/>
                  </a:cubicBezTo>
                  <a:cubicBezTo>
                    <a:pt x="13116" y="23191"/>
                    <a:pt x="13680" y="22784"/>
                    <a:pt x="14228" y="22329"/>
                  </a:cubicBezTo>
                  <a:cubicBezTo>
                    <a:pt x="15059" y="21656"/>
                    <a:pt x="15858" y="20872"/>
                    <a:pt x="16610" y="19948"/>
                  </a:cubicBezTo>
                  <a:cubicBezTo>
                    <a:pt x="16641" y="19885"/>
                    <a:pt x="16688" y="19854"/>
                    <a:pt x="16720" y="19791"/>
                  </a:cubicBezTo>
                  <a:cubicBezTo>
                    <a:pt x="17096" y="19336"/>
                    <a:pt x="17425" y="18851"/>
                    <a:pt x="17754" y="18334"/>
                  </a:cubicBezTo>
                  <a:cubicBezTo>
                    <a:pt x="18271" y="17534"/>
                    <a:pt x="18725" y="16720"/>
                    <a:pt x="19086" y="15905"/>
                  </a:cubicBezTo>
                  <a:cubicBezTo>
                    <a:pt x="19305" y="15466"/>
                    <a:pt x="19477" y="15012"/>
                    <a:pt x="19665" y="14557"/>
                  </a:cubicBezTo>
                  <a:cubicBezTo>
                    <a:pt x="19681" y="14542"/>
                    <a:pt x="19697" y="14510"/>
                    <a:pt x="19697" y="14479"/>
                  </a:cubicBezTo>
                  <a:cubicBezTo>
                    <a:pt x="19744" y="14432"/>
                    <a:pt x="19759" y="14369"/>
                    <a:pt x="19775" y="14307"/>
                  </a:cubicBezTo>
                  <a:lnTo>
                    <a:pt x="19947" y="13774"/>
                  </a:lnTo>
                  <a:cubicBezTo>
                    <a:pt x="19979" y="13758"/>
                    <a:pt x="19979" y="13727"/>
                    <a:pt x="19994" y="13680"/>
                  </a:cubicBezTo>
                  <a:cubicBezTo>
                    <a:pt x="20418" y="12395"/>
                    <a:pt x="20700" y="11110"/>
                    <a:pt x="20872" y="9888"/>
                  </a:cubicBezTo>
                  <a:cubicBezTo>
                    <a:pt x="20872" y="9825"/>
                    <a:pt x="20888" y="9747"/>
                    <a:pt x="20888" y="9684"/>
                  </a:cubicBezTo>
                  <a:cubicBezTo>
                    <a:pt x="20935" y="9371"/>
                    <a:pt x="20966" y="9073"/>
                    <a:pt x="20997" y="8760"/>
                  </a:cubicBezTo>
                  <a:lnTo>
                    <a:pt x="20997" y="8744"/>
                  </a:lnTo>
                  <a:cubicBezTo>
                    <a:pt x="21029" y="8556"/>
                    <a:pt x="21029" y="8336"/>
                    <a:pt x="21044" y="8133"/>
                  </a:cubicBezTo>
                  <a:cubicBezTo>
                    <a:pt x="21107" y="7099"/>
                    <a:pt x="21107" y="6127"/>
                    <a:pt x="21044" y="5171"/>
                  </a:cubicBezTo>
                  <a:cubicBezTo>
                    <a:pt x="21029" y="5124"/>
                    <a:pt x="21029" y="5046"/>
                    <a:pt x="21029" y="4983"/>
                  </a:cubicBezTo>
                  <a:cubicBezTo>
                    <a:pt x="20966" y="3761"/>
                    <a:pt x="20809" y="2695"/>
                    <a:pt x="20653" y="1787"/>
                  </a:cubicBezTo>
                  <a:cubicBezTo>
                    <a:pt x="20637" y="1708"/>
                    <a:pt x="20637" y="1646"/>
                    <a:pt x="20621" y="1599"/>
                  </a:cubicBezTo>
                  <a:cubicBezTo>
                    <a:pt x="20527" y="1050"/>
                    <a:pt x="20402" y="549"/>
                    <a:pt x="20308" y="157"/>
                  </a:cubicBezTo>
                  <a:cubicBezTo>
                    <a:pt x="19838" y="110"/>
                    <a:pt x="19352" y="47"/>
                    <a:pt x="18851" y="32"/>
                  </a:cubicBezTo>
                  <a:cubicBezTo>
                    <a:pt x="18584" y="0"/>
                    <a:pt x="18286" y="0"/>
                    <a:pt x="18020"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33"/>
            <p:cNvSpPr/>
            <p:nvPr/>
          </p:nvSpPr>
          <p:spPr>
            <a:xfrm>
              <a:off x="432425" y="2591100"/>
              <a:ext cx="61900" cy="264450"/>
            </a:xfrm>
            <a:custGeom>
              <a:avLst/>
              <a:gdLst/>
              <a:ahLst/>
              <a:cxnLst/>
              <a:rect l="l" t="t" r="r" b="b"/>
              <a:pathLst>
                <a:path w="2476" h="10578" extrusionOk="0">
                  <a:moveTo>
                    <a:pt x="63" y="0"/>
                  </a:moveTo>
                  <a:lnTo>
                    <a:pt x="0" y="643"/>
                  </a:lnTo>
                  <a:lnTo>
                    <a:pt x="1144" y="5626"/>
                  </a:lnTo>
                  <a:lnTo>
                    <a:pt x="2272" y="10577"/>
                  </a:lnTo>
                  <a:cubicBezTo>
                    <a:pt x="2335" y="10561"/>
                    <a:pt x="2413" y="10561"/>
                    <a:pt x="2476" y="10561"/>
                  </a:cubicBezTo>
                  <a:lnTo>
                    <a:pt x="1363" y="5704"/>
                  </a:lnTo>
                  <a:lnTo>
                    <a:pt x="63" y="0"/>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33"/>
            <p:cNvSpPr/>
            <p:nvPr/>
          </p:nvSpPr>
          <p:spPr>
            <a:xfrm>
              <a:off x="600075" y="2227550"/>
              <a:ext cx="348275" cy="56825"/>
            </a:xfrm>
            <a:custGeom>
              <a:avLst/>
              <a:gdLst/>
              <a:ahLst/>
              <a:cxnLst/>
              <a:rect l="l" t="t" r="r" b="b"/>
              <a:pathLst>
                <a:path w="13931" h="2273" extrusionOk="0">
                  <a:moveTo>
                    <a:pt x="13884" y="1"/>
                  </a:moveTo>
                  <a:lnTo>
                    <a:pt x="314" y="2038"/>
                  </a:lnTo>
                  <a:cubicBezTo>
                    <a:pt x="220" y="2116"/>
                    <a:pt x="95" y="2195"/>
                    <a:pt x="1" y="2273"/>
                  </a:cubicBezTo>
                  <a:lnTo>
                    <a:pt x="13931" y="205"/>
                  </a:lnTo>
                  <a:cubicBezTo>
                    <a:pt x="13900" y="142"/>
                    <a:pt x="13900" y="64"/>
                    <a:pt x="13884"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33"/>
            <p:cNvSpPr/>
            <p:nvPr/>
          </p:nvSpPr>
          <p:spPr>
            <a:xfrm>
              <a:off x="457875" y="2475925"/>
              <a:ext cx="177875" cy="353750"/>
            </a:xfrm>
            <a:custGeom>
              <a:avLst/>
              <a:gdLst/>
              <a:ahLst/>
              <a:cxnLst/>
              <a:rect l="l" t="t" r="r" b="b"/>
              <a:pathLst>
                <a:path w="7115" h="14150" extrusionOk="0">
                  <a:moveTo>
                    <a:pt x="110" y="0"/>
                  </a:moveTo>
                  <a:cubicBezTo>
                    <a:pt x="63" y="79"/>
                    <a:pt x="32" y="173"/>
                    <a:pt x="1" y="251"/>
                  </a:cubicBezTo>
                  <a:lnTo>
                    <a:pt x="6033" y="12364"/>
                  </a:lnTo>
                  <a:lnTo>
                    <a:pt x="6927" y="14150"/>
                  </a:lnTo>
                  <a:cubicBezTo>
                    <a:pt x="6974" y="14119"/>
                    <a:pt x="7052" y="14103"/>
                    <a:pt x="7115" y="14087"/>
                  </a:cubicBezTo>
                  <a:lnTo>
                    <a:pt x="6300" y="12458"/>
                  </a:lnTo>
                  <a:lnTo>
                    <a:pt x="110" y="0"/>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33"/>
            <p:cNvSpPr/>
            <p:nvPr/>
          </p:nvSpPr>
          <p:spPr>
            <a:xfrm>
              <a:off x="556600" y="2312575"/>
              <a:ext cx="401550" cy="11775"/>
            </a:xfrm>
            <a:custGeom>
              <a:avLst/>
              <a:gdLst/>
              <a:ahLst/>
              <a:cxnLst/>
              <a:rect l="l" t="t" r="r" b="b"/>
              <a:pathLst>
                <a:path w="16062" h="471" extrusionOk="0">
                  <a:moveTo>
                    <a:pt x="16062" y="0"/>
                  </a:moveTo>
                  <a:lnTo>
                    <a:pt x="188" y="267"/>
                  </a:lnTo>
                  <a:lnTo>
                    <a:pt x="0" y="470"/>
                  </a:lnTo>
                  <a:lnTo>
                    <a:pt x="16062" y="188"/>
                  </a:lnTo>
                  <a:cubicBezTo>
                    <a:pt x="16062" y="126"/>
                    <a:pt x="16030" y="47"/>
                    <a:pt x="16062"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33"/>
            <p:cNvSpPr/>
            <p:nvPr/>
          </p:nvSpPr>
          <p:spPr>
            <a:xfrm>
              <a:off x="475500" y="2436350"/>
              <a:ext cx="269950" cy="342800"/>
            </a:xfrm>
            <a:custGeom>
              <a:avLst/>
              <a:gdLst/>
              <a:ahLst/>
              <a:cxnLst/>
              <a:rect l="l" t="t" r="r" b="b"/>
              <a:pathLst>
                <a:path w="10798" h="13712" extrusionOk="0">
                  <a:moveTo>
                    <a:pt x="79" y="1"/>
                  </a:moveTo>
                  <a:cubicBezTo>
                    <a:pt x="48" y="79"/>
                    <a:pt x="1" y="142"/>
                    <a:pt x="1" y="189"/>
                  </a:cubicBezTo>
                  <a:lnTo>
                    <a:pt x="10640" y="13712"/>
                  </a:lnTo>
                  <a:cubicBezTo>
                    <a:pt x="10687" y="13680"/>
                    <a:pt x="10734" y="13649"/>
                    <a:pt x="10797" y="13618"/>
                  </a:cubicBezTo>
                  <a:lnTo>
                    <a:pt x="79" y="1"/>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33"/>
            <p:cNvSpPr/>
            <p:nvPr/>
          </p:nvSpPr>
          <p:spPr>
            <a:xfrm>
              <a:off x="529575" y="2350950"/>
              <a:ext cx="423875" cy="83475"/>
            </a:xfrm>
            <a:custGeom>
              <a:avLst/>
              <a:gdLst/>
              <a:ahLst/>
              <a:cxnLst/>
              <a:rect l="l" t="t" r="r" b="b"/>
              <a:pathLst>
                <a:path w="16955" h="3339" extrusionOk="0">
                  <a:moveTo>
                    <a:pt x="141" y="1"/>
                  </a:moveTo>
                  <a:cubicBezTo>
                    <a:pt x="94" y="63"/>
                    <a:pt x="31" y="126"/>
                    <a:pt x="0" y="189"/>
                  </a:cubicBezTo>
                  <a:lnTo>
                    <a:pt x="12254" y="2477"/>
                  </a:lnTo>
                  <a:lnTo>
                    <a:pt x="12316" y="2477"/>
                  </a:lnTo>
                  <a:lnTo>
                    <a:pt x="16939" y="3338"/>
                  </a:lnTo>
                  <a:cubicBezTo>
                    <a:pt x="16939" y="3276"/>
                    <a:pt x="16955" y="3197"/>
                    <a:pt x="16955" y="3135"/>
                  </a:cubicBezTo>
                  <a:lnTo>
                    <a:pt x="12598" y="2336"/>
                  </a:lnTo>
                  <a:lnTo>
                    <a:pt x="12536" y="2336"/>
                  </a:lnTo>
                  <a:lnTo>
                    <a:pt x="141" y="1"/>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33"/>
            <p:cNvSpPr/>
            <p:nvPr/>
          </p:nvSpPr>
          <p:spPr>
            <a:xfrm>
              <a:off x="491950" y="2405400"/>
              <a:ext cx="357300" cy="281300"/>
            </a:xfrm>
            <a:custGeom>
              <a:avLst/>
              <a:gdLst/>
              <a:ahLst/>
              <a:cxnLst/>
              <a:rect l="l" t="t" r="r" b="b"/>
              <a:pathLst>
                <a:path w="14292" h="11252" extrusionOk="0">
                  <a:moveTo>
                    <a:pt x="95" y="1"/>
                  </a:moveTo>
                  <a:cubicBezTo>
                    <a:pt x="48" y="64"/>
                    <a:pt x="32" y="126"/>
                    <a:pt x="1" y="173"/>
                  </a:cubicBezTo>
                  <a:lnTo>
                    <a:pt x="11205" y="8932"/>
                  </a:lnTo>
                  <a:lnTo>
                    <a:pt x="14182" y="11252"/>
                  </a:lnTo>
                  <a:cubicBezTo>
                    <a:pt x="14213" y="11189"/>
                    <a:pt x="14260" y="11142"/>
                    <a:pt x="14292" y="11095"/>
                  </a:cubicBezTo>
                  <a:lnTo>
                    <a:pt x="11205" y="8682"/>
                  </a:lnTo>
                  <a:lnTo>
                    <a:pt x="95" y="1"/>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33"/>
            <p:cNvSpPr/>
            <p:nvPr/>
          </p:nvSpPr>
          <p:spPr>
            <a:xfrm>
              <a:off x="509600" y="2376800"/>
              <a:ext cx="415650" cy="172800"/>
            </a:xfrm>
            <a:custGeom>
              <a:avLst/>
              <a:gdLst/>
              <a:ahLst/>
              <a:cxnLst/>
              <a:rect l="l" t="t" r="r" b="b"/>
              <a:pathLst>
                <a:path w="16626" h="6912" extrusionOk="0">
                  <a:moveTo>
                    <a:pt x="110" y="1"/>
                  </a:moveTo>
                  <a:cubicBezTo>
                    <a:pt x="78" y="48"/>
                    <a:pt x="31" y="111"/>
                    <a:pt x="0" y="158"/>
                  </a:cubicBezTo>
                  <a:lnTo>
                    <a:pt x="10608" y="4498"/>
                  </a:lnTo>
                  <a:lnTo>
                    <a:pt x="14933" y="6253"/>
                  </a:lnTo>
                  <a:lnTo>
                    <a:pt x="16453" y="6864"/>
                  </a:lnTo>
                  <a:lnTo>
                    <a:pt x="16547" y="6911"/>
                  </a:lnTo>
                  <a:cubicBezTo>
                    <a:pt x="16578" y="6849"/>
                    <a:pt x="16610" y="6786"/>
                    <a:pt x="16625" y="6723"/>
                  </a:cubicBezTo>
                  <a:lnTo>
                    <a:pt x="16343" y="6614"/>
                  </a:lnTo>
                  <a:lnTo>
                    <a:pt x="14980" y="6065"/>
                  </a:lnTo>
                  <a:lnTo>
                    <a:pt x="10687" y="4310"/>
                  </a:lnTo>
                  <a:lnTo>
                    <a:pt x="110" y="1"/>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33"/>
            <p:cNvSpPr/>
            <p:nvPr/>
          </p:nvSpPr>
          <p:spPr>
            <a:xfrm>
              <a:off x="985150" y="2634575"/>
              <a:ext cx="27450" cy="27450"/>
            </a:xfrm>
            <a:custGeom>
              <a:avLst/>
              <a:gdLst/>
              <a:ahLst/>
              <a:cxnLst/>
              <a:rect l="l" t="t" r="r" b="b"/>
              <a:pathLst>
                <a:path w="1098" h="1098" extrusionOk="0">
                  <a:moveTo>
                    <a:pt x="549" y="1"/>
                  </a:moveTo>
                  <a:cubicBezTo>
                    <a:pt x="252" y="1"/>
                    <a:pt x="1" y="251"/>
                    <a:pt x="1" y="549"/>
                  </a:cubicBezTo>
                  <a:cubicBezTo>
                    <a:pt x="1" y="847"/>
                    <a:pt x="252" y="1097"/>
                    <a:pt x="549" y="1097"/>
                  </a:cubicBezTo>
                  <a:cubicBezTo>
                    <a:pt x="863" y="1097"/>
                    <a:pt x="1098" y="847"/>
                    <a:pt x="1098" y="549"/>
                  </a:cubicBezTo>
                  <a:cubicBezTo>
                    <a:pt x="1098" y="251"/>
                    <a:pt x="863" y="1"/>
                    <a:pt x="549" y="1"/>
                  </a:cubicBezTo>
                  <a:close/>
                </a:path>
              </a:pathLst>
            </a:custGeom>
            <a:solidFill>
              <a:srgbClr val="FFC2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33"/>
            <p:cNvSpPr/>
            <p:nvPr/>
          </p:nvSpPr>
          <p:spPr>
            <a:xfrm>
              <a:off x="977725" y="2656525"/>
              <a:ext cx="50550" cy="127775"/>
            </a:xfrm>
            <a:custGeom>
              <a:avLst/>
              <a:gdLst/>
              <a:ahLst/>
              <a:cxnLst/>
              <a:rect l="l" t="t" r="r" b="b"/>
              <a:pathLst>
                <a:path w="2022" h="5111" extrusionOk="0">
                  <a:moveTo>
                    <a:pt x="799" y="0"/>
                  </a:moveTo>
                  <a:cubicBezTo>
                    <a:pt x="799" y="0"/>
                    <a:pt x="0" y="1097"/>
                    <a:pt x="219" y="2868"/>
                  </a:cubicBezTo>
                  <a:cubicBezTo>
                    <a:pt x="345" y="3729"/>
                    <a:pt x="658" y="4419"/>
                    <a:pt x="956" y="4905"/>
                  </a:cubicBezTo>
                  <a:cubicBezTo>
                    <a:pt x="1036" y="5044"/>
                    <a:pt x="1175" y="5111"/>
                    <a:pt x="1315" y="5111"/>
                  </a:cubicBezTo>
                  <a:cubicBezTo>
                    <a:pt x="1504" y="5111"/>
                    <a:pt x="1694" y="4989"/>
                    <a:pt x="1739" y="4764"/>
                  </a:cubicBezTo>
                  <a:cubicBezTo>
                    <a:pt x="1865" y="3980"/>
                    <a:pt x="2021" y="2899"/>
                    <a:pt x="1849" y="2303"/>
                  </a:cubicBezTo>
                  <a:cubicBezTo>
                    <a:pt x="1395" y="595"/>
                    <a:pt x="799" y="0"/>
                    <a:pt x="799" y="0"/>
                  </a:cubicBezTo>
                  <a:close/>
                </a:path>
              </a:pathLst>
            </a:custGeom>
            <a:solidFill>
              <a:srgbClr val="FFC2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33"/>
            <p:cNvSpPr/>
            <p:nvPr/>
          </p:nvSpPr>
          <p:spPr>
            <a:xfrm>
              <a:off x="1125000" y="2929600"/>
              <a:ext cx="146925" cy="143500"/>
            </a:xfrm>
            <a:custGeom>
              <a:avLst/>
              <a:gdLst/>
              <a:ahLst/>
              <a:cxnLst/>
              <a:rect l="l" t="t" r="r" b="b"/>
              <a:pathLst>
                <a:path w="5877" h="5740" extrusionOk="0">
                  <a:moveTo>
                    <a:pt x="3005" y="1"/>
                  </a:moveTo>
                  <a:cubicBezTo>
                    <a:pt x="2919" y="1"/>
                    <a:pt x="2831" y="5"/>
                    <a:pt x="2743" y="14"/>
                  </a:cubicBezTo>
                  <a:cubicBezTo>
                    <a:pt x="1176" y="124"/>
                    <a:pt x="1" y="1456"/>
                    <a:pt x="79" y="3007"/>
                  </a:cubicBezTo>
                  <a:lnTo>
                    <a:pt x="79" y="3070"/>
                  </a:lnTo>
                  <a:cubicBezTo>
                    <a:pt x="79" y="3133"/>
                    <a:pt x="95" y="3180"/>
                    <a:pt x="95" y="3227"/>
                  </a:cubicBezTo>
                  <a:cubicBezTo>
                    <a:pt x="260" y="4671"/>
                    <a:pt x="1494" y="5739"/>
                    <a:pt x="2952" y="5739"/>
                  </a:cubicBezTo>
                  <a:cubicBezTo>
                    <a:pt x="3012" y="5739"/>
                    <a:pt x="3073" y="5738"/>
                    <a:pt x="3135" y="5734"/>
                  </a:cubicBezTo>
                  <a:cubicBezTo>
                    <a:pt x="3433" y="5718"/>
                    <a:pt x="3715" y="5655"/>
                    <a:pt x="3997" y="5530"/>
                  </a:cubicBezTo>
                  <a:cubicBezTo>
                    <a:pt x="4059" y="5514"/>
                    <a:pt x="4091" y="5499"/>
                    <a:pt x="4138" y="5483"/>
                  </a:cubicBezTo>
                  <a:cubicBezTo>
                    <a:pt x="5187" y="4982"/>
                    <a:pt x="5877" y="3885"/>
                    <a:pt x="5799" y="2678"/>
                  </a:cubicBezTo>
                  <a:cubicBezTo>
                    <a:pt x="5720" y="1581"/>
                    <a:pt x="5046" y="704"/>
                    <a:pt x="4138" y="265"/>
                  </a:cubicBezTo>
                  <a:lnTo>
                    <a:pt x="4012" y="202"/>
                  </a:lnTo>
                  <a:cubicBezTo>
                    <a:pt x="3697" y="76"/>
                    <a:pt x="3361" y="1"/>
                    <a:pt x="3005"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33"/>
            <p:cNvSpPr/>
            <p:nvPr/>
          </p:nvSpPr>
          <p:spPr>
            <a:xfrm>
              <a:off x="1125800" y="2995725"/>
              <a:ext cx="102650" cy="72150"/>
            </a:xfrm>
            <a:custGeom>
              <a:avLst/>
              <a:gdLst/>
              <a:ahLst/>
              <a:cxnLst/>
              <a:rect l="l" t="t" r="r" b="b"/>
              <a:pathLst>
                <a:path w="4106" h="2886" extrusionOk="0">
                  <a:moveTo>
                    <a:pt x="723" y="1"/>
                  </a:moveTo>
                  <a:cubicBezTo>
                    <a:pt x="441" y="1"/>
                    <a:pt x="164" y="139"/>
                    <a:pt x="0" y="362"/>
                  </a:cubicBezTo>
                  <a:lnTo>
                    <a:pt x="0" y="425"/>
                  </a:lnTo>
                  <a:cubicBezTo>
                    <a:pt x="0" y="472"/>
                    <a:pt x="16" y="535"/>
                    <a:pt x="16" y="582"/>
                  </a:cubicBezTo>
                  <a:cubicBezTo>
                    <a:pt x="151" y="311"/>
                    <a:pt x="444" y="142"/>
                    <a:pt x="730" y="142"/>
                  </a:cubicBezTo>
                  <a:cubicBezTo>
                    <a:pt x="743" y="142"/>
                    <a:pt x="756" y="142"/>
                    <a:pt x="768" y="143"/>
                  </a:cubicBezTo>
                  <a:cubicBezTo>
                    <a:pt x="831" y="143"/>
                    <a:pt x="878" y="159"/>
                    <a:pt x="940" y="190"/>
                  </a:cubicBezTo>
                  <a:cubicBezTo>
                    <a:pt x="987" y="190"/>
                    <a:pt x="1003" y="206"/>
                    <a:pt x="1034" y="221"/>
                  </a:cubicBezTo>
                  <a:lnTo>
                    <a:pt x="1066" y="237"/>
                  </a:lnTo>
                  <a:cubicBezTo>
                    <a:pt x="1113" y="300"/>
                    <a:pt x="1175" y="378"/>
                    <a:pt x="1222" y="456"/>
                  </a:cubicBezTo>
                  <a:cubicBezTo>
                    <a:pt x="1379" y="754"/>
                    <a:pt x="1457" y="1067"/>
                    <a:pt x="1473" y="1396"/>
                  </a:cubicBezTo>
                  <a:cubicBezTo>
                    <a:pt x="1473" y="1428"/>
                    <a:pt x="1489" y="1459"/>
                    <a:pt x="1536" y="1459"/>
                  </a:cubicBezTo>
                  <a:cubicBezTo>
                    <a:pt x="1567" y="1459"/>
                    <a:pt x="1599" y="1459"/>
                    <a:pt x="1614" y="1428"/>
                  </a:cubicBezTo>
                  <a:cubicBezTo>
                    <a:pt x="1755" y="1067"/>
                    <a:pt x="2069" y="770"/>
                    <a:pt x="2429" y="691"/>
                  </a:cubicBezTo>
                  <a:cubicBezTo>
                    <a:pt x="2504" y="676"/>
                    <a:pt x="2579" y="668"/>
                    <a:pt x="2655" y="668"/>
                  </a:cubicBezTo>
                  <a:cubicBezTo>
                    <a:pt x="2962" y="668"/>
                    <a:pt x="3268" y="791"/>
                    <a:pt x="3495" y="1005"/>
                  </a:cubicBezTo>
                  <a:cubicBezTo>
                    <a:pt x="3886" y="1381"/>
                    <a:pt x="3949" y="1976"/>
                    <a:pt x="3965" y="2603"/>
                  </a:cubicBezTo>
                  <a:cubicBezTo>
                    <a:pt x="3965" y="2697"/>
                    <a:pt x="3980" y="2791"/>
                    <a:pt x="3965" y="2885"/>
                  </a:cubicBezTo>
                  <a:cubicBezTo>
                    <a:pt x="4027" y="2869"/>
                    <a:pt x="4059" y="2854"/>
                    <a:pt x="4106" y="2838"/>
                  </a:cubicBezTo>
                  <a:lnTo>
                    <a:pt x="4106" y="2572"/>
                  </a:lnTo>
                  <a:cubicBezTo>
                    <a:pt x="4074" y="1929"/>
                    <a:pt x="3996" y="1318"/>
                    <a:pt x="3542" y="864"/>
                  </a:cubicBezTo>
                  <a:cubicBezTo>
                    <a:pt x="3495" y="817"/>
                    <a:pt x="3432" y="754"/>
                    <a:pt x="3353" y="707"/>
                  </a:cubicBezTo>
                  <a:cubicBezTo>
                    <a:pt x="3291" y="676"/>
                    <a:pt x="3244" y="660"/>
                    <a:pt x="3150" y="613"/>
                  </a:cubicBezTo>
                  <a:cubicBezTo>
                    <a:pt x="2978" y="548"/>
                    <a:pt x="2798" y="506"/>
                    <a:pt x="2617" y="506"/>
                  </a:cubicBezTo>
                  <a:cubicBezTo>
                    <a:pt x="2534" y="506"/>
                    <a:pt x="2450" y="515"/>
                    <a:pt x="2366" y="535"/>
                  </a:cubicBezTo>
                  <a:cubicBezTo>
                    <a:pt x="2037" y="613"/>
                    <a:pt x="1755" y="832"/>
                    <a:pt x="1567" y="1130"/>
                  </a:cubicBezTo>
                  <a:cubicBezTo>
                    <a:pt x="1551" y="864"/>
                    <a:pt x="1457" y="613"/>
                    <a:pt x="1332" y="378"/>
                  </a:cubicBezTo>
                  <a:cubicBezTo>
                    <a:pt x="1316" y="362"/>
                    <a:pt x="1301" y="315"/>
                    <a:pt x="1285" y="300"/>
                  </a:cubicBezTo>
                  <a:cubicBezTo>
                    <a:pt x="1238" y="237"/>
                    <a:pt x="1207" y="190"/>
                    <a:pt x="1144" y="127"/>
                  </a:cubicBezTo>
                  <a:cubicBezTo>
                    <a:pt x="1113" y="112"/>
                    <a:pt x="1097" y="112"/>
                    <a:pt x="1081" y="80"/>
                  </a:cubicBezTo>
                  <a:cubicBezTo>
                    <a:pt x="1034" y="65"/>
                    <a:pt x="1019" y="65"/>
                    <a:pt x="1003" y="49"/>
                  </a:cubicBezTo>
                  <a:cubicBezTo>
                    <a:pt x="987" y="49"/>
                    <a:pt x="940" y="33"/>
                    <a:pt x="925" y="33"/>
                  </a:cubicBezTo>
                  <a:cubicBezTo>
                    <a:pt x="878" y="33"/>
                    <a:pt x="831" y="2"/>
                    <a:pt x="768" y="2"/>
                  </a:cubicBezTo>
                  <a:cubicBezTo>
                    <a:pt x="753" y="1"/>
                    <a:pt x="738" y="1"/>
                    <a:pt x="723"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33"/>
            <p:cNvSpPr/>
            <p:nvPr/>
          </p:nvSpPr>
          <p:spPr>
            <a:xfrm>
              <a:off x="1203350" y="2935425"/>
              <a:ext cx="31375" cy="81125"/>
            </a:xfrm>
            <a:custGeom>
              <a:avLst/>
              <a:gdLst/>
              <a:ahLst/>
              <a:cxnLst/>
              <a:rect l="l" t="t" r="r" b="b"/>
              <a:pathLst>
                <a:path w="1255" h="3245" extrusionOk="0">
                  <a:moveTo>
                    <a:pt x="878" y="1"/>
                  </a:moveTo>
                  <a:cubicBezTo>
                    <a:pt x="659" y="236"/>
                    <a:pt x="549" y="565"/>
                    <a:pt x="565" y="894"/>
                  </a:cubicBezTo>
                  <a:cubicBezTo>
                    <a:pt x="565" y="972"/>
                    <a:pt x="565" y="1035"/>
                    <a:pt x="581" y="1098"/>
                  </a:cubicBezTo>
                  <a:cubicBezTo>
                    <a:pt x="612" y="1176"/>
                    <a:pt x="628" y="1270"/>
                    <a:pt x="659" y="1348"/>
                  </a:cubicBezTo>
                  <a:cubicBezTo>
                    <a:pt x="737" y="1536"/>
                    <a:pt x="847" y="1740"/>
                    <a:pt x="1004" y="1912"/>
                  </a:cubicBezTo>
                  <a:cubicBezTo>
                    <a:pt x="972" y="1909"/>
                    <a:pt x="940" y="1907"/>
                    <a:pt x="907" y="1907"/>
                  </a:cubicBezTo>
                  <a:cubicBezTo>
                    <a:pt x="653" y="1907"/>
                    <a:pt x="389" y="2015"/>
                    <a:pt x="236" y="2210"/>
                  </a:cubicBezTo>
                  <a:cubicBezTo>
                    <a:pt x="32" y="2445"/>
                    <a:pt x="1" y="2790"/>
                    <a:pt x="110" y="3072"/>
                  </a:cubicBezTo>
                  <a:cubicBezTo>
                    <a:pt x="142" y="3135"/>
                    <a:pt x="157" y="3182"/>
                    <a:pt x="189" y="3229"/>
                  </a:cubicBezTo>
                  <a:cubicBezTo>
                    <a:pt x="220" y="3244"/>
                    <a:pt x="236" y="3244"/>
                    <a:pt x="251" y="3244"/>
                  </a:cubicBezTo>
                  <a:cubicBezTo>
                    <a:pt x="267" y="3244"/>
                    <a:pt x="267" y="3229"/>
                    <a:pt x="299" y="3229"/>
                  </a:cubicBezTo>
                  <a:cubicBezTo>
                    <a:pt x="314" y="3213"/>
                    <a:pt x="314" y="3182"/>
                    <a:pt x="314" y="3166"/>
                  </a:cubicBezTo>
                  <a:cubicBezTo>
                    <a:pt x="314" y="3150"/>
                    <a:pt x="299" y="3150"/>
                    <a:pt x="299" y="3135"/>
                  </a:cubicBezTo>
                  <a:cubicBezTo>
                    <a:pt x="110" y="2868"/>
                    <a:pt x="142" y="2508"/>
                    <a:pt x="330" y="2273"/>
                  </a:cubicBezTo>
                  <a:cubicBezTo>
                    <a:pt x="473" y="2108"/>
                    <a:pt x="685" y="2020"/>
                    <a:pt x="896" y="2020"/>
                  </a:cubicBezTo>
                  <a:cubicBezTo>
                    <a:pt x="986" y="2020"/>
                    <a:pt x="1076" y="2036"/>
                    <a:pt x="1160" y="2069"/>
                  </a:cubicBezTo>
                  <a:cubicBezTo>
                    <a:pt x="1165" y="2074"/>
                    <a:pt x="1171" y="2076"/>
                    <a:pt x="1178" y="2076"/>
                  </a:cubicBezTo>
                  <a:cubicBezTo>
                    <a:pt x="1194" y="2076"/>
                    <a:pt x="1217" y="2065"/>
                    <a:pt x="1239" y="2053"/>
                  </a:cubicBezTo>
                  <a:cubicBezTo>
                    <a:pt x="1254" y="2038"/>
                    <a:pt x="1254" y="1991"/>
                    <a:pt x="1207" y="1991"/>
                  </a:cubicBezTo>
                  <a:cubicBezTo>
                    <a:pt x="941" y="1724"/>
                    <a:pt x="769" y="1380"/>
                    <a:pt x="706" y="1066"/>
                  </a:cubicBezTo>
                  <a:lnTo>
                    <a:pt x="706" y="1019"/>
                  </a:lnTo>
                  <a:cubicBezTo>
                    <a:pt x="690" y="972"/>
                    <a:pt x="690" y="941"/>
                    <a:pt x="690" y="894"/>
                  </a:cubicBezTo>
                  <a:cubicBezTo>
                    <a:pt x="659" y="565"/>
                    <a:pt x="800" y="251"/>
                    <a:pt x="1004" y="48"/>
                  </a:cubicBezTo>
                  <a:lnTo>
                    <a:pt x="878" y="1"/>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33"/>
            <p:cNvSpPr/>
            <p:nvPr/>
          </p:nvSpPr>
          <p:spPr>
            <a:xfrm>
              <a:off x="1148525" y="2958925"/>
              <a:ext cx="73275" cy="45525"/>
            </a:xfrm>
            <a:custGeom>
              <a:avLst/>
              <a:gdLst/>
              <a:ahLst/>
              <a:cxnLst/>
              <a:rect l="l" t="t" r="r" b="b"/>
              <a:pathLst>
                <a:path w="2931" h="1821" extrusionOk="0">
                  <a:moveTo>
                    <a:pt x="2836" y="1"/>
                  </a:moveTo>
                  <a:cubicBezTo>
                    <a:pt x="2805" y="17"/>
                    <a:pt x="2774" y="32"/>
                    <a:pt x="2774" y="64"/>
                  </a:cubicBezTo>
                  <a:cubicBezTo>
                    <a:pt x="2805" y="330"/>
                    <a:pt x="2570" y="565"/>
                    <a:pt x="2335" y="612"/>
                  </a:cubicBezTo>
                  <a:cubicBezTo>
                    <a:pt x="2274" y="628"/>
                    <a:pt x="2210" y="636"/>
                    <a:pt x="2144" y="636"/>
                  </a:cubicBezTo>
                  <a:cubicBezTo>
                    <a:pt x="1955" y="636"/>
                    <a:pt x="1749" y="572"/>
                    <a:pt x="1551" y="455"/>
                  </a:cubicBezTo>
                  <a:cubicBezTo>
                    <a:pt x="1536" y="447"/>
                    <a:pt x="1524" y="444"/>
                    <a:pt x="1514" y="444"/>
                  </a:cubicBezTo>
                  <a:cubicBezTo>
                    <a:pt x="1504" y="444"/>
                    <a:pt x="1496" y="447"/>
                    <a:pt x="1489" y="455"/>
                  </a:cubicBezTo>
                  <a:cubicBezTo>
                    <a:pt x="1473" y="487"/>
                    <a:pt x="1442" y="502"/>
                    <a:pt x="1442" y="518"/>
                  </a:cubicBezTo>
                  <a:cubicBezTo>
                    <a:pt x="1442" y="894"/>
                    <a:pt x="1426" y="1301"/>
                    <a:pt x="1175" y="1521"/>
                  </a:cubicBezTo>
                  <a:cubicBezTo>
                    <a:pt x="1049" y="1633"/>
                    <a:pt x="891" y="1679"/>
                    <a:pt x="725" y="1679"/>
                  </a:cubicBezTo>
                  <a:cubicBezTo>
                    <a:pt x="519" y="1679"/>
                    <a:pt x="300" y="1609"/>
                    <a:pt x="110" y="1505"/>
                  </a:cubicBezTo>
                  <a:cubicBezTo>
                    <a:pt x="97" y="1499"/>
                    <a:pt x="81" y="1495"/>
                    <a:pt x="66" y="1495"/>
                  </a:cubicBezTo>
                  <a:cubicBezTo>
                    <a:pt x="45" y="1495"/>
                    <a:pt x="25" y="1503"/>
                    <a:pt x="16" y="1521"/>
                  </a:cubicBezTo>
                  <a:cubicBezTo>
                    <a:pt x="0" y="1568"/>
                    <a:pt x="0" y="1599"/>
                    <a:pt x="31" y="1615"/>
                  </a:cubicBezTo>
                  <a:cubicBezTo>
                    <a:pt x="220" y="1731"/>
                    <a:pt x="463" y="1820"/>
                    <a:pt x="722" y="1820"/>
                  </a:cubicBezTo>
                  <a:cubicBezTo>
                    <a:pt x="742" y="1820"/>
                    <a:pt x="763" y="1820"/>
                    <a:pt x="784" y="1819"/>
                  </a:cubicBezTo>
                  <a:cubicBezTo>
                    <a:pt x="956" y="1819"/>
                    <a:pt x="1113" y="1756"/>
                    <a:pt x="1269" y="1599"/>
                  </a:cubicBezTo>
                  <a:cubicBezTo>
                    <a:pt x="1551" y="1364"/>
                    <a:pt x="1583" y="972"/>
                    <a:pt x="1583" y="612"/>
                  </a:cubicBezTo>
                  <a:cubicBezTo>
                    <a:pt x="1782" y="712"/>
                    <a:pt x="1974" y="765"/>
                    <a:pt x="2153" y="765"/>
                  </a:cubicBezTo>
                  <a:cubicBezTo>
                    <a:pt x="2226" y="765"/>
                    <a:pt x="2298" y="756"/>
                    <a:pt x="2366" y="737"/>
                  </a:cubicBezTo>
                  <a:cubicBezTo>
                    <a:pt x="2664" y="675"/>
                    <a:pt x="2930" y="393"/>
                    <a:pt x="2915" y="48"/>
                  </a:cubicBezTo>
                  <a:cubicBezTo>
                    <a:pt x="2899" y="17"/>
                    <a:pt x="2883" y="1"/>
                    <a:pt x="2836"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33"/>
            <p:cNvSpPr/>
            <p:nvPr/>
          </p:nvSpPr>
          <p:spPr>
            <a:xfrm>
              <a:off x="1132850" y="3073275"/>
              <a:ext cx="82275" cy="36225"/>
            </a:xfrm>
            <a:custGeom>
              <a:avLst/>
              <a:gdLst/>
              <a:ahLst/>
              <a:cxnLst/>
              <a:rect l="l" t="t" r="r" b="b"/>
              <a:pathLst>
                <a:path w="3291" h="1449" extrusionOk="0">
                  <a:moveTo>
                    <a:pt x="1472" y="1"/>
                  </a:moveTo>
                  <a:cubicBezTo>
                    <a:pt x="942" y="1"/>
                    <a:pt x="426" y="182"/>
                    <a:pt x="0" y="488"/>
                  </a:cubicBezTo>
                  <a:cubicBezTo>
                    <a:pt x="314" y="927"/>
                    <a:pt x="784" y="1240"/>
                    <a:pt x="1285" y="1381"/>
                  </a:cubicBezTo>
                  <a:cubicBezTo>
                    <a:pt x="1470" y="1426"/>
                    <a:pt x="1661" y="1449"/>
                    <a:pt x="1852" y="1449"/>
                  </a:cubicBezTo>
                  <a:cubicBezTo>
                    <a:pt x="2194" y="1449"/>
                    <a:pt x="2535" y="1376"/>
                    <a:pt x="2836" y="1225"/>
                  </a:cubicBezTo>
                  <a:cubicBezTo>
                    <a:pt x="2993" y="1146"/>
                    <a:pt x="3134" y="1037"/>
                    <a:pt x="3291" y="943"/>
                  </a:cubicBezTo>
                  <a:cubicBezTo>
                    <a:pt x="2883" y="473"/>
                    <a:pt x="2366" y="96"/>
                    <a:pt x="1755" y="18"/>
                  </a:cubicBezTo>
                  <a:cubicBezTo>
                    <a:pt x="1661" y="6"/>
                    <a:pt x="1566" y="1"/>
                    <a:pt x="1472" y="1"/>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33"/>
            <p:cNvSpPr/>
            <p:nvPr/>
          </p:nvSpPr>
          <p:spPr>
            <a:xfrm>
              <a:off x="1235100" y="3043950"/>
              <a:ext cx="54075" cy="65825"/>
            </a:xfrm>
            <a:custGeom>
              <a:avLst/>
              <a:gdLst/>
              <a:ahLst/>
              <a:cxnLst/>
              <a:rect l="l" t="t" r="r" b="b"/>
              <a:pathLst>
                <a:path w="2163" h="2633" extrusionOk="0">
                  <a:moveTo>
                    <a:pt x="2084" y="0"/>
                  </a:moveTo>
                  <a:lnTo>
                    <a:pt x="2084" y="0"/>
                  </a:lnTo>
                  <a:cubicBezTo>
                    <a:pt x="1551" y="63"/>
                    <a:pt x="1034" y="298"/>
                    <a:pt x="674" y="674"/>
                  </a:cubicBezTo>
                  <a:cubicBezTo>
                    <a:pt x="298" y="1066"/>
                    <a:pt x="63" y="1567"/>
                    <a:pt x="16" y="2100"/>
                  </a:cubicBezTo>
                  <a:cubicBezTo>
                    <a:pt x="0" y="2272"/>
                    <a:pt x="16" y="2445"/>
                    <a:pt x="16" y="2633"/>
                  </a:cubicBezTo>
                  <a:cubicBezTo>
                    <a:pt x="627" y="2523"/>
                    <a:pt x="1222" y="2272"/>
                    <a:pt x="1583" y="1771"/>
                  </a:cubicBezTo>
                  <a:cubicBezTo>
                    <a:pt x="1959" y="1254"/>
                    <a:pt x="2162" y="627"/>
                    <a:pt x="2084"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33"/>
            <p:cNvSpPr/>
            <p:nvPr/>
          </p:nvSpPr>
          <p:spPr>
            <a:xfrm>
              <a:off x="482950" y="2930425"/>
              <a:ext cx="156325" cy="143000"/>
            </a:xfrm>
            <a:custGeom>
              <a:avLst/>
              <a:gdLst/>
              <a:ahLst/>
              <a:cxnLst/>
              <a:rect l="l" t="t" r="r" b="b"/>
              <a:pathLst>
                <a:path w="6253" h="5720" extrusionOk="0">
                  <a:moveTo>
                    <a:pt x="3231" y="0"/>
                  </a:moveTo>
                  <a:cubicBezTo>
                    <a:pt x="2361" y="0"/>
                    <a:pt x="1506" y="403"/>
                    <a:pt x="941" y="1157"/>
                  </a:cubicBezTo>
                  <a:cubicBezTo>
                    <a:pt x="925" y="1157"/>
                    <a:pt x="925" y="1172"/>
                    <a:pt x="909" y="1188"/>
                  </a:cubicBezTo>
                  <a:cubicBezTo>
                    <a:pt x="878" y="1235"/>
                    <a:pt x="847" y="1266"/>
                    <a:pt x="831" y="1313"/>
                  </a:cubicBezTo>
                  <a:cubicBezTo>
                    <a:pt x="0" y="2583"/>
                    <a:pt x="314" y="4290"/>
                    <a:pt x="1567" y="5184"/>
                  </a:cubicBezTo>
                  <a:cubicBezTo>
                    <a:pt x="1818" y="5372"/>
                    <a:pt x="2100" y="5497"/>
                    <a:pt x="2367" y="5575"/>
                  </a:cubicBezTo>
                  <a:cubicBezTo>
                    <a:pt x="2414" y="5607"/>
                    <a:pt x="2476" y="5607"/>
                    <a:pt x="2508" y="5622"/>
                  </a:cubicBezTo>
                  <a:cubicBezTo>
                    <a:pt x="2751" y="5687"/>
                    <a:pt x="3000" y="5720"/>
                    <a:pt x="3248" y="5720"/>
                  </a:cubicBezTo>
                  <a:cubicBezTo>
                    <a:pt x="4136" y="5720"/>
                    <a:pt x="5012" y="5309"/>
                    <a:pt x="5563" y="4526"/>
                  </a:cubicBezTo>
                  <a:cubicBezTo>
                    <a:pt x="6190" y="3648"/>
                    <a:pt x="6253" y="2520"/>
                    <a:pt x="5798" y="1627"/>
                  </a:cubicBezTo>
                  <a:lnTo>
                    <a:pt x="5736" y="1501"/>
                  </a:lnTo>
                  <a:cubicBezTo>
                    <a:pt x="5547" y="1141"/>
                    <a:pt x="5265" y="796"/>
                    <a:pt x="4905" y="545"/>
                  </a:cubicBezTo>
                  <a:cubicBezTo>
                    <a:pt x="4393" y="177"/>
                    <a:pt x="3809" y="0"/>
                    <a:pt x="3231"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33"/>
            <p:cNvSpPr/>
            <p:nvPr/>
          </p:nvSpPr>
          <p:spPr>
            <a:xfrm>
              <a:off x="504500" y="2957825"/>
              <a:ext cx="63100" cy="113175"/>
            </a:xfrm>
            <a:custGeom>
              <a:avLst/>
              <a:gdLst/>
              <a:ahLst/>
              <a:cxnLst/>
              <a:rect l="l" t="t" r="r" b="b"/>
              <a:pathLst>
                <a:path w="2524" h="4527" extrusionOk="0">
                  <a:moveTo>
                    <a:pt x="289" y="0"/>
                  </a:moveTo>
                  <a:cubicBezTo>
                    <a:pt x="234" y="0"/>
                    <a:pt x="179" y="5"/>
                    <a:pt x="126" y="14"/>
                  </a:cubicBezTo>
                  <a:cubicBezTo>
                    <a:pt x="94" y="14"/>
                    <a:pt x="94" y="45"/>
                    <a:pt x="79" y="61"/>
                  </a:cubicBezTo>
                  <a:cubicBezTo>
                    <a:pt x="63" y="92"/>
                    <a:pt x="16" y="139"/>
                    <a:pt x="0" y="170"/>
                  </a:cubicBezTo>
                  <a:cubicBezTo>
                    <a:pt x="93" y="139"/>
                    <a:pt x="192" y="124"/>
                    <a:pt x="291" y="124"/>
                  </a:cubicBezTo>
                  <a:cubicBezTo>
                    <a:pt x="495" y="124"/>
                    <a:pt x="699" y="190"/>
                    <a:pt x="846" y="327"/>
                  </a:cubicBezTo>
                  <a:cubicBezTo>
                    <a:pt x="878" y="374"/>
                    <a:pt x="925" y="405"/>
                    <a:pt x="956" y="468"/>
                  </a:cubicBezTo>
                  <a:cubicBezTo>
                    <a:pt x="987" y="484"/>
                    <a:pt x="987" y="531"/>
                    <a:pt x="1003" y="562"/>
                  </a:cubicBezTo>
                  <a:lnTo>
                    <a:pt x="1003" y="609"/>
                  </a:lnTo>
                  <a:cubicBezTo>
                    <a:pt x="1019" y="703"/>
                    <a:pt x="1003" y="797"/>
                    <a:pt x="987" y="875"/>
                  </a:cubicBezTo>
                  <a:cubicBezTo>
                    <a:pt x="909" y="1189"/>
                    <a:pt x="768" y="1502"/>
                    <a:pt x="564" y="1769"/>
                  </a:cubicBezTo>
                  <a:cubicBezTo>
                    <a:pt x="549" y="1784"/>
                    <a:pt x="549" y="1816"/>
                    <a:pt x="564" y="1831"/>
                  </a:cubicBezTo>
                  <a:cubicBezTo>
                    <a:pt x="584" y="1861"/>
                    <a:pt x="604" y="1872"/>
                    <a:pt x="620" y="1872"/>
                  </a:cubicBezTo>
                  <a:cubicBezTo>
                    <a:pt x="629" y="1872"/>
                    <a:pt x="637" y="1868"/>
                    <a:pt x="643" y="1863"/>
                  </a:cubicBezTo>
                  <a:cubicBezTo>
                    <a:pt x="829" y="1752"/>
                    <a:pt x="1039" y="1697"/>
                    <a:pt x="1245" y="1697"/>
                  </a:cubicBezTo>
                  <a:cubicBezTo>
                    <a:pt x="1418" y="1697"/>
                    <a:pt x="1589" y="1737"/>
                    <a:pt x="1740" y="1816"/>
                  </a:cubicBezTo>
                  <a:cubicBezTo>
                    <a:pt x="2084" y="1972"/>
                    <a:pt x="2319" y="2348"/>
                    <a:pt x="2351" y="2724"/>
                  </a:cubicBezTo>
                  <a:cubicBezTo>
                    <a:pt x="2382" y="3273"/>
                    <a:pt x="2053" y="3759"/>
                    <a:pt x="1693" y="4244"/>
                  </a:cubicBezTo>
                  <a:cubicBezTo>
                    <a:pt x="1630" y="4354"/>
                    <a:pt x="1567" y="4432"/>
                    <a:pt x="1489" y="4479"/>
                  </a:cubicBezTo>
                  <a:cubicBezTo>
                    <a:pt x="1536" y="4511"/>
                    <a:pt x="1583" y="4511"/>
                    <a:pt x="1630" y="4526"/>
                  </a:cubicBezTo>
                  <a:cubicBezTo>
                    <a:pt x="1693" y="4464"/>
                    <a:pt x="1740" y="4385"/>
                    <a:pt x="1787" y="4323"/>
                  </a:cubicBezTo>
                  <a:cubicBezTo>
                    <a:pt x="2178" y="3821"/>
                    <a:pt x="2523" y="3304"/>
                    <a:pt x="2476" y="2677"/>
                  </a:cubicBezTo>
                  <a:cubicBezTo>
                    <a:pt x="2476" y="2583"/>
                    <a:pt x="2445" y="2505"/>
                    <a:pt x="2429" y="2427"/>
                  </a:cubicBezTo>
                  <a:cubicBezTo>
                    <a:pt x="2413" y="2348"/>
                    <a:pt x="2398" y="2270"/>
                    <a:pt x="2351" y="2207"/>
                  </a:cubicBezTo>
                  <a:cubicBezTo>
                    <a:pt x="2241" y="1972"/>
                    <a:pt x="2037" y="1784"/>
                    <a:pt x="1802" y="1659"/>
                  </a:cubicBezTo>
                  <a:cubicBezTo>
                    <a:pt x="1628" y="1572"/>
                    <a:pt x="1444" y="1528"/>
                    <a:pt x="1256" y="1528"/>
                  </a:cubicBezTo>
                  <a:cubicBezTo>
                    <a:pt x="1106" y="1528"/>
                    <a:pt x="953" y="1556"/>
                    <a:pt x="799" y="1612"/>
                  </a:cubicBezTo>
                  <a:cubicBezTo>
                    <a:pt x="940" y="1392"/>
                    <a:pt x="1034" y="1142"/>
                    <a:pt x="1097" y="875"/>
                  </a:cubicBezTo>
                  <a:cubicBezTo>
                    <a:pt x="1097" y="844"/>
                    <a:pt x="1113" y="828"/>
                    <a:pt x="1113" y="781"/>
                  </a:cubicBezTo>
                  <a:cubicBezTo>
                    <a:pt x="1144" y="719"/>
                    <a:pt x="1144" y="640"/>
                    <a:pt x="1113" y="562"/>
                  </a:cubicBezTo>
                  <a:cubicBezTo>
                    <a:pt x="1113" y="531"/>
                    <a:pt x="1097" y="515"/>
                    <a:pt x="1097" y="484"/>
                  </a:cubicBezTo>
                  <a:cubicBezTo>
                    <a:pt x="1081" y="468"/>
                    <a:pt x="1066" y="437"/>
                    <a:pt x="1066" y="405"/>
                  </a:cubicBezTo>
                  <a:cubicBezTo>
                    <a:pt x="1066" y="390"/>
                    <a:pt x="1034" y="374"/>
                    <a:pt x="1019" y="358"/>
                  </a:cubicBezTo>
                  <a:cubicBezTo>
                    <a:pt x="1003" y="311"/>
                    <a:pt x="956" y="280"/>
                    <a:pt x="925" y="233"/>
                  </a:cubicBezTo>
                  <a:cubicBezTo>
                    <a:pt x="760" y="81"/>
                    <a:pt x="523" y="0"/>
                    <a:pt x="28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33"/>
            <p:cNvSpPr/>
            <p:nvPr/>
          </p:nvSpPr>
          <p:spPr>
            <a:xfrm>
              <a:off x="561700" y="2967150"/>
              <a:ext cx="66225" cy="52525"/>
            </a:xfrm>
            <a:custGeom>
              <a:avLst/>
              <a:gdLst/>
              <a:ahLst/>
              <a:cxnLst/>
              <a:rect l="l" t="t" r="r" b="b"/>
              <a:pathLst>
                <a:path w="2649" h="2101" extrusionOk="0">
                  <a:moveTo>
                    <a:pt x="2586" y="1"/>
                  </a:moveTo>
                  <a:cubicBezTo>
                    <a:pt x="2288" y="32"/>
                    <a:pt x="1974" y="220"/>
                    <a:pt x="1786" y="487"/>
                  </a:cubicBezTo>
                  <a:cubicBezTo>
                    <a:pt x="1739" y="518"/>
                    <a:pt x="1724" y="581"/>
                    <a:pt x="1692" y="643"/>
                  </a:cubicBezTo>
                  <a:cubicBezTo>
                    <a:pt x="1630" y="722"/>
                    <a:pt x="1583" y="800"/>
                    <a:pt x="1567" y="878"/>
                  </a:cubicBezTo>
                  <a:cubicBezTo>
                    <a:pt x="1489" y="1067"/>
                    <a:pt x="1457" y="1286"/>
                    <a:pt x="1457" y="1521"/>
                  </a:cubicBezTo>
                  <a:cubicBezTo>
                    <a:pt x="1303" y="1366"/>
                    <a:pt x="1074" y="1254"/>
                    <a:pt x="840" y="1254"/>
                  </a:cubicBezTo>
                  <a:cubicBezTo>
                    <a:pt x="790" y="1254"/>
                    <a:pt x="739" y="1259"/>
                    <a:pt x="690" y="1270"/>
                  </a:cubicBezTo>
                  <a:cubicBezTo>
                    <a:pt x="392" y="1333"/>
                    <a:pt x="141" y="1568"/>
                    <a:pt x="47" y="1850"/>
                  </a:cubicBezTo>
                  <a:cubicBezTo>
                    <a:pt x="16" y="1897"/>
                    <a:pt x="0" y="1960"/>
                    <a:pt x="0" y="2022"/>
                  </a:cubicBezTo>
                  <a:cubicBezTo>
                    <a:pt x="0" y="2038"/>
                    <a:pt x="0" y="2054"/>
                    <a:pt x="16" y="2069"/>
                  </a:cubicBezTo>
                  <a:cubicBezTo>
                    <a:pt x="47" y="2101"/>
                    <a:pt x="47" y="2101"/>
                    <a:pt x="63" y="2101"/>
                  </a:cubicBezTo>
                  <a:cubicBezTo>
                    <a:pt x="78" y="2101"/>
                    <a:pt x="94" y="2101"/>
                    <a:pt x="125" y="2069"/>
                  </a:cubicBezTo>
                  <a:cubicBezTo>
                    <a:pt x="141" y="2054"/>
                    <a:pt x="141" y="2054"/>
                    <a:pt x="141" y="2038"/>
                  </a:cubicBezTo>
                  <a:cubicBezTo>
                    <a:pt x="157" y="1740"/>
                    <a:pt x="407" y="1474"/>
                    <a:pt x="705" y="1411"/>
                  </a:cubicBezTo>
                  <a:cubicBezTo>
                    <a:pt x="740" y="1406"/>
                    <a:pt x="776" y="1403"/>
                    <a:pt x="812" y="1403"/>
                  </a:cubicBezTo>
                  <a:cubicBezTo>
                    <a:pt x="1078" y="1403"/>
                    <a:pt x="1349" y="1554"/>
                    <a:pt x="1473" y="1803"/>
                  </a:cubicBezTo>
                  <a:cubicBezTo>
                    <a:pt x="1489" y="1834"/>
                    <a:pt x="1520" y="1834"/>
                    <a:pt x="1551" y="1834"/>
                  </a:cubicBezTo>
                  <a:cubicBezTo>
                    <a:pt x="1598" y="1834"/>
                    <a:pt x="1614" y="1803"/>
                    <a:pt x="1567" y="1756"/>
                  </a:cubicBezTo>
                  <a:cubicBezTo>
                    <a:pt x="1551" y="1364"/>
                    <a:pt x="1614" y="1004"/>
                    <a:pt x="1771" y="722"/>
                  </a:cubicBezTo>
                  <a:cubicBezTo>
                    <a:pt x="1786" y="706"/>
                    <a:pt x="1786" y="690"/>
                    <a:pt x="1802" y="659"/>
                  </a:cubicBezTo>
                  <a:cubicBezTo>
                    <a:pt x="1818" y="643"/>
                    <a:pt x="1865" y="612"/>
                    <a:pt x="1880" y="565"/>
                  </a:cubicBezTo>
                  <a:cubicBezTo>
                    <a:pt x="2053" y="314"/>
                    <a:pt x="2350" y="142"/>
                    <a:pt x="2648" y="111"/>
                  </a:cubicBezTo>
                  <a:lnTo>
                    <a:pt x="2586" y="1"/>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33"/>
            <p:cNvSpPr/>
            <p:nvPr/>
          </p:nvSpPr>
          <p:spPr>
            <a:xfrm>
              <a:off x="526425" y="2967000"/>
              <a:ext cx="81525" cy="24950"/>
            </a:xfrm>
            <a:custGeom>
              <a:avLst/>
              <a:gdLst/>
              <a:ahLst/>
              <a:cxnLst/>
              <a:rect l="l" t="t" r="r" b="b"/>
              <a:pathLst>
                <a:path w="3261" h="998" extrusionOk="0">
                  <a:moveTo>
                    <a:pt x="98" y="1"/>
                  </a:moveTo>
                  <a:cubicBezTo>
                    <a:pt x="88" y="1"/>
                    <a:pt x="76" y="3"/>
                    <a:pt x="63" y="7"/>
                  </a:cubicBezTo>
                  <a:cubicBezTo>
                    <a:pt x="32" y="7"/>
                    <a:pt x="1" y="38"/>
                    <a:pt x="32" y="85"/>
                  </a:cubicBezTo>
                  <a:cubicBezTo>
                    <a:pt x="110" y="289"/>
                    <a:pt x="267" y="555"/>
                    <a:pt x="471" y="712"/>
                  </a:cubicBezTo>
                  <a:cubicBezTo>
                    <a:pt x="612" y="806"/>
                    <a:pt x="769" y="869"/>
                    <a:pt x="957" y="884"/>
                  </a:cubicBezTo>
                  <a:cubicBezTo>
                    <a:pt x="1333" y="884"/>
                    <a:pt x="1615" y="602"/>
                    <a:pt x="1850" y="336"/>
                  </a:cubicBezTo>
                  <a:cubicBezTo>
                    <a:pt x="1959" y="602"/>
                    <a:pt x="2163" y="822"/>
                    <a:pt x="2367" y="916"/>
                  </a:cubicBezTo>
                  <a:cubicBezTo>
                    <a:pt x="2473" y="969"/>
                    <a:pt x="2595" y="998"/>
                    <a:pt x="2716" y="998"/>
                  </a:cubicBezTo>
                  <a:cubicBezTo>
                    <a:pt x="2915" y="998"/>
                    <a:pt x="3112" y="919"/>
                    <a:pt x="3229" y="743"/>
                  </a:cubicBezTo>
                  <a:cubicBezTo>
                    <a:pt x="3260" y="712"/>
                    <a:pt x="3229" y="665"/>
                    <a:pt x="3213" y="649"/>
                  </a:cubicBezTo>
                  <a:cubicBezTo>
                    <a:pt x="3204" y="645"/>
                    <a:pt x="3193" y="643"/>
                    <a:pt x="3183" y="643"/>
                  </a:cubicBezTo>
                  <a:cubicBezTo>
                    <a:pt x="3157" y="643"/>
                    <a:pt x="3130" y="654"/>
                    <a:pt x="3119" y="665"/>
                  </a:cubicBezTo>
                  <a:cubicBezTo>
                    <a:pt x="3020" y="803"/>
                    <a:pt x="2853" y="861"/>
                    <a:pt x="2688" y="861"/>
                  </a:cubicBezTo>
                  <a:cubicBezTo>
                    <a:pt x="2591" y="861"/>
                    <a:pt x="2495" y="841"/>
                    <a:pt x="2414" y="806"/>
                  </a:cubicBezTo>
                  <a:cubicBezTo>
                    <a:pt x="2195" y="696"/>
                    <a:pt x="2022" y="477"/>
                    <a:pt x="1897" y="179"/>
                  </a:cubicBezTo>
                  <a:cubicBezTo>
                    <a:pt x="1881" y="164"/>
                    <a:pt x="1865" y="148"/>
                    <a:pt x="1850" y="148"/>
                  </a:cubicBezTo>
                  <a:cubicBezTo>
                    <a:pt x="1834" y="148"/>
                    <a:pt x="1803" y="148"/>
                    <a:pt x="1787" y="164"/>
                  </a:cubicBezTo>
                  <a:cubicBezTo>
                    <a:pt x="1552" y="430"/>
                    <a:pt x="1301" y="743"/>
                    <a:pt x="941" y="743"/>
                  </a:cubicBezTo>
                  <a:cubicBezTo>
                    <a:pt x="581" y="743"/>
                    <a:pt x="283" y="399"/>
                    <a:pt x="142" y="38"/>
                  </a:cubicBezTo>
                  <a:cubicBezTo>
                    <a:pt x="142" y="15"/>
                    <a:pt x="125" y="1"/>
                    <a:pt x="98"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33"/>
            <p:cNvSpPr/>
            <p:nvPr/>
          </p:nvSpPr>
          <p:spPr>
            <a:xfrm>
              <a:off x="457875" y="3024750"/>
              <a:ext cx="57625" cy="61525"/>
            </a:xfrm>
            <a:custGeom>
              <a:avLst/>
              <a:gdLst/>
              <a:ahLst/>
              <a:cxnLst/>
              <a:rect l="l" t="t" r="r" b="b"/>
              <a:pathLst>
                <a:path w="2305" h="2461" extrusionOk="0">
                  <a:moveTo>
                    <a:pt x="48" y="0"/>
                  </a:moveTo>
                  <a:cubicBezTo>
                    <a:pt x="1" y="533"/>
                    <a:pt x="157" y="1082"/>
                    <a:pt x="471" y="1520"/>
                  </a:cubicBezTo>
                  <a:cubicBezTo>
                    <a:pt x="784" y="1943"/>
                    <a:pt x="1254" y="2257"/>
                    <a:pt x="1771" y="2382"/>
                  </a:cubicBezTo>
                  <a:cubicBezTo>
                    <a:pt x="1944" y="2414"/>
                    <a:pt x="2116" y="2429"/>
                    <a:pt x="2304" y="2461"/>
                  </a:cubicBezTo>
                  <a:cubicBezTo>
                    <a:pt x="2304" y="1834"/>
                    <a:pt x="2116" y="1207"/>
                    <a:pt x="1693" y="768"/>
                  </a:cubicBezTo>
                  <a:cubicBezTo>
                    <a:pt x="1254" y="314"/>
                    <a:pt x="674" y="32"/>
                    <a:pt x="48"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33"/>
            <p:cNvSpPr/>
            <p:nvPr/>
          </p:nvSpPr>
          <p:spPr>
            <a:xfrm>
              <a:off x="523300" y="3080825"/>
              <a:ext cx="81125" cy="37525"/>
            </a:xfrm>
            <a:custGeom>
              <a:avLst/>
              <a:gdLst/>
              <a:ahLst/>
              <a:cxnLst/>
              <a:rect l="l" t="t" r="r" b="b"/>
              <a:pathLst>
                <a:path w="3245" h="1501" extrusionOk="0">
                  <a:moveTo>
                    <a:pt x="1975" y="0"/>
                  </a:moveTo>
                  <a:cubicBezTo>
                    <a:pt x="1896" y="0"/>
                    <a:pt x="1818" y="5"/>
                    <a:pt x="1740" y="14"/>
                  </a:cubicBezTo>
                  <a:cubicBezTo>
                    <a:pt x="1207" y="76"/>
                    <a:pt x="706" y="312"/>
                    <a:pt x="329" y="703"/>
                  </a:cubicBezTo>
                  <a:cubicBezTo>
                    <a:pt x="204" y="844"/>
                    <a:pt x="110" y="970"/>
                    <a:pt x="0" y="1111"/>
                  </a:cubicBezTo>
                  <a:cubicBezTo>
                    <a:pt x="380" y="1352"/>
                    <a:pt x="819" y="1501"/>
                    <a:pt x="1267" y="1501"/>
                  </a:cubicBezTo>
                  <a:cubicBezTo>
                    <a:pt x="1429" y="1501"/>
                    <a:pt x="1593" y="1481"/>
                    <a:pt x="1755" y="1440"/>
                  </a:cubicBezTo>
                  <a:cubicBezTo>
                    <a:pt x="2367" y="1314"/>
                    <a:pt x="2915" y="938"/>
                    <a:pt x="3244" y="406"/>
                  </a:cubicBezTo>
                  <a:cubicBezTo>
                    <a:pt x="2883" y="152"/>
                    <a:pt x="2431" y="0"/>
                    <a:pt x="1975"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33"/>
            <p:cNvSpPr/>
            <p:nvPr/>
          </p:nvSpPr>
          <p:spPr>
            <a:xfrm>
              <a:off x="1040400" y="2244400"/>
              <a:ext cx="78375" cy="113050"/>
            </a:xfrm>
            <a:custGeom>
              <a:avLst/>
              <a:gdLst/>
              <a:ahLst/>
              <a:cxnLst/>
              <a:rect l="l" t="t" r="r" b="b"/>
              <a:pathLst>
                <a:path w="3135" h="4522" extrusionOk="0">
                  <a:moveTo>
                    <a:pt x="1583" y="157"/>
                  </a:moveTo>
                  <a:lnTo>
                    <a:pt x="2131" y="957"/>
                  </a:lnTo>
                  <a:lnTo>
                    <a:pt x="831" y="2680"/>
                  </a:lnTo>
                  <a:lnTo>
                    <a:pt x="173" y="2194"/>
                  </a:lnTo>
                  <a:cubicBezTo>
                    <a:pt x="298" y="2038"/>
                    <a:pt x="752" y="1505"/>
                    <a:pt x="1050" y="1051"/>
                  </a:cubicBezTo>
                  <a:cubicBezTo>
                    <a:pt x="1301" y="643"/>
                    <a:pt x="1505" y="314"/>
                    <a:pt x="1583" y="157"/>
                  </a:cubicBezTo>
                  <a:close/>
                  <a:moveTo>
                    <a:pt x="1567" y="1"/>
                  </a:moveTo>
                  <a:cubicBezTo>
                    <a:pt x="1536" y="1"/>
                    <a:pt x="1520" y="16"/>
                    <a:pt x="1505" y="16"/>
                  </a:cubicBezTo>
                  <a:cubicBezTo>
                    <a:pt x="1505" y="16"/>
                    <a:pt x="1269" y="455"/>
                    <a:pt x="909" y="1004"/>
                  </a:cubicBezTo>
                  <a:cubicBezTo>
                    <a:pt x="580" y="1552"/>
                    <a:pt x="16" y="2147"/>
                    <a:pt x="16" y="2179"/>
                  </a:cubicBezTo>
                  <a:cubicBezTo>
                    <a:pt x="0" y="2194"/>
                    <a:pt x="0" y="2194"/>
                    <a:pt x="0" y="2210"/>
                  </a:cubicBezTo>
                  <a:cubicBezTo>
                    <a:pt x="0" y="2226"/>
                    <a:pt x="0" y="2257"/>
                    <a:pt x="16" y="2257"/>
                  </a:cubicBezTo>
                  <a:lnTo>
                    <a:pt x="2821" y="4372"/>
                  </a:lnTo>
                  <a:lnTo>
                    <a:pt x="2977" y="4498"/>
                  </a:lnTo>
                  <a:cubicBezTo>
                    <a:pt x="2985" y="4513"/>
                    <a:pt x="2993" y="4521"/>
                    <a:pt x="3001" y="4521"/>
                  </a:cubicBezTo>
                  <a:cubicBezTo>
                    <a:pt x="3009" y="4521"/>
                    <a:pt x="3017" y="4513"/>
                    <a:pt x="3024" y="4498"/>
                  </a:cubicBezTo>
                  <a:cubicBezTo>
                    <a:pt x="3056" y="4498"/>
                    <a:pt x="3056" y="4498"/>
                    <a:pt x="3056" y="4482"/>
                  </a:cubicBezTo>
                  <a:cubicBezTo>
                    <a:pt x="3134" y="4435"/>
                    <a:pt x="3103" y="4404"/>
                    <a:pt x="3087" y="4404"/>
                  </a:cubicBezTo>
                  <a:lnTo>
                    <a:pt x="909" y="2759"/>
                  </a:lnTo>
                  <a:lnTo>
                    <a:pt x="2241" y="1004"/>
                  </a:lnTo>
                  <a:cubicBezTo>
                    <a:pt x="2272" y="972"/>
                    <a:pt x="2272" y="957"/>
                    <a:pt x="2241" y="941"/>
                  </a:cubicBezTo>
                  <a:lnTo>
                    <a:pt x="1614" y="16"/>
                  </a:lnTo>
                  <a:cubicBezTo>
                    <a:pt x="1599" y="1"/>
                    <a:pt x="1583" y="1"/>
                    <a:pt x="1567"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33"/>
            <p:cNvSpPr/>
            <p:nvPr/>
          </p:nvSpPr>
          <p:spPr>
            <a:xfrm>
              <a:off x="1093275" y="2353175"/>
              <a:ext cx="25450" cy="29975"/>
            </a:xfrm>
            <a:custGeom>
              <a:avLst/>
              <a:gdLst/>
              <a:ahLst/>
              <a:cxnLst/>
              <a:rect l="l" t="t" r="r" b="b"/>
              <a:pathLst>
                <a:path w="1018" h="1199" extrusionOk="0">
                  <a:moveTo>
                    <a:pt x="828" y="1"/>
                  </a:moveTo>
                  <a:cubicBezTo>
                    <a:pt x="640" y="1"/>
                    <a:pt x="349" y="181"/>
                    <a:pt x="251" y="288"/>
                  </a:cubicBezTo>
                  <a:cubicBezTo>
                    <a:pt x="79" y="460"/>
                    <a:pt x="1" y="774"/>
                    <a:pt x="126" y="993"/>
                  </a:cubicBezTo>
                  <a:cubicBezTo>
                    <a:pt x="199" y="1109"/>
                    <a:pt x="312" y="1198"/>
                    <a:pt x="452" y="1198"/>
                  </a:cubicBezTo>
                  <a:cubicBezTo>
                    <a:pt x="464" y="1198"/>
                    <a:pt x="475" y="1198"/>
                    <a:pt x="486" y="1197"/>
                  </a:cubicBezTo>
                  <a:cubicBezTo>
                    <a:pt x="627" y="1165"/>
                    <a:pt x="721" y="1056"/>
                    <a:pt x="784" y="930"/>
                  </a:cubicBezTo>
                  <a:cubicBezTo>
                    <a:pt x="894" y="711"/>
                    <a:pt x="956" y="476"/>
                    <a:pt x="988" y="257"/>
                  </a:cubicBezTo>
                  <a:cubicBezTo>
                    <a:pt x="1017" y="67"/>
                    <a:pt x="942" y="1"/>
                    <a:pt x="828"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33"/>
            <p:cNvSpPr/>
            <p:nvPr/>
          </p:nvSpPr>
          <p:spPr>
            <a:xfrm>
              <a:off x="1262500" y="2595000"/>
              <a:ext cx="61150" cy="66050"/>
            </a:xfrm>
            <a:custGeom>
              <a:avLst/>
              <a:gdLst/>
              <a:ahLst/>
              <a:cxnLst/>
              <a:rect l="l" t="t" r="r" b="b"/>
              <a:pathLst>
                <a:path w="2446" h="2642" extrusionOk="0">
                  <a:moveTo>
                    <a:pt x="2398" y="1"/>
                  </a:moveTo>
                  <a:lnTo>
                    <a:pt x="158" y="2383"/>
                  </a:lnTo>
                  <a:lnTo>
                    <a:pt x="17" y="2539"/>
                  </a:lnTo>
                  <a:cubicBezTo>
                    <a:pt x="1" y="2571"/>
                    <a:pt x="1" y="2586"/>
                    <a:pt x="1" y="2602"/>
                  </a:cubicBezTo>
                  <a:cubicBezTo>
                    <a:pt x="1" y="2618"/>
                    <a:pt x="1" y="2618"/>
                    <a:pt x="17" y="2618"/>
                  </a:cubicBezTo>
                  <a:cubicBezTo>
                    <a:pt x="32" y="2633"/>
                    <a:pt x="48" y="2641"/>
                    <a:pt x="62" y="2641"/>
                  </a:cubicBezTo>
                  <a:cubicBezTo>
                    <a:pt x="75" y="2641"/>
                    <a:pt x="87" y="2633"/>
                    <a:pt x="95" y="2618"/>
                  </a:cubicBezTo>
                  <a:lnTo>
                    <a:pt x="1960" y="643"/>
                  </a:lnTo>
                  <a:lnTo>
                    <a:pt x="2445" y="1113"/>
                  </a:lnTo>
                  <a:lnTo>
                    <a:pt x="2445" y="925"/>
                  </a:lnTo>
                  <a:lnTo>
                    <a:pt x="2038" y="549"/>
                  </a:lnTo>
                  <a:lnTo>
                    <a:pt x="2414" y="158"/>
                  </a:lnTo>
                  <a:cubicBezTo>
                    <a:pt x="2414" y="95"/>
                    <a:pt x="2414" y="64"/>
                    <a:pt x="2398"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33"/>
            <p:cNvSpPr/>
            <p:nvPr/>
          </p:nvSpPr>
          <p:spPr>
            <a:xfrm>
              <a:off x="1238225" y="2635625"/>
              <a:ext cx="32800" cy="24900"/>
            </a:xfrm>
            <a:custGeom>
              <a:avLst/>
              <a:gdLst/>
              <a:ahLst/>
              <a:cxnLst/>
              <a:rect l="l" t="t" r="r" b="b"/>
              <a:pathLst>
                <a:path w="1312" h="996" extrusionOk="0">
                  <a:moveTo>
                    <a:pt x="429" y="0"/>
                  </a:moveTo>
                  <a:cubicBezTo>
                    <a:pt x="363" y="0"/>
                    <a:pt x="298" y="12"/>
                    <a:pt x="235" y="37"/>
                  </a:cubicBezTo>
                  <a:cubicBezTo>
                    <a:pt x="94" y="100"/>
                    <a:pt x="0" y="209"/>
                    <a:pt x="0" y="350"/>
                  </a:cubicBezTo>
                  <a:cubicBezTo>
                    <a:pt x="0" y="491"/>
                    <a:pt x="94" y="601"/>
                    <a:pt x="204" y="679"/>
                  </a:cubicBezTo>
                  <a:cubicBezTo>
                    <a:pt x="408" y="820"/>
                    <a:pt x="643" y="914"/>
                    <a:pt x="878" y="977"/>
                  </a:cubicBezTo>
                  <a:cubicBezTo>
                    <a:pt x="922" y="990"/>
                    <a:pt x="959" y="996"/>
                    <a:pt x="991" y="996"/>
                  </a:cubicBezTo>
                  <a:cubicBezTo>
                    <a:pt x="1311" y="996"/>
                    <a:pt x="1052" y="397"/>
                    <a:pt x="909" y="241"/>
                  </a:cubicBezTo>
                  <a:cubicBezTo>
                    <a:pt x="794" y="91"/>
                    <a:pt x="611" y="0"/>
                    <a:pt x="429"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33"/>
            <p:cNvSpPr/>
            <p:nvPr/>
          </p:nvSpPr>
          <p:spPr>
            <a:xfrm>
              <a:off x="896625" y="3129625"/>
              <a:ext cx="33325" cy="15800"/>
            </a:xfrm>
            <a:custGeom>
              <a:avLst/>
              <a:gdLst/>
              <a:ahLst/>
              <a:cxnLst/>
              <a:rect l="l" t="t" r="r" b="b"/>
              <a:pathLst>
                <a:path w="1333" h="632" extrusionOk="0">
                  <a:moveTo>
                    <a:pt x="562" y="1"/>
                  </a:moveTo>
                  <a:cubicBezTo>
                    <a:pt x="398" y="1"/>
                    <a:pt x="236" y="57"/>
                    <a:pt x="126" y="177"/>
                  </a:cubicBezTo>
                  <a:cubicBezTo>
                    <a:pt x="48" y="303"/>
                    <a:pt x="1" y="444"/>
                    <a:pt x="63" y="569"/>
                  </a:cubicBezTo>
                  <a:cubicBezTo>
                    <a:pt x="79" y="585"/>
                    <a:pt x="79" y="616"/>
                    <a:pt x="110" y="632"/>
                  </a:cubicBezTo>
                  <a:lnTo>
                    <a:pt x="1317" y="632"/>
                  </a:lnTo>
                  <a:cubicBezTo>
                    <a:pt x="1332" y="616"/>
                    <a:pt x="1332" y="569"/>
                    <a:pt x="1317" y="553"/>
                  </a:cubicBezTo>
                  <a:cubicBezTo>
                    <a:pt x="1301" y="538"/>
                    <a:pt x="1301" y="491"/>
                    <a:pt x="1285" y="475"/>
                  </a:cubicBezTo>
                  <a:cubicBezTo>
                    <a:pt x="1176" y="287"/>
                    <a:pt x="941" y="115"/>
                    <a:pt x="831" y="52"/>
                  </a:cubicBezTo>
                  <a:cubicBezTo>
                    <a:pt x="747" y="18"/>
                    <a:pt x="654" y="1"/>
                    <a:pt x="562"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33"/>
            <p:cNvSpPr/>
            <p:nvPr/>
          </p:nvSpPr>
          <p:spPr>
            <a:xfrm>
              <a:off x="927175" y="3024750"/>
              <a:ext cx="125775" cy="120675"/>
            </a:xfrm>
            <a:custGeom>
              <a:avLst/>
              <a:gdLst/>
              <a:ahLst/>
              <a:cxnLst/>
              <a:rect l="l" t="t" r="r" b="b"/>
              <a:pathLst>
                <a:path w="5031" h="4827" extrusionOk="0">
                  <a:moveTo>
                    <a:pt x="1677" y="0"/>
                  </a:moveTo>
                  <a:lnTo>
                    <a:pt x="1662" y="32"/>
                  </a:lnTo>
                  <a:cubicBezTo>
                    <a:pt x="1646" y="32"/>
                    <a:pt x="1646" y="47"/>
                    <a:pt x="1646" y="47"/>
                  </a:cubicBezTo>
                  <a:lnTo>
                    <a:pt x="1254" y="1176"/>
                  </a:lnTo>
                  <a:lnTo>
                    <a:pt x="1239" y="1223"/>
                  </a:lnTo>
                  <a:lnTo>
                    <a:pt x="345" y="3808"/>
                  </a:lnTo>
                  <a:lnTo>
                    <a:pt x="63" y="4670"/>
                  </a:lnTo>
                  <a:lnTo>
                    <a:pt x="32" y="4733"/>
                  </a:lnTo>
                  <a:lnTo>
                    <a:pt x="1" y="4827"/>
                  </a:lnTo>
                  <a:lnTo>
                    <a:pt x="110" y="4827"/>
                  </a:lnTo>
                  <a:lnTo>
                    <a:pt x="142" y="4764"/>
                  </a:lnTo>
                  <a:lnTo>
                    <a:pt x="471" y="3808"/>
                  </a:lnTo>
                  <a:lnTo>
                    <a:pt x="1333" y="1301"/>
                  </a:lnTo>
                  <a:lnTo>
                    <a:pt x="1364" y="1176"/>
                  </a:lnTo>
                  <a:lnTo>
                    <a:pt x="1724" y="141"/>
                  </a:lnTo>
                  <a:cubicBezTo>
                    <a:pt x="1944" y="235"/>
                    <a:pt x="2680" y="627"/>
                    <a:pt x="3464" y="831"/>
                  </a:cubicBezTo>
                  <a:cubicBezTo>
                    <a:pt x="3511" y="831"/>
                    <a:pt x="3542" y="847"/>
                    <a:pt x="3589" y="847"/>
                  </a:cubicBezTo>
                  <a:cubicBezTo>
                    <a:pt x="4326" y="1019"/>
                    <a:pt x="4733" y="1097"/>
                    <a:pt x="4890" y="1113"/>
                  </a:cubicBezTo>
                  <a:lnTo>
                    <a:pt x="4561" y="2100"/>
                  </a:lnTo>
                  <a:lnTo>
                    <a:pt x="4529" y="2225"/>
                  </a:lnTo>
                  <a:lnTo>
                    <a:pt x="3620" y="4811"/>
                  </a:lnTo>
                  <a:lnTo>
                    <a:pt x="3620" y="4827"/>
                  </a:lnTo>
                  <a:lnTo>
                    <a:pt x="3746" y="4827"/>
                  </a:lnTo>
                  <a:lnTo>
                    <a:pt x="4639" y="2225"/>
                  </a:lnTo>
                  <a:lnTo>
                    <a:pt x="4655" y="2178"/>
                  </a:lnTo>
                  <a:lnTo>
                    <a:pt x="5031" y="1097"/>
                  </a:lnTo>
                  <a:lnTo>
                    <a:pt x="5031" y="1050"/>
                  </a:lnTo>
                  <a:cubicBezTo>
                    <a:pt x="5031" y="1050"/>
                    <a:pt x="5015" y="1019"/>
                    <a:pt x="4999" y="1019"/>
                  </a:cubicBezTo>
                  <a:cubicBezTo>
                    <a:pt x="4999" y="1019"/>
                    <a:pt x="4576" y="972"/>
                    <a:pt x="3620" y="753"/>
                  </a:cubicBezTo>
                  <a:cubicBezTo>
                    <a:pt x="3589" y="737"/>
                    <a:pt x="3526" y="737"/>
                    <a:pt x="3479" y="706"/>
                  </a:cubicBezTo>
                  <a:cubicBezTo>
                    <a:pt x="2727" y="517"/>
                    <a:pt x="1991" y="141"/>
                    <a:pt x="1803" y="32"/>
                  </a:cubicBezTo>
                  <a:cubicBezTo>
                    <a:pt x="1756" y="0"/>
                    <a:pt x="1740" y="0"/>
                    <a:pt x="1740"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33"/>
            <p:cNvSpPr/>
            <p:nvPr/>
          </p:nvSpPr>
          <p:spPr>
            <a:xfrm>
              <a:off x="958525" y="3053350"/>
              <a:ext cx="85800" cy="27450"/>
            </a:xfrm>
            <a:custGeom>
              <a:avLst/>
              <a:gdLst/>
              <a:ahLst/>
              <a:cxnLst/>
              <a:rect l="l" t="t" r="r" b="b"/>
              <a:pathLst>
                <a:path w="3432" h="1098" extrusionOk="0">
                  <a:moveTo>
                    <a:pt x="79" y="0"/>
                  </a:moveTo>
                  <a:cubicBezTo>
                    <a:pt x="32" y="0"/>
                    <a:pt x="0" y="0"/>
                    <a:pt x="0" y="32"/>
                  </a:cubicBezTo>
                  <a:cubicBezTo>
                    <a:pt x="0" y="79"/>
                    <a:pt x="0" y="110"/>
                    <a:pt x="32" y="110"/>
                  </a:cubicBezTo>
                  <a:lnTo>
                    <a:pt x="3354" y="1097"/>
                  </a:lnTo>
                  <a:cubicBezTo>
                    <a:pt x="3369" y="1097"/>
                    <a:pt x="3401" y="1081"/>
                    <a:pt x="3432" y="1050"/>
                  </a:cubicBezTo>
                  <a:cubicBezTo>
                    <a:pt x="3432" y="1019"/>
                    <a:pt x="3432" y="972"/>
                    <a:pt x="3385" y="972"/>
                  </a:cubicBezTo>
                  <a:lnTo>
                    <a:pt x="79" y="0"/>
                  </a:ln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Subtítulo 4">
            <a:extLst>
              <a:ext uri="{FF2B5EF4-FFF2-40B4-BE49-F238E27FC236}">
                <a16:creationId xmlns:a16="http://schemas.microsoft.com/office/drawing/2014/main" id="{E899F8A7-D5C2-1B47-93AD-63F3BA178818}"/>
              </a:ext>
            </a:extLst>
          </p:cNvPr>
          <p:cNvSpPr>
            <a:spLocks noGrp="1"/>
          </p:cNvSpPr>
          <p:nvPr>
            <p:ph type="subTitle" idx="1"/>
          </p:nvPr>
        </p:nvSpPr>
        <p:spPr>
          <a:xfrm>
            <a:off x="64681" y="1517194"/>
            <a:ext cx="4615714" cy="2257653"/>
          </a:xfrm>
        </p:spPr>
        <p:txBody>
          <a:bodyPr/>
          <a:lstStyle/>
          <a:p>
            <a:r>
              <a:rPr lang="es-US"/>
              <a:t>Los términos tempo, movimiento o aire en terminología musical hacen referencia a la velocidad con la que debe ejecutarse una pieza musical. Se trata de una palabra italiana que significa «tiempo». En las partituras de una obra el tempo se suele representar al inicio de la pieza encima del pentagrama.​​​​ </a:t>
            </a:r>
          </a:p>
        </p:txBody>
      </p:sp>
      <p:pic>
        <p:nvPicPr>
          <p:cNvPr id="2" name="Imagen 2">
            <a:extLst>
              <a:ext uri="{FF2B5EF4-FFF2-40B4-BE49-F238E27FC236}">
                <a16:creationId xmlns:a16="http://schemas.microsoft.com/office/drawing/2014/main" id="{D7473116-122E-8441-86A6-6770FE55B37D}"/>
              </a:ext>
            </a:extLst>
          </p:cNvPr>
          <p:cNvPicPr>
            <a:picLocks noChangeAspect="1"/>
          </p:cNvPicPr>
          <p:nvPr/>
        </p:nvPicPr>
        <p:blipFill>
          <a:blip r:embed="rId3"/>
          <a:stretch>
            <a:fillRect/>
          </a:stretch>
        </p:blipFill>
        <p:spPr>
          <a:xfrm>
            <a:off x="5200055" y="1175036"/>
            <a:ext cx="3657535" cy="311488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60"/>
        <p:cNvGrpSpPr/>
        <p:nvPr/>
      </p:nvGrpSpPr>
      <p:grpSpPr>
        <a:xfrm>
          <a:off x="0" y="0"/>
          <a:ext cx="0" cy="0"/>
          <a:chOff x="0" y="0"/>
          <a:chExt cx="0" cy="0"/>
        </a:xfrm>
      </p:grpSpPr>
      <p:sp>
        <p:nvSpPr>
          <p:cNvPr id="2262" name="Google Shape;2262;p34"/>
          <p:cNvSpPr txBox="1">
            <a:spLocks noGrp="1"/>
          </p:cNvSpPr>
          <p:nvPr>
            <p:ph type="title"/>
          </p:nvPr>
        </p:nvSpPr>
        <p:spPr>
          <a:xfrm>
            <a:off x="3114815" y="559499"/>
            <a:ext cx="4402200" cy="6951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US" sz="4000" b="1"/>
              <a:t>Acento</a:t>
            </a:r>
            <a:endParaRPr sz="4000" b="1">
              <a:solidFill>
                <a:schemeClr val="dk2"/>
              </a:solidFill>
            </a:endParaRPr>
          </a:p>
        </p:txBody>
      </p:sp>
      <p:sp>
        <p:nvSpPr>
          <p:cNvPr id="3" name="Subtítulo 2">
            <a:extLst>
              <a:ext uri="{FF2B5EF4-FFF2-40B4-BE49-F238E27FC236}">
                <a16:creationId xmlns:a16="http://schemas.microsoft.com/office/drawing/2014/main" id="{7A649F7E-0766-0D42-A238-1B196C6836F5}"/>
              </a:ext>
            </a:extLst>
          </p:cNvPr>
          <p:cNvSpPr>
            <a:spLocks noGrp="1"/>
          </p:cNvSpPr>
          <p:nvPr>
            <p:ph type="subTitle" idx="1"/>
          </p:nvPr>
        </p:nvSpPr>
        <p:spPr>
          <a:xfrm>
            <a:off x="3501087" y="1418782"/>
            <a:ext cx="5200170" cy="1451142"/>
          </a:xfrm>
        </p:spPr>
        <p:txBody>
          <a:bodyPr/>
          <a:lstStyle/>
          <a:p>
            <a:r>
              <a:rPr lang="es-US" sz="3200"/>
              <a:t>La idea de acento musical, por lo tanto, está relacionada al énfasis aplicado en un acorde o en una nota.</a:t>
            </a:r>
          </a:p>
        </p:txBody>
      </p:sp>
      <p:pic>
        <p:nvPicPr>
          <p:cNvPr id="2" name="Imagen 3">
            <a:extLst>
              <a:ext uri="{FF2B5EF4-FFF2-40B4-BE49-F238E27FC236}">
                <a16:creationId xmlns:a16="http://schemas.microsoft.com/office/drawing/2014/main" id="{CC6B1D75-851B-DD40-ADB5-133751474C21}"/>
              </a:ext>
            </a:extLst>
          </p:cNvPr>
          <p:cNvPicPr>
            <a:picLocks noChangeAspect="1"/>
          </p:cNvPicPr>
          <p:nvPr/>
        </p:nvPicPr>
        <p:blipFill>
          <a:blip r:embed="rId3"/>
          <a:stretch>
            <a:fillRect/>
          </a:stretch>
        </p:blipFill>
        <p:spPr>
          <a:xfrm rot="20155650">
            <a:off x="388566" y="1842955"/>
            <a:ext cx="3545550" cy="28947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60"/>
        <p:cNvGrpSpPr/>
        <p:nvPr/>
      </p:nvGrpSpPr>
      <p:grpSpPr>
        <a:xfrm>
          <a:off x="0" y="0"/>
          <a:ext cx="0" cy="0"/>
          <a:chOff x="0" y="0"/>
          <a:chExt cx="0" cy="0"/>
        </a:xfrm>
      </p:grpSpPr>
      <p:sp>
        <p:nvSpPr>
          <p:cNvPr id="2361" name="Google Shape;2361;p36"/>
          <p:cNvSpPr txBox="1">
            <a:spLocks noGrp="1"/>
          </p:cNvSpPr>
          <p:nvPr>
            <p:ph type="title" idx="6"/>
          </p:nvPr>
        </p:nvSpPr>
        <p:spPr>
          <a:xfrm>
            <a:off x="1071210" y="653053"/>
            <a:ext cx="38703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US" sz="3600" b="1">
                <a:solidFill>
                  <a:schemeClr val="dk2"/>
                </a:solidFill>
              </a:rPr>
              <a:t>Compás </a:t>
            </a:r>
            <a:endParaRPr sz="3600" b="1">
              <a:solidFill>
                <a:schemeClr val="dk2"/>
              </a:solidFill>
            </a:endParaRPr>
          </a:p>
        </p:txBody>
      </p:sp>
      <p:sp>
        <p:nvSpPr>
          <p:cNvPr id="13" name="Título 12">
            <a:extLst>
              <a:ext uri="{FF2B5EF4-FFF2-40B4-BE49-F238E27FC236}">
                <a16:creationId xmlns:a16="http://schemas.microsoft.com/office/drawing/2014/main" id="{995181DA-3128-FE42-883E-FDE44B50F6A7}"/>
              </a:ext>
            </a:extLst>
          </p:cNvPr>
          <p:cNvSpPr>
            <a:spLocks noGrp="1"/>
          </p:cNvSpPr>
          <p:nvPr>
            <p:ph type="title" idx="4"/>
          </p:nvPr>
        </p:nvSpPr>
        <p:spPr>
          <a:xfrm>
            <a:off x="715099" y="1240839"/>
            <a:ext cx="4365805" cy="2906312"/>
          </a:xfrm>
        </p:spPr>
        <p:txBody>
          <a:bodyPr/>
          <a:lstStyle/>
          <a:p>
            <a:pPr marL="342900" indent="-342900">
              <a:buFont typeface="Arial" panose="020B0604020202020204" pitchFamily="34" charset="0"/>
              <a:buChar char="•"/>
            </a:pPr>
            <a:r>
              <a:rPr lang="es-US"/>
              <a:t>El compás es la entidad métrica musical compuesta por varias unidades de tiempo que se organizan en grupos, en los que se da una contraposición entre partes acentuadas y átonas.​Los compases se pueden clasificar atendiendo a diferentes criterios. </a:t>
            </a:r>
          </a:p>
        </p:txBody>
      </p:sp>
      <p:pic>
        <p:nvPicPr>
          <p:cNvPr id="2" name="Imagen 2">
            <a:extLst>
              <a:ext uri="{FF2B5EF4-FFF2-40B4-BE49-F238E27FC236}">
                <a16:creationId xmlns:a16="http://schemas.microsoft.com/office/drawing/2014/main" id="{C27559EE-EB55-FC42-9F9D-E408EAC69781}"/>
              </a:ext>
            </a:extLst>
          </p:cNvPr>
          <p:cNvPicPr>
            <a:picLocks noChangeAspect="1"/>
          </p:cNvPicPr>
          <p:nvPr/>
        </p:nvPicPr>
        <p:blipFill>
          <a:blip r:embed="rId3"/>
          <a:stretch>
            <a:fillRect/>
          </a:stretch>
        </p:blipFill>
        <p:spPr>
          <a:xfrm rot="1679684">
            <a:off x="5440734" y="1139899"/>
            <a:ext cx="2954867" cy="286370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16"/>
        <p:cNvGrpSpPr/>
        <p:nvPr/>
      </p:nvGrpSpPr>
      <p:grpSpPr>
        <a:xfrm>
          <a:off x="0" y="0"/>
          <a:ext cx="0" cy="0"/>
          <a:chOff x="0" y="0"/>
          <a:chExt cx="0" cy="0"/>
        </a:xfrm>
      </p:grpSpPr>
      <p:sp>
        <p:nvSpPr>
          <p:cNvPr id="2417" name="Google Shape;2417;p37"/>
          <p:cNvSpPr txBox="1">
            <a:spLocks noGrp="1"/>
          </p:cNvSpPr>
          <p:nvPr>
            <p:ph type="title"/>
          </p:nvPr>
        </p:nvSpPr>
        <p:spPr>
          <a:xfrm>
            <a:off x="1527675" y="445025"/>
            <a:ext cx="60888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US" sz="3600" b="1">
                <a:solidFill>
                  <a:schemeClr val="dk2"/>
                </a:solidFill>
              </a:rPr>
              <a:t>Motricidad fina y gruesa</a:t>
            </a:r>
            <a:endParaRPr sz="3600" b="1">
              <a:solidFill>
                <a:schemeClr val="dk2"/>
              </a:solidFill>
            </a:endParaRPr>
          </a:p>
        </p:txBody>
      </p:sp>
      <p:grpSp>
        <p:nvGrpSpPr>
          <p:cNvPr id="2419" name="Google Shape;2419;p37"/>
          <p:cNvGrpSpPr/>
          <p:nvPr/>
        </p:nvGrpSpPr>
        <p:grpSpPr>
          <a:xfrm rot="-717987">
            <a:off x="1149276" y="1405978"/>
            <a:ext cx="2221816" cy="2694866"/>
            <a:chOff x="2601875" y="937175"/>
            <a:chExt cx="879475" cy="1066725"/>
          </a:xfrm>
        </p:grpSpPr>
        <p:sp>
          <p:nvSpPr>
            <p:cNvPr id="2420" name="Google Shape;2420;p37"/>
            <p:cNvSpPr/>
            <p:nvPr/>
          </p:nvSpPr>
          <p:spPr>
            <a:xfrm>
              <a:off x="2601875" y="937175"/>
              <a:ext cx="879475" cy="1066725"/>
            </a:xfrm>
            <a:custGeom>
              <a:avLst/>
              <a:gdLst/>
              <a:ahLst/>
              <a:cxnLst/>
              <a:rect l="l" t="t" r="r" b="b"/>
              <a:pathLst>
                <a:path w="35179" h="42669" extrusionOk="0">
                  <a:moveTo>
                    <a:pt x="17581" y="0"/>
                  </a:moveTo>
                  <a:cubicBezTo>
                    <a:pt x="15435" y="0"/>
                    <a:pt x="13351" y="392"/>
                    <a:pt x="11361" y="1144"/>
                  </a:cubicBezTo>
                  <a:lnTo>
                    <a:pt x="11329" y="1144"/>
                  </a:lnTo>
                  <a:cubicBezTo>
                    <a:pt x="11219" y="1176"/>
                    <a:pt x="11110" y="1238"/>
                    <a:pt x="10984" y="1285"/>
                  </a:cubicBezTo>
                  <a:lnTo>
                    <a:pt x="10969" y="1285"/>
                  </a:lnTo>
                  <a:cubicBezTo>
                    <a:pt x="4309" y="4012"/>
                    <a:pt x="0" y="10389"/>
                    <a:pt x="0" y="17582"/>
                  </a:cubicBezTo>
                  <a:lnTo>
                    <a:pt x="0" y="41478"/>
                  </a:lnTo>
                  <a:cubicBezTo>
                    <a:pt x="0" y="42120"/>
                    <a:pt x="517" y="42653"/>
                    <a:pt x="1175" y="42653"/>
                  </a:cubicBezTo>
                  <a:lnTo>
                    <a:pt x="13523" y="42653"/>
                  </a:lnTo>
                  <a:lnTo>
                    <a:pt x="13523" y="42669"/>
                  </a:lnTo>
                  <a:lnTo>
                    <a:pt x="34003" y="42669"/>
                  </a:lnTo>
                  <a:cubicBezTo>
                    <a:pt x="34645" y="42669"/>
                    <a:pt x="35178" y="42136"/>
                    <a:pt x="35178" y="41493"/>
                  </a:cubicBezTo>
                  <a:lnTo>
                    <a:pt x="35178" y="17597"/>
                  </a:lnTo>
                  <a:cubicBezTo>
                    <a:pt x="35178" y="12896"/>
                    <a:pt x="33345" y="8493"/>
                    <a:pt x="30023" y="5156"/>
                  </a:cubicBezTo>
                  <a:cubicBezTo>
                    <a:pt x="26685" y="1834"/>
                    <a:pt x="22282" y="0"/>
                    <a:pt x="175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37"/>
            <p:cNvSpPr/>
            <p:nvPr/>
          </p:nvSpPr>
          <p:spPr>
            <a:xfrm>
              <a:off x="2630850" y="966150"/>
              <a:ext cx="819950" cy="1007975"/>
            </a:xfrm>
            <a:custGeom>
              <a:avLst/>
              <a:gdLst/>
              <a:ahLst/>
              <a:cxnLst/>
              <a:rect l="l" t="t" r="r" b="b"/>
              <a:pathLst>
                <a:path w="32798" h="40319" extrusionOk="0">
                  <a:moveTo>
                    <a:pt x="16391" y="1"/>
                  </a:moveTo>
                  <a:cubicBezTo>
                    <a:pt x="14338" y="1"/>
                    <a:pt x="12380" y="393"/>
                    <a:pt x="10546" y="1082"/>
                  </a:cubicBezTo>
                  <a:cubicBezTo>
                    <a:pt x="10437" y="1129"/>
                    <a:pt x="10343" y="1176"/>
                    <a:pt x="10217" y="1223"/>
                  </a:cubicBezTo>
                  <a:cubicBezTo>
                    <a:pt x="4231" y="3668"/>
                    <a:pt x="1" y="9544"/>
                    <a:pt x="1" y="16423"/>
                  </a:cubicBezTo>
                  <a:lnTo>
                    <a:pt x="1" y="40319"/>
                  </a:lnTo>
                  <a:lnTo>
                    <a:pt x="32797" y="40319"/>
                  </a:lnTo>
                  <a:lnTo>
                    <a:pt x="32797" y="16423"/>
                  </a:lnTo>
                  <a:cubicBezTo>
                    <a:pt x="32797" y="11878"/>
                    <a:pt x="30979" y="7789"/>
                    <a:pt x="27986" y="4811"/>
                  </a:cubicBezTo>
                  <a:cubicBezTo>
                    <a:pt x="25025" y="1850"/>
                    <a:pt x="20919" y="1"/>
                    <a:pt x="1639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37"/>
            <p:cNvSpPr/>
            <p:nvPr/>
          </p:nvSpPr>
          <p:spPr>
            <a:xfrm>
              <a:off x="2724475" y="1147925"/>
              <a:ext cx="649525" cy="826600"/>
            </a:xfrm>
            <a:custGeom>
              <a:avLst/>
              <a:gdLst/>
              <a:ahLst/>
              <a:cxnLst/>
              <a:rect l="l" t="t" r="r" b="b"/>
              <a:pathLst>
                <a:path w="25981" h="33064" extrusionOk="0">
                  <a:moveTo>
                    <a:pt x="14385" y="1"/>
                  </a:moveTo>
                  <a:lnTo>
                    <a:pt x="12724" y="1285"/>
                  </a:lnTo>
                  <a:lnTo>
                    <a:pt x="12662" y="1333"/>
                  </a:lnTo>
                  <a:lnTo>
                    <a:pt x="11706" y="2069"/>
                  </a:lnTo>
                  <a:cubicBezTo>
                    <a:pt x="11737" y="2116"/>
                    <a:pt x="11894" y="2304"/>
                    <a:pt x="12129" y="2617"/>
                  </a:cubicBezTo>
                  <a:cubicBezTo>
                    <a:pt x="12254" y="2774"/>
                    <a:pt x="12411" y="2962"/>
                    <a:pt x="12568" y="3166"/>
                  </a:cubicBezTo>
                  <a:cubicBezTo>
                    <a:pt x="12599" y="3229"/>
                    <a:pt x="12662" y="3291"/>
                    <a:pt x="12709" y="3354"/>
                  </a:cubicBezTo>
                  <a:cubicBezTo>
                    <a:pt x="13100" y="3855"/>
                    <a:pt x="13571" y="4482"/>
                    <a:pt x="14072" y="5187"/>
                  </a:cubicBezTo>
                  <a:cubicBezTo>
                    <a:pt x="14354" y="5579"/>
                    <a:pt x="14667" y="6002"/>
                    <a:pt x="14949" y="6425"/>
                  </a:cubicBezTo>
                  <a:cubicBezTo>
                    <a:pt x="14965" y="6441"/>
                    <a:pt x="14996" y="6488"/>
                    <a:pt x="15012" y="6503"/>
                  </a:cubicBezTo>
                  <a:cubicBezTo>
                    <a:pt x="15310" y="6911"/>
                    <a:pt x="15608" y="7350"/>
                    <a:pt x="15890" y="7773"/>
                  </a:cubicBezTo>
                  <a:cubicBezTo>
                    <a:pt x="15905" y="7804"/>
                    <a:pt x="15937" y="7835"/>
                    <a:pt x="15952" y="7851"/>
                  </a:cubicBezTo>
                  <a:cubicBezTo>
                    <a:pt x="16344" y="8431"/>
                    <a:pt x="16736" y="9011"/>
                    <a:pt x="17080" y="9606"/>
                  </a:cubicBezTo>
                  <a:cubicBezTo>
                    <a:pt x="17378" y="10076"/>
                    <a:pt x="17660" y="10546"/>
                    <a:pt x="17911" y="10985"/>
                  </a:cubicBezTo>
                  <a:cubicBezTo>
                    <a:pt x="18726" y="12458"/>
                    <a:pt x="19259" y="13727"/>
                    <a:pt x="19149" y="14401"/>
                  </a:cubicBezTo>
                  <a:cubicBezTo>
                    <a:pt x="18929" y="15576"/>
                    <a:pt x="17676" y="16297"/>
                    <a:pt x="16845" y="16673"/>
                  </a:cubicBezTo>
                  <a:cubicBezTo>
                    <a:pt x="16422" y="16845"/>
                    <a:pt x="16109" y="16939"/>
                    <a:pt x="16109" y="16939"/>
                  </a:cubicBezTo>
                  <a:lnTo>
                    <a:pt x="15780" y="17018"/>
                  </a:lnTo>
                  <a:lnTo>
                    <a:pt x="14166" y="17394"/>
                  </a:lnTo>
                  <a:lnTo>
                    <a:pt x="11800" y="17942"/>
                  </a:lnTo>
                  <a:lnTo>
                    <a:pt x="11596" y="17989"/>
                  </a:lnTo>
                  <a:cubicBezTo>
                    <a:pt x="11596" y="17989"/>
                    <a:pt x="11408" y="18036"/>
                    <a:pt x="11157" y="18099"/>
                  </a:cubicBezTo>
                  <a:cubicBezTo>
                    <a:pt x="10661" y="18214"/>
                    <a:pt x="9905" y="18359"/>
                    <a:pt x="9513" y="18359"/>
                  </a:cubicBezTo>
                  <a:cubicBezTo>
                    <a:pt x="9423" y="18359"/>
                    <a:pt x="9352" y="18352"/>
                    <a:pt x="9308" y="18334"/>
                  </a:cubicBezTo>
                  <a:cubicBezTo>
                    <a:pt x="8964" y="18193"/>
                    <a:pt x="6770" y="17096"/>
                    <a:pt x="6660" y="16140"/>
                  </a:cubicBezTo>
                  <a:cubicBezTo>
                    <a:pt x="6629" y="15796"/>
                    <a:pt x="7334" y="13931"/>
                    <a:pt x="8227" y="11721"/>
                  </a:cubicBezTo>
                  <a:lnTo>
                    <a:pt x="8227" y="11690"/>
                  </a:lnTo>
                  <a:cubicBezTo>
                    <a:pt x="8431" y="11220"/>
                    <a:pt x="8619" y="10750"/>
                    <a:pt x="8823" y="10264"/>
                  </a:cubicBezTo>
                  <a:cubicBezTo>
                    <a:pt x="8901" y="10107"/>
                    <a:pt x="8964" y="9935"/>
                    <a:pt x="9042" y="9763"/>
                  </a:cubicBezTo>
                  <a:cubicBezTo>
                    <a:pt x="9324" y="9073"/>
                    <a:pt x="9622" y="8384"/>
                    <a:pt x="9904" y="7741"/>
                  </a:cubicBezTo>
                  <a:cubicBezTo>
                    <a:pt x="10640" y="6002"/>
                    <a:pt x="11314" y="4435"/>
                    <a:pt x="11674" y="3605"/>
                  </a:cubicBezTo>
                  <a:cubicBezTo>
                    <a:pt x="11721" y="3511"/>
                    <a:pt x="11753" y="3417"/>
                    <a:pt x="11800" y="3338"/>
                  </a:cubicBezTo>
                  <a:cubicBezTo>
                    <a:pt x="11816" y="3260"/>
                    <a:pt x="11863" y="3197"/>
                    <a:pt x="11878" y="3135"/>
                  </a:cubicBezTo>
                  <a:cubicBezTo>
                    <a:pt x="11910" y="3040"/>
                    <a:pt x="11941" y="2978"/>
                    <a:pt x="11941" y="2978"/>
                  </a:cubicBezTo>
                  <a:lnTo>
                    <a:pt x="7867" y="2414"/>
                  </a:lnTo>
                  <a:cubicBezTo>
                    <a:pt x="7867" y="2414"/>
                    <a:pt x="7820" y="2445"/>
                    <a:pt x="7757" y="2523"/>
                  </a:cubicBezTo>
                  <a:cubicBezTo>
                    <a:pt x="7741" y="2555"/>
                    <a:pt x="7710" y="2586"/>
                    <a:pt x="7679" y="2633"/>
                  </a:cubicBezTo>
                  <a:cubicBezTo>
                    <a:pt x="6504" y="4153"/>
                    <a:pt x="1" y="12787"/>
                    <a:pt x="596" y="16532"/>
                  </a:cubicBezTo>
                  <a:cubicBezTo>
                    <a:pt x="1239" y="20622"/>
                    <a:pt x="7350" y="25229"/>
                    <a:pt x="7350" y="25229"/>
                  </a:cubicBezTo>
                  <a:lnTo>
                    <a:pt x="7397" y="25432"/>
                  </a:lnTo>
                  <a:lnTo>
                    <a:pt x="8697" y="33063"/>
                  </a:lnTo>
                  <a:lnTo>
                    <a:pt x="20590" y="33063"/>
                  </a:lnTo>
                  <a:lnTo>
                    <a:pt x="22596" y="24978"/>
                  </a:lnTo>
                  <a:lnTo>
                    <a:pt x="22675" y="24617"/>
                  </a:lnTo>
                  <a:cubicBezTo>
                    <a:pt x="22675" y="24617"/>
                    <a:pt x="25981" y="21217"/>
                    <a:pt x="25417" y="17221"/>
                  </a:cubicBezTo>
                  <a:cubicBezTo>
                    <a:pt x="24868" y="13179"/>
                    <a:pt x="21860" y="8776"/>
                    <a:pt x="20058" y="6519"/>
                  </a:cubicBezTo>
                  <a:cubicBezTo>
                    <a:pt x="19854" y="6268"/>
                    <a:pt x="19619" y="6002"/>
                    <a:pt x="19353" y="5689"/>
                  </a:cubicBezTo>
                  <a:cubicBezTo>
                    <a:pt x="19008" y="5250"/>
                    <a:pt x="18569" y="4764"/>
                    <a:pt x="18162" y="4278"/>
                  </a:cubicBezTo>
                  <a:cubicBezTo>
                    <a:pt x="16360" y="2194"/>
                    <a:pt x="14385" y="1"/>
                    <a:pt x="14385" y="1"/>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37"/>
            <p:cNvSpPr/>
            <p:nvPr/>
          </p:nvSpPr>
          <p:spPr>
            <a:xfrm>
              <a:off x="2886650" y="1228625"/>
              <a:ext cx="304800" cy="307550"/>
            </a:xfrm>
            <a:custGeom>
              <a:avLst/>
              <a:gdLst/>
              <a:ahLst/>
              <a:cxnLst/>
              <a:rect l="l" t="t" r="r" b="b"/>
              <a:pathLst>
                <a:path w="12192" h="12302" extrusionOk="0">
                  <a:moveTo>
                    <a:pt x="7099" y="1"/>
                  </a:moveTo>
                  <a:cubicBezTo>
                    <a:pt x="4764" y="1"/>
                    <a:pt x="2790" y="1567"/>
                    <a:pt x="2179" y="3730"/>
                  </a:cubicBezTo>
                  <a:lnTo>
                    <a:pt x="2179" y="3761"/>
                  </a:lnTo>
                  <a:cubicBezTo>
                    <a:pt x="2069" y="4200"/>
                    <a:pt x="2007" y="4654"/>
                    <a:pt x="2007" y="5124"/>
                  </a:cubicBezTo>
                  <a:cubicBezTo>
                    <a:pt x="2007" y="5281"/>
                    <a:pt x="2007" y="5438"/>
                    <a:pt x="2022" y="5610"/>
                  </a:cubicBezTo>
                  <a:lnTo>
                    <a:pt x="1944" y="6488"/>
                  </a:lnTo>
                  <a:cubicBezTo>
                    <a:pt x="1458" y="6613"/>
                    <a:pt x="1" y="6973"/>
                    <a:pt x="1" y="7256"/>
                  </a:cubicBezTo>
                  <a:cubicBezTo>
                    <a:pt x="1" y="7522"/>
                    <a:pt x="1301" y="7914"/>
                    <a:pt x="1803" y="8055"/>
                  </a:cubicBezTo>
                  <a:lnTo>
                    <a:pt x="1599" y="10483"/>
                  </a:lnTo>
                  <a:cubicBezTo>
                    <a:pt x="1536" y="11079"/>
                    <a:pt x="1928" y="11596"/>
                    <a:pt x="2492" y="11737"/>
                  </a:cubicBezTo>
                  <a:lnTo>
                    <a:pt x="4858" y="12301"/>
                  </a:lnTo>
                  <a:lnTo>
                    <a:pt x="6801" y="10217"/>
                  </a:lnTo>
                  <a:lnTo>
                    <a:pt x="7084" y="10217"/>
                  </a:lnTo>
                  <a:cubicBezTo>
                    <a:pt x="9904" y="10217"/>
                    <a:pt x="12176" y="7914"/>
                    <a:pt x="12176" y="5124"/>
                  </a:cubicBezTo>
                  <a:cubicBezTo>
                    <a:pt x="12192" y="2273"/>
                    <a:pt x="9920" y="1"/>
                    <a:pt x="7099" y="1"/>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37"/>
            <p:cNvSpPr/>
            <p:nvPr/>
          </p:nvSpPr>
          <p:spPr>
            <a:xfrm>
              <a:off x="3001825" y="1450750"/>
              <a:ext cx="146550" cy="151625"/>
            </a:xfrm>
            <a:custGeom>
              <a:avLst/>
              <a:gdLst/>
              <a:ahLst/>
              <a:cxnLst/>
              <a:rect l="l" t="t" r="r" b="b"/>
              <a:pathLst>
                <a:path w="5862" h="6065" extrusionOk="0">
                  <a:moveTo>
                    <a:pt x="5266" y="0"/>
                  </a:moveTo>
                  <a:lnTo>
                    <a:pt x="1709" y="314"/>
                  </a:lnTo>
                  <a:lnTo>
                    <a:pt x="1" y="2225"/>
                  </a:lnTo>
                  <a:lnTo>
                    <a:pt x="63" y="6064"/>
                  </a:lnTo>
                  <a:lnTo>
                    <a:pt x="5861" y="5249"/>
                  </a:lnTo>
                  <a:lnTo>
                    <a:pt x="5266" y="0"/>
                  </a:ln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37"/>
            <p:cNvSpPr/>
            <p:nvPr/>
          </p:nvSpPr>
          <p:spPr>
            <a:xfrm>
              <a:off x="3003000" y="1562950"/>
              <a:ext cx="129300" cy="35100"/>
            </a:xfrm>
            <a:custGeom>
              <a:avLst/>
              <a:gdLst/>
              <a:ahLst/>
              <a:cxnLst/>
              <a:rect l="l" t="t" r="r" b="b"/>
              <a:pathLst>
                <a:path w="5172" h="1404" extrusionOk="0">
                  <a:moveTo>
                    <a:pt x="2818" y="1"/>
                  </a:moveTo>
                  <a:cubicBezTo>
                    <a:pt x="2316" y="1"/>
                    <a:pt x="1813" y="65"/>
                    <a:pt x="1364" y="244"/>
                  </a:cubicBezTo>
                  <a:cubicBezTo>
                    <a:pt x="816" y="464"/>
                    <a:pt x="283" y="855"/>
                    <a:pt x="1" y="1404"/>
                  </a:cubicBezTo>
                  <a:lnTo>
                    <a:pt x="5172" y="777"/>
                  </a:lnTo>
                  <a:cubicBezTo>
                    <a:pt x="4670" y="229"/>
                    <a:pt x="3887" y="56"/>
                    <a:pt x="3150" y="9"/>
                  </a:cubicBezTo>
                  <a:cubicBezTo>
                    <a:pt x="3040" y="4"/>
                    <a:pt x="2929" y="1"/>
                    <a:pt x="2818"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37"/>
            <p:cNvSpPr/>
            <p:nvPr/>
          </p:nvSpPr>
          <p:spPr>
            <a:xfrm>
              <a:off x="2998300" y="1505975"/>
              <a:ext cx="6700" cy="97950"/>
            </a:xfrm>
            <a:custGeom>
              <a:avLst/>
              <a:gdLst/>
              <a:ahLst/>
              <a:cxnLst/>
              <a:rect l="l" t="t" r="r" b="b"/>
              <a:pathLst>
                <a:path w="268" h="3918" extrusionOk="0">
                  <a:moveTo>
                    <a:pt x="48" y="1"/>
                  </a:moveTo>
                  <a:cubicBezTo>
                    <a:pt x="32" y="1"/>
                    <a:pt x="1" y="32"/>
                    <a:pt x="1" y="48"/>
                  </a:cubicBezTo>
                  <a:cubicBezTo>
                    <a:pt x="1" y="48"/>
                    <a:pt x="48" y="878"/>
                    <a:pt x="110" y="1724"/>
                  </a:cubicBezTo>
                  <a:cubicBezTo>
                    <a:pt x="157" y="2508"/>
                    <a:pt x="142" y="3840"/>
                    <a:pt x="142" y="3855"/>
                  </a:cubicBezTo>
                  <a:cubicBezTo>
                    <a:pt x="142" y="3902"/>
                    <a:pt x="189" y="3918"/>
                    <a:pt x="204" y="3918"/>
                  </a:cubicBezTo>
                  <a:cubicBezTo>
                    <a:pt x="236" y="3918"/>
                    <a:pt x="267" y="3902"/>
                    <a:pt x="236" y="3840"/>
                  </a:cubicBezTo>
                  <a:cubicBezTo>
                    <a:pt x="236" y="3808"/>
                    <a:pt x="267" y="2476"/>
                    <a:pt x="204" y="1693"/>
                  </a:cubicBezTo>
                  <a:cubicBezTo>
                    <a:pt x="142" y="862"/>
                    <a:pt x="110" y="32"/>
                    <a:pt x="110" y="32"/>
                  </a:cubicBezTo>
                  <a:cubicBezTo>
                    <a:pt x="110" y="16"/>
                    <a:pt x="63" y="1"/>
                    <a:pt x="48" y="1"/>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37"/>
            <p:cNvSpPr/>
            <p:nvPr/>
          </p:nvSpPr>
          <p:spPr>
            <a:xfrm>
              <a:off x="3008100" y="1400775"/>
              <a:ext cx="33325" cy="60175"/>
            </a:xfrm>
            <a:custGeom>
              <a:avLst/>
              <a:gdLst/>
              <a:ahLst/>
              <a:cxnLst/>
              <a:rect l="l" t="t" r="r" b="b"/>
              <a:pathLst>
                <a:path w="1333" h="2407" extrusionOk="0">
                  <a:moveTo>
                    <a:pt x="1203" y="1"/>
                  </a:moveTo>
                  <a:cubicBezTo>
                    <a:pt x="954" y="1"/>
                    <a:pt x="708" y="157"/>
                    <a:pt x="486" y="448"/>
                  </a:cubicBezTo>
                  <a:cubicBezTo>
                    <a:pt x="126" y="981"/>
                    <a:pt x="0" y="1686"/>
                    <a:pt x="173" y="2360"/>
                  </a:cubicBezTo>
                  <a:cubicBezTo>
                    <a:pt x="173" y="2391"/>
                    <a:pt x="204" y="2407"/>
                    <a:pt x="220" y="2407"/>
                  </a:cubicBezTo>
                  <a:cubicBezTo>
                    <a:pt x="267" y="2407"/>
                    <a:pt x="282" y="2391"/>
                    <a:pt x="282" y="2344"/>
                  </a:cubicBezTo>
                  <a:cubicBezTo>
                    <a:pt x="110" y="1701"/>
                    <a:pt x="220" y="1012"/>
                    <a:pt x="580" y="511"/>
                  </a:cubicBezTo>
                  <a:cubicBezTo>
                    <a:pt x="652" y="410"/>
                    <a:pt x="882" y="111"/>
                    <a:pt x="1198" y="111"/>
                  </a:cubicBezTo>
                  <a:cubicBezTo>
                    <a:pt x="1227" y="111"/>
                    <a:pt x="1256" y="114"/>
                    <a:pt x="1285" y="119"/>
                  </a:cubicBezTo>
                  <a:cubicBezTo>
                    <a:pt x="1301" y="119"/>
                    <a:pt x="1332" y="87"/>
                    <a:pt x="1332" y="72"/>
                  </a:cubicBezTo>
                  <a:cubicBezTo>
                    <a:pt x="1332" y="56"/>
                    <a:pt x="1317" y="9"/>
                    <a:pt x="1301" y="9"/>
                  </a:cubicBezTo>
                  <a:cubicBezTo>
                    <a:pt x="1268" y="4"/>
                    <a:pt x="1235" y="1"/>
                    <a:pt x="1203" y="1"/>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37"/>
            <p:cNvSpPr/>
            <p:nvPr/>
          </p:nvSpPr>
          <p:spPr>
            <a:xfrm>
              <a:off x="2885100" y="1306200"/>
              <a:ext cx="117150" cy="229575"/>
            </a:xfrm>
            <a:custGeom>
              <a:avLst/>
              <a:gdLst/>
              <a:ahLst/>
              <a:cxnLst/>
              <a:rect l="l" t="t" r="r" b="b"/>
              <a:pathLst>
                <a:path w="4686" h="9183" extrusionOk="0">
                  <a:moveTo>
                    <a:pt x="2398" y="0"/>
                  </a:moveTo>
                  <a:cubicBezTo>
                    <a:pt x="2382" y="0"/>
                    <a:pt x="2335" y="16"/>
                    <a:pt x="2335" y="31"/>
                  </a:cubicBezTo>
                  <a:cubicBezTo>
                    <a:pt x="2335" y="63"/>
                    <a:pt x="2069" y="878"/>
                    <a:pt x="2022" y="1724"/>
                  </a:cubicBezTo>
                  <a:cubicBezTo>
                    <a:pt x="2006" y="2460"/>
                    <a:pt x="1959" y="3165"/>
                    <a:pt x="1943" y="3322"/>
                  </a:cubicBezTo>
                  <a:cubicBezTo>
                    <a:pt x="1536" y="3432"/>
                    <a:pt x="0" y="3776"/>
                    <a:pt x="0" y="4137"/>
                  </a:cubicBezTo>
                  <a:cubicBezTo>
                    <a:pt x="0" y="4466"/>
                    <a:pt x="1442" y="4873"/>
                    <a:pt x="1802" y="4967"/>
                  </a:cubicBezTo>
                  <a:cubicBezTo>
                    <a:pt x="1771" y="5281"/>
                    <a:pt x="1551" y="7318"/>
                    <a:pt x="1630" y="7694"/>
                  </a:cubicBezTo>
                  <a:cubicBezTo>
                    <a:pt x="1708" y="8086"/>
                    <a:pt x="1943" y="8399"/>
                    <a:pt x="2272" y="8571"/>
                  </a:cubicBezTo>
                  <a:cubicBezTo>
                    <a:pt x="2586" y="8759"/>
                    <a:pt x="4544" y="9167"/>
                    <a:pt x="4654" y="9182"/>
                  </a:cubicBezTo>
                  <a:cubicBezTo>
                    <a:pt x="4670" y="9182"/>
                    <a:pt x="4685" y="9167"/>
                    <a:pt x="4685" y="9120"/>
                  </a:cubicBezTo>
                  <a:cubicBezTo>
                    <a:pt x="4685" y="9104"/>
                    <a:pt x="4670" y="9073"/>
                    <a:pt x="4654" y="9073"/>
                  </a:cubicBezTo>
                  <a:cubicBezTo>
                    <a:pt x="4623" y="9073"/>
                    <a:pt x="2633" y="8634"/>
                    <a:pt x="2319" y="8477"/>
                  </a:cubicBezTo>
                  <a:cubicBezTo>
                    <a:pt x="2006" y="8305"/>
                    <a:pt x="1802" y="8023"/>
                    <a:pt x="1724" y="7663"/>
                  </a:cubicBezTo>
                  <a:cubicBezTo>
                    <a:pt x="1645" y="7271"/>
                    <a:pt x="1912" y="4936"/>
                    <a:pt x="1912" y="4920"/>
                  </a:cubicBezTo>
                  <a:cubicBezTo>
                    <a:pt x="1912" y="4873"/>
                    <a:pt x="1881" y="4858"/>
                    <a:pt x="1865" y="4858"/>
                  </a:cubicBezTo>
                  <a:cubicBezTo>
                    <a:pt x="1144" y="4654"/>
                    <a:pt x="110" y="4294"/>
                    <a:pt x="110" y="4090"/>
                  </a:cubicBezTo>
                  <a:cubicBezTo>
                    <a:pt x="110" y="3902"/>
                    <a:pt x="1222" y="3557"/>
                    <a:pt x="2006" y="3385"/>
                  </a:cubicBezTo>
                  <a:cubicBezTo>
                    <a:pt x="2022" y="3385"/>
                    <a:pt x="2037" y="3369"/>
                    <a:pt x="2037" y="3353"/>
                  </a:cubicBezTo>
                  <a:cubicBezTo>
                    <a:pt x="2037" y="3322"/>
                    <a:pt x="2084" y="2539"/>
                    <a:pt x="2116" y="1708"/>
                  </a:cubicBezTo>
                  <a:cubicBezTo>
                    <a:pt x="2163" y="878"/>
                    <a:pt x="2429" y="63"/>
                    <a:pt x="2429" y="63"/>
                  </a:cubicBezTo>
                  <a:cubicBezTo>
                    <a:pt x="2429" y="31"/>
                    <a:pt x="2413" y="0"/>
                    <a:pt x="2398" y="0"/>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37"/>
            <p:cNvSpPr/>
            <p:nvPr/>
          </p:nvSpPr>
          <p:spPr>
            <a:xfrm>
              <a:off x="2929750" y="1429975"/>
              <a:ext cx="21175" cy="14125"/>
            </a:xfrm>
            <a:custGeom>
              <a:avLst/>
              <a:gdLst/>
              <a:ahLst/>
              <a:cxnLst/>
              <a:rect l="l" t="t" r="r" b="b"/>
              <a:pathLst>
                <a:path w="847" h="565" extrusionOk="0">
                  <a:moveTo>
                    <a:pt x="831" y="1"/>
                  </a:moveTo>
                  <a:cubicBezTo>
                    <a:pt x="815" y="1"/>
                    <a:pt x="784" y="1"/>
                    <a:pt x="768" y="16"/>
                  </a:cubicBezTo>
                  <a:cubicBezTo>
                    <a:pt x="596" y="251"/>
                    <a:pt x="345" y="408"/>
                    <a:pt x="48" y="471"/>
                  </a:cubicBezTo>
                  <a:cubicBezTo>
                    <a:pt x="16" y="471"/>
                    <a:pt x="1" y="518"/>
                    <a:pt x="1" y="533"/>
                  </a:cubicBezTo>
                  <a:cubicBezTo>
                    <a:pt x="1" y="549"/>
                    <a:pt x="16" y="565"/>
                    <a:pt x="48" y="565"/>
                  </a:cubicBezTo>
                  <a:cubicBezTo>
                    <a:pt x="377" y="518"/>
                    <a:pt x="659" y="330"/>
                    <a:pt x="847" y="63"/>
                  </a:cubicBezTo>
                  <a:cubicBezTo>
                    <a:pt x="847" y="48"/>
                    <a:pt x="847" y="16"/>
                    <a:pt x="831" y="1"/>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 name="Google Shape;2430;p37"/>
            <p:cNvSpPr/>
            <p:nvPr/>
          </p:nvSpPr>
          <p:spPr>
            <a:xfrm>
              <a:off x="2940325" y="1382975"/>
              <a:ext cx="10600" cy="20775"/>
            </a:xfrm>
            <a:custGeom>
              <a:avLst/>
              <a:gdLst/>
              <a:ahLst/>
              <a:cxnLst/>
              <a:rect l="l" t="t" r="r" b="b"/>
              <a:pathLst>
                <a:path w="424" h="831" extrusionOk="0">
                  <a:moveTo>
                    <a:pt x="204" y="0"/>
                  </a:moveTo>
                  <a:cubicBezTo>
                    <a:pt x="95" y="0"/>
                    <a:pt x="1" y="188"/>
                    <a:pt x="1" y="408"/>
                  </a:cubicBezTo>
                  <a:cubicBezTo>
                    <a:pt x="1" y="643"/>
                    <a:pt x="95" y="831"/>
                    <a:pt x="204" y="831"/>
                  </a:cubicBezTo>
                  <a:cubicBezTo>
                    <a:pt x="330" y="831"/>
                    <a:pt x="424" y="643"/>
                    <a:pt x="424" y="408"/>
                  </a:cubicBezTo>
                  <a:cubicBezTo>
                    <a:pt x="424" y="188"/>
                    <a:pt x="330" y="0"/>
                    <a:pt x="204" y="0"/>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37"/>
            <p:cNvSpPr/>
            <p:nvPr/>
          </p:nvSpPr>
          <p:spPr>
            <a:xfrm>
              <a:off x="2939925" y="1355875"/>
              <a:ext cx="16875" cy="5575"/>
            </a:xfrm>
            <a:custGeom>
              <a:avLst/>
              <a:gdLst/>
              <a:ahLst/>
              <a:cxnLst/>
              <a:rect l="l" t="t" r="r" b="b"/>
              <a:pathLst>
                <a:path w="675" h="223" extrusionOk="0">
                  <a:moveTo>
                    <a:pt x="309" y="1"/>
                  </a:moveTo>
                  <a:cubicBezTo>
                    <a:pt x="220" y="1"/>
                    <a:pt x="129" y="22"/>
                    <a:pt x="48" y="66"/>
                  </a:cubicBezTo>
                  <a:cubicBezTo>
                    <a:pt x="32" y="66"/>
                    <a:pt x="1" y="113"/>
                    <a:pt x="32" y="128"/>
                  </a:cubicBezTo>
                  <a:cubicBezTo>
                    <a:pt x="32" y="140"/>
                    <a:pt x="48" y="151"/>
                    <a:pt x="63" y="151"/>
                  </a:cubicBezTo>
                  <a:cubicBezTo>
                    <a:pt x="69" y="151"/>
                    <a:pt x="75" y="149"/>
                    <a:pt x="79" y="144"/>
                  </a:cubicBezTo>
                  <a:cubicBezTo>
                    <a:pt x="144" y="105"/>
                    <a:pt x="221" y="85"/>
                    <a:pt x="296" y="85"/>
                  </a:cubicBezTo>
                  <a:cubicBezTo>
                    <a:pt x="402" y="85"/>
                    <a:pt x="508" y="124"/>
                    <a:pt x="581" y="207"/>
                  </a:cubicBezTo>
                  <a:cubicBezTo>
                    <a:pt x="596" y="223"/>
                    <a:pt x="596" y="223"/>
                    <a:pt x="612" y="223"/>
                  </a:cubicBezTo>
                  <a:lnTo>
                    <a:pt x="659" y="223"/>
                  </a:lnTo>
                  <a:cubicBezTo>
                    <a:pt x="675" y="207"/>
                    <a:pt x="675" y="160"/>
                    <a:pt x="659" y="144"/>
                  </a:cubicBezTo>
                  <a:cubicBezTo>
                    <a:pt x="574" y="50"/>
                    <a:pt x="444" y="1"/>
                    <a:pt x="309" y="1"/>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37"/>
            <p:cNvSpPr/>
            <p:nvPr/>
          </p:nvSpPr>
          <p:spPr>
            <a:xfrm>
              <a:off x="2936400" y="1221950"/>
              <a:ext cx="352600" cy="417225"/>
            </a:xfrm>
            <a:custGeom>
              <a:avLst/>
              <a:gdLst/>
              <a:ahLst/>
              <a:cxnLst/>
              <a:rect l="l" t="t" r="r" b="b"/>
              <a:pathLst>
                <a:path w="14104" h="16689" extrusionOk="0">
                  <a:moveTo>
                    <a:pt x="5902" y="1"/>
                  </a:moveTo>
                  <a:cubicBezTo>
                    <a:pt x="4115" y="1"/>
                    <a:pt x="2417" y="488"/>
                    <a:pt x="628" y="1521"/>
                  </a:cubicBezTo>
                  <a:cubicBezTo>
                    <a:pt x="628" y="1521"/>
                    <a:pt x="1" y="3057"/>
                    <a:pt x="440" y="3793"/>
                  </a:cubicBezTo>
                  <a:cubicBezTo>
                    <a:pt x="910" y="4530"/>
                    <a:pt x="1834" y="5031"/>
                    <a:pt x="1834" y="5031"/>
                  </a:cubicBezTo>
                  <a:cubicBezTo>
                    <a:pt x="1834" y="5031"/>
                    <a:pt x="659" y="6316"/>
                    <a:pt x="1066" y="6927"/>
                  </a:cubicBezTo>
                  <a:cubicBezTo>
                    <a:pt x="1458" y="7538"/>
                    <a:pt x="2116" y="7930"/>
                    <a:pt x="2007" y="8212"/>
                  </a:cubicBezTo>
                  <a:cubicBezTo>
                    <a:pt x="1960" y="8369"/>
                    <a:pt x="1834" y="8494"/>
                    <a:pt x="1662" y="8541"/>
                  </a:cubicBezTo>
                  <a:cubicBezTo>
                    <a:pt x="1619" y="8549"/>
                    <a:pt x="1575" y="8553"/>
                    <a:pt x="1530" y="8553"/>
                  </a:cubicBezTo>
                  <a:cubicBezTo>
                    <a:pt x="1397" y="8553"/>
                    <a:pt x="1262" y="8518"/>
                    <a:pt x="1145" y="8447"/>
                  </a:cubicBezTo>
                  <a:lnTo>
                    <a:pt x="1145" y="8447"/>
                  </a:lnTo>
                  <a:cubicBezTo>
                    <a:pt x="1192" y="8619"/>
                    <a:pt x="1286" y="8760"/>
                    <a:pt x="1442" y="8854"/>
                  </a:cubicBezTo>
                  <a:cubicBezTo>
                    <a:pt x="1584" y="8948"/>
                    <a:pt x="1756" y="8995"/>
                    <a:pt x="1928" y="9011"/>
                  </a:cubicBezTo>
                  <a:cubicBezTo>
                    <a:pt x="1980" y="9018"/>
                    <a:pt x="2029" y="9021"/>
                    <a:pt x="2078" y="9021"/>
                  </a:cubicBezTo>
                  <a:cubicBezTo>
                    <a:pt x="2147" y="9021"/>
                    <a:pt x="2215" y="9014"/>
                    <a:pt x="2289" y="8995"/>
                  </a:cubicBezTo>
                  <a:cubicBezTo>
                    <a:pt x="2445" y="8933"/>
                    <a:pt x="2508" y="8854"/>
                    <a:pt x="2555" y="8698"/>
                  </a:cubicBezTo>
                  <a:cubicBezTo>
                    <a:pt x="2445" y="8400"/>
                    <a:pt x="2539" y="7977"/>
                    <a:pt x="2696" y="7695"/>
                  </a:cubicBezTo>
                  <a:cubicBezTo>
                    <a:pt x="2837" y="7397"/>
                    <a:pt x="3103" y="7193"/>
                    <a:pt x="3417" y="7115"/>
                  </a:cubicBezTo>
                  <a:cubicBezTo>
                    <a:pt x="3507" y="7092"/>
                    <a:pt x="3598" y="7079"/>
                    <a:pt x="3688" y="7079"/>
                  </a:cubicBezTo>
                  <a:cubicBezTo>
                    <a:pt x="3896" y="7079"/>
                    <a:pt x="4099" y="7145"/>
                    <a:pt x="4263" y="7287"/>
                  </a:cubicBezTo>
                  <a:cubicBezTo>
                    <a:pt x="4561" y="7523"/>
                    <a:pt x="4780" y="7993"/>
                    <a:pt x="4749" y="8369"/>
                  </a:cubicBezTo>
                  <a:cubicBezTo>
                    <a:pt x="4718" y="9331"/>
                    <a:pt x="4164" y="10108"/>
                    <a:pt x="2982" y="10108"/>
                  </a:cubicBezTo>
                  <a:cubicBezTo>
                    <a:pt x="2970" y="10108"/>
                    <a:pt x="2959" y="10108"/>
                    <a:pt x="2947" y="10108"/>
                  </a:cubicBezTo>
                  <a:lnTo>
                    <a:pt x="2947" y="10108"/>
                  </a:lnTo>
                  <a:cubicBezTo>
                    <a:pt x="3182" y="10625"/>
                    <a:pt x="3401" y="11550"/>
                    <a:pt x="3809" y="11941"/>
                  </a:cubicBezTo>
                  <a:cubicBezTo>
                    <a:pt x="4160" y="12267"/>
                    <a:pt x="4619" y="12505"/>
                    <a:pt x="5088" y="12505"/>
                  </a:cubicBezTo>
                  <a:cubicBezTo>
                    <a:pt x="5184" y="12505"/>
                    <a:pt x="5280" y="12495"/>
                    <a:pt x="5376" y="12474"/>
                  </a:cubicBezTo>
                  <a:lnTo>
                    <a:pt x="5376" y="12474"/>
                  </a:lnTo>
                  <a:cubicBezTo>
                    <a:pt x="5203" y="13806"/>
                    <a:pt x="5893" y="15185"/>
                    <a:pt x="6990" y="15937"/>
                  </a:cubicBezTo>
                  <a:cubicBezTo>
                    <a:pt x="7709" y="16441"/>
                    <a:pt x="8577" y="16688"/>
                    <a:pt x="9456" y="16688"/>
                  </a:cubicBezTo>
                  <a:cubicBezTo>
                    <a:pt x="9917" y="16688"/>
                    <a:pt x="10381" y="16620"/>
                    <a:pt x="10829" y="16486"/>
                  </a:cubicBezTo>
                  <a:cubicBezTo>
                    <a:pt x="11236" y="16376"/>
                    <a:pt x="11628" y="16203"/>
                    <a:pt x="11988" y="15937"/>
                  </a:cubicBezTo>
                  <a:cubicBezTo>
                    <a:pt x="12223" y="15765"/>
                    <a:pt x="12427" y="15561"/>
                    <a:pt x="12631" y="15357"/>
                  </a:cubicBezTo>
                  <a:cubicBezTo>
                    <a:pt x="13649" y="14213"/>
                    <a:pt x="14104" y="12584"/>
                    <a:pt x="13727" y="11127"/>
                  </a:cubicBezTo>
                  <a:cubicBezTo>
                    <a:pt x="13351" y="9654"/>
                    <a:pt x="12082" y="8416"/>
                    <a:pt x="10594" y="8181"/>
                  </a:cubicBezTo>
                  <a:cubicBezTo>
                    <a:pt x="11095" y="7303"/>
                    <a:pt x="11440" y="6285"/>
                    <a:pt x="11471" y="5266"/>
                  </a:cubicBezTo>
                  <a:cubicBezTo>
                    <a:pt x="11518" y="4248"/>
                    <a:pt x="11252" y="3213"/>
                    <a:pt x="10703" y="2352"/>
                  </a:cubicBezTo>
                  <a:cubicBezTo>
                    <a:pt x="9716" y="816"/>
                    <a:pt x="7804" y="17"/>
                    <a:pt x="5987" y="1"/>
                  </a:cubicBezTo>
                  <a:cubicBezTo>
                    <a:pt x="5958" y="1"/>
                    <a:pt x="5930" y="1"/>
                    <a:pt x="5902" y="1"/>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37"/>
            <p:cNvSpPr/>
            <p:nvPr/>
          </p:nvSpPr>
          <p:spPr>
            <a:xfrm>
              <a:off x="2989300" y="1275150"/>
              <a:ext cx="177475" cy="167325"/>
            </a:xfrm>
            <a:custGeom>
              <a:avLst/>
              <a:gdLst/>
              <a:ahLst/>
              <a:cxnLst/>
              <a:rect l="l" t="t" r="r" b="b"/>
              <a:pathLst>
                <a:path w="7099" h="6693" extrusionOk="0">
                  <a:moveTo>
                    <a:pt x="3111" y="0"/>
                  </a:moveTo>
                  <a:cubicBezTo>
                    <a:pt x="2795" y="0"/>
                    <a:pt x="2485" y="163"/>
                    <a:pt x="2304" y="459"/>
                  </a:cubicBezTo>
                  <a:lnTo>
                    <a:pt x="2131" y="725"/>
                  </a:lnTo>
                  <a:lnTo>
                    <a:pt x="1802" y="709"/>
                  </a:lnTo>
                  <a:cubicBezTo>
                    <a:pt x="1793" y="709"/>
                    <a:pt x="1783" y="709"/>
                    <a:pt x="1774" y="709"/>
                  </a:cubicBezTo>
                  <a:cubicBezTo>
                    <a:pt x="1207" y="709"/>
                    <a:pt x="753" y="1173"/>
                    <a:pt x="815" y="1728"/>
                  </a:cubicBezTo>
                  <a:lnTo>
                    <a:pt x="831" y="2057"/>
                  </a:lnTo>
                  <a:lnTo>
                    <a:pt x="564" y="2245"/>
                  </a:lnTo>
                  <a:cubicBezTo>
                    <a:pt x="94" y="2558"/>
                    <a:pt x="0" y="3201"/>
                    <a:pt x="361" y="3624"/>
                  </a:cubicBezTo>
                  <a:lnTo>
                    <a:pt x="580" y="3890"/>
                  </a:lnTo>
                  <a:lnTo>
                    <a:pt x="470" y="4204"/>
                  </a:lnTo>
                  <a:cubicBezTo>
                    <a:pt x="267" y="4721"/>
                    <a:pt x="580" y="5316"/>
                    <a:pt x="1128" y="5426"/>
                  </a:cubicBezTo>
                  <a:lnTo>
                    <a:pt x="1458" y="5504"/>
                  </a:lnTo>
                  <a:lnTo>
                    <a:pt x="1567" y="5818"/>
                  </a:lnTo>
                  <a:cubicBezTo>
                    <a:pt x="1688" y="6239"/>
                    <a:pt x="2058" y="6503"/>
                    <a:pt x="2465" y="6503"/>
                  </a:cubicBezTo>
                  <a:cubicBezTo>
                    <a:pt x="2588" y="6503"/>
                    <a:pt x="2713" y="6479"/>
                    <a:pt x="2836" y="6429"/>
                  </a:cubicBezTo>
                  <a:lnTo>
                    <a:pt x="3150" y="6288"/>
                  </a:lnTo>
                  <a:lnTo>
                    <a:pt x="3401" y="6491"/>
                  </a:lnTo>
                  <a:cubicBezTo>
                    <a:pt x="3579" y="6627"/>
                    <a:pt x="3786" y="6692"/>
                    <a:pt x="3990" y="6692"/>
                  </a:cubicBezTo>
                  <a:cubicBezTo>
                    <a:pt x="4306" y="6692"/>
                    <a:pt x="4614" y="6536"/>
                    <a:pt x="4795" y="6241"/>
                  </a:cubicBezTo>
                  <a:lnTo>
                    <a:pt x="4968" y="5959"/>
                  </a:lnTo>
                  <a:lnTo>
                    <a:pt x="5297" y="5974"/>
                  </a:lnTo>
                  <a:cubicBezTo>
                    <a:pt x="5315" y="5975"/>
                    <a:pt x="5333" y="5976"/>
                    <a:pt x="5351" y="5976"/>
                  </a:cubicBezTo>
                  <a:cubicBezTo>
                    <a:pt x="5906" y="5976"/>
                    <a:pt x="6344" y="5517"/>
                    <a:pt x="6284" y="4956"/>
                  </a:cubicBezTo>
                  <a:lnTo>
                    <a:pt x="6268" y="4627"/>
                  </a:lnTo>
                  <a:lnTo>
                    <a:pt x="6534" y="4454"/>
                  </a:lnTo>
                  <a:cubicBezTo>
                    <a:pt x="7005" y="4141"/>
                    <a:pt x="7099" y="3499"/>
                    <a:pt x="6738" y="3060"/>
                  </a:cubicBezTo>
                  <a:lnTo>
                    <a:pt x="6519" y="2809"/>
                  </a:lnTo>
                  <a:lnTo>
                    <a:pt x="6629" y="2496"/>
                  </a:lnTo>
                  <a:cubicBezTo>
                    <a:pt x="6832" y="1963"/>
                    <a:pt x="6519" y="1383"/>
                    <a:pt x="5970" y="1258"/>
                  </a:cubicBezTo>
                  <a:lnTo>
                    <a:pt x="5641" y="1179"/>
                  </a:lnTo>
                  <a:lnTo>
                    <a:pt x="5532" y="866"/>
                  </a:lnTo>
                  <a:cubicBezTo>
                    <a:pt x="5411" y="442"/>
                    <a:pt x="5037" y="187"/>
                    <a:pt x="4627" y="187"/>
                  </a:cubicBezTo>
                  <a:cubicBezTo>
                    <a:pt x="4507" y="187"/>
                    <a:pt x="4383" y="209"/>
                    <a:pt x="4262" y="255"/>
                  </a:cubicBezTo>
                  <a:lnTo>
                    <a:pt x="3949" y="396"/>
                  </a:lnTo>
                  <a:lnTo>
                    <a:pt x="3698" y="208"/>
                  </a:lnTo>
                  <a:cubicBezTo>
                    <a:pt x="3521" y="67"/>
                    <a:pt x="3315" y="0"/>
                    <a:pt x="3111"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37"/>
            <p:cNvSpPr/>
            <p:nvPr/>
          </p:nvSpPr>
          <p:spPr>
            <a:xfrm>
              <a:off x="3008500" y="1325250"/>
              <a:ext cx="92850" cy="118075"/>
            </a:xfrm>
            <a:custGeom>
              <a:avLst/>
              <a:gdLst/>
              <a:ahLst/>
              <a:cxnLst/>
              <a:rect l="l" t="t" r="r" b="b"/>
              <a:pathLst>
                <a:path w="3714" h="4723" extrusionOk="0">
                  <a:moveTo>
                    <a:pt x="280" y="1"/>
                  </a:moveTo>
                  <a:cubicBezTo>
                    <a:pt x="201" y="1"/>
                    <a:pt x="122" y="17"/>
                    <a:pt x="47" y="53"/>
                  </a:cubicBezTo>
                  <a:cubicBezTo>
                    <a:pt x="31" y="84"/>
                    <a:pt x="0" y="100"/>
                    <a:pt x="31" y="116"/>
                  </a:cubicBezTo>
                  <a:cubicBezTo>
                    <a:pt x="43" y="127"/>
                    <a:pt x="54" y="138"/>
                    <a:pt x="65" y="138"/>
                  </a:cubicBezTo>
                  <a:cubicBezTo>
                    <a:pt x="69" y="138"/>
                    <a:pt x="74" y="136"/>
                    <a:pt x="78" y="131"/>
                  </a:cubicBezTo>
                  <a:cubicBezTo>
                    <a:pt x="141" y="108"/>
                    <a:pt x="205" y="98"/>
                    <a:pt x="269" y="98"/>
                  </a:cubicBezTo>
                  <a:cubicBezTo>
                    <a:pt x="507" y="98"/>
                    <a:pt x="738" y="247"/>
                    <a:pt x="862" y="445"/>
                  </a:cubicBezTo>
                  <a:cubicBezTo>
                    <a:pt x="1003" y="664"/>
                    <a:pt x="1050" y="977"/>
                    <a:pt x="987" y="1369"/>
                  </a:cubicBezTo>
                  <a:lnTo>
                    <a:pt x="987" y="1400"/>
                  </a:lnTo>
                  <a:cubicBezTo>
                    <a:pt x="972" y="1510"/>
                    <a:pt x="940" y="1604"/>
                    <a:pt x="972" y="1698"/>
                  </a:cubicBezTo>
                  <a:cubicBezTo>
                    <a:pt x="987" y="1839"/>
                    <a:pt x="1066" y="1933"/>
                    <a:pt x="1175" y="1980"/>
                  </a:cubicBezTo>
                  <a:cubicBezTo>
                    <a:pt x="1206" y="1989"/>
                    <a:pt x="1235" y="1993"/>
                    <a:pt x="1264" y="1993"/>
                  </a:cubicBezTo>
                  <a:cubicBezTo>
                    <a:pt x="1336" y="1993"/>
                    <a:pt x="1401" y="1967"/>
                    <a:pt x="1457" y="1933"/>
                  </a:cubicBezTo>
                  <a:lnTo>
                    <a:pt x="1489" y="1918"/>
                  </a:lnTo>
                  <a:cubicBezTo>
                    <a:pt x="1637" y="1865"/>
                    <a:pt x="1790" y="1839"/>
                    <a:pt x="1943" y="1839"/>
                  </a:cubicBezTo>
                  <a:cubicBezTo>
                    <a:pt x="2244" y="1839"/>
                    <a:pt x="2545" y="1940"/>
                    <a:pt x="2805" y="2137"/>
                  </a:cubicBezTo>
                  <a:cubicBezTo>
                    <a:pt x="3165" y="2388"/>
                    <a:pt x="3416" y="2826"/>
                    <a:pt x="3510" y="3297"/>
                  </a:cubicBezTo>
                  <a:cubicBezTo>
                    <a:pt x="3588" y="3704"/>
                    <a:pt x="3557" y="4190"/>
                    <a:pt x="3400" y="4660"/>
                  </a:cubicBezTo>
                  <a:cubicBezTo>
                    <a:pt x="3385" y="4675"/>
                    <a:pt x="3400" y="4707"/>
                    <a:pt x="3432" y="4722"/>
                  </a:cubicBezTo>
                  <a:cubicBezTo>
                    <a:pt x="3463" y="4722"/>
                    <a:pt x="3479" y="4722"/>
                    <a:pt x="3510" y="4675"/>
                  </a:cubicBezTo>
                  <a:cubicBezTo>
                    <a:pt x="3667" y="4190"/>
                    <a:pt x="3714" y="3688"/>
                    <a:pt x="3635" y="3249"/>
                  </a:cubicBezTo>
                  <a:cubicBezTo>
                    <a:pt x="3526" y="2764"/>
                    <a:pt x="3259" y="2309"/>
                    <a:pt x="2883" y="2043"/>
                  </a:cubicBezTo>
                  <a:cubicBezTo>
                    <a:pt x="2613" y="1846"/>
                    <a:pt x="2288" y="1738"/>
                    <a:pt x="1971" y="1738"/>
                  </a:cubicBezTo>
                  <a:cubicBezTo>
                    <a:pt x="1811" y="1738"/>
                    <a:pt x="1652" y="1766"/>
                    <a:pt x="1504" y="1824"/>
                  </a:cubicBezTo>
                  <a:lnTo>
                    <a:pt x="1457" y="1839"/>
                  </a:lnTo>
                  <a:cubicBezTo>
                    <a:pt x="1390" y="1853"/>
                    <a:pt x="1323" y="1889"/>
                    <a:pt x="1255" y="1889"/>
                  </a:cubicBezTo>
                  <a:cubicBezTo>
                    <a:pt x="1244" y="1889"/>
                    <a:pt x="1233" y="1888"/>
                    <a:pt x="1222" y="1886"/>
                  </a:cubicBezTo>
                  <a:cubicBezTo>
                    <a:pt x="1128" y="1855"/>
                    <a:pt x="1081" y="1761"/>
                    <a:pt x="1066" y="1683"/>
                  </a:cubicBezTo>
                  <a:cubicBezTo>
                    <a:pt x="1066" y="1604"/>
                    <a:pt x="1066" y="1526"/>
                    <a:pt x="1081" y="1432"/>
                  </a:cubicBezTo>
                  <a:lnTo>
                    <a:pt x="1081" y="1385"/>
                  </a:lnTo>
                  <a:cubicBezTo>
                    <a:pt x="1144" y="993"/>
                    <a:pt x="1097" y="664"/>
                    <a:pt x="940" y="413"/>
                  </a:cubicBezTo>
                  <a:cubicBezTo>
                    <a:pt x="807" y="184"/>
                    <a:pt x="544" y="1"/>
                    <a:pt x="280"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37"/>
            <p:cNvSpPr/>
            <p:nvPr/>
          </p:nvSpPr>
          <p:spPr>
            <a:xfrm>
              <a:off x="3088400" y="1326425"/>
              <a:ext cx="68575" cy="62450"/>
            </a:xfrm>
            <a:custGeom>
              <a:avLst/>
              <a:gdLst/>
              <a:ahLst/>
              <a:cxnLst/>
              <a:rect l="l" t="t" r="r" b="b"/>
              <a:pathLst>
                <a:path w="2743" h="2498" extrusionOk="0">
                  <a:moveTo>
                    <a:pt x="2297" y="1"/>
                  </a:moveTo>
                  <a:cubicBezTo>
                    <a:pt x="2206" y="1"/>
                    <a:pt x="2116" y="15"/>
                    <a:pt x="2038" y="37"/>
                  </a:cubicBezTo>
                  <a:cubicBezTo>
                    <a:pt x="1771" y="100"/>
                    <a:pt x="1536" y="304"/>
                    <a:pt x="1395" y="539"/>
                  </a:cubicBezTo>
                  <a:cubicBezTo>
                    <a:pt x="1239" y="789"/>
                    <a:pt x="1223" y="1103"/>
                    <a:pt x="1317" y="1353"/>
                  </a:cubicBezTo>
                  <a:cubicBezTo>
                    <a:pt x="1333" y="1401"/>
                    <a:pt x="1333" y="1416"/>
                    <a:pt x="1348" y="1463"/>
                  </a:cubicBezTo>
                  <a:cubicBezTo>
                    <a:pt x="1395" y="1573"/>
                    <a:pt x="1458" y="1730"/>
                    <a:pt x="1395" y="1839"/>
                  </a:cubicBezTo>
                  <a:cubicBezTo>
                    <a:pt x="1346" y="1913"/>
                    <a:pt x="1239" y="1939"/>
                    <a:pt x="1142" y="1939"/>
                  </a:cubicBezTo>
                  <a:cubicBezTo>
                    <a:pt x="1116" y="1939"/>
                    <a:pt x="1090" y="1937"/>
                    <a:pt x="1066" y="1933"/>
                  </a:cubicBezTo>
                  <a:cubicBezTo>
                    <a:pt x="1019" y="1933"/>
                    <a:pt x="957" y="1902"/>
                    <a:pt x="910" y="1886"/>
                  </a:cubicBezTo>
                  <a:cubicBezTo>
                    <a:pt x="831" y="1871"/>
                    <a:pt x="753" y="1839"/>
                    <a:pt x="643" y="1839"/>
                  </a:cubicBezTo>
                  <a:cubicBezTo>
                    <a:pt x="617" y="1834"/>
                    <a:pt x="590" y="1831"/>
                    <a:pt x="563" y="1831"/>
                  </a:cubicBezTo>
                  <a:cubicBezTo>
                    <a:pt x="430" y="1831"/>
                    <a:pt x="296" y="1894"/>
                    <a:pt x="204" y="2012"/>
                  </a:cubicBezTo>
                  <a:cubicBezTo>
                    <a:pt x="63" y="2121"/>
                    <a:pt x="1" y="2309"/>
                    <a:pt x="16" y="2466"/>
                  </a:cubicBezTo>
                  <a:cubicBezTo>
                    <a:pt x="16" y="2482"/>
                    <a:pt x="48" y="2497"/>
                    <a:pt x="63" y="2497"/>
                  </a:cubicBezTo>
                  <a:cubicBezTo>
                    <a:pt x="97" y="2486"/>
                    <a:pt x="114" y="2475"/>
                    <a:pt x="133" y="2475"/>
                  </a:cubicBezTo>
                  <a:cubicBezTo>
                    <a:pt x="140" y="2475"/>
                    <a:pt x="148" y="2477"/>
                    <a:pt x="157" y="2482"/>
                  </a:cubicBezTo>
                  <a:cubicBezTo>
                    <a:pt x="142" y="2341"/>
                    <a:pt x="204" y="2200"/>
                    <a:pt x="298" y="2090"/>
                  </a:cubicBezTo>
                  <a:cubicBezTo>
                    <a:pt x="381" y="1980"/>
                    <a:pt x="499" y="1930"/>
                    <a:pt x="622" y="1930"/>
                  </a:cubicBezTo>
                  <a:cubicBezTo>
                    <a:pt x="640" y="1930"/>
                    <a:pt x="657" y="1931"/>
                    <a:pt x="674" y="1933"/>
                  </a:cubicBezTo>
                  <a:cubicBezTo>
                    <a:pt x="753" y="1933"/>
                    <a:pt x="831" y="1965"/>
                    <a:pt x="910" y="1996"/>
                  </a:cubicBezTo>
                  <a:cubicBezTo>
                    <a:pt x="957" y="1996"/>
                    <a:pt x="1019" y="2012"/>
                    <a:pt x="1082" y="2027"/>
                  </a:cubicBezTo>
                  <a:cubicBezTo>
                    <a:pt x="1121" y="2040"/>
                    <a:pt x="1164" y="2047"/>
                    <a:pt x="1207" y="2047"/>
                  </a:cubicBezTo>
                  <a:cubicBezTo>
                    <a:pt x="1320" y="2047"/>
                    <a:pt x="1437" y="2000"/>
                    <a:pt x="1505" y="1886"/>
                  </a:cubicBezTo>
                  <a:cubicBezTo>
                    <a:pt x="1615" y="1745"/>
                    <a:pt x="1536" y="1573"/>
                    <a:pt x="1474" y="1448"/>
                  </a:cubicBezTo>
                  <a:cubicBezTo>
                    <a:pt x="1458" y="1401"/>
                    <a:pt x="1458" y="1385"/>
                    <a:pt x="1427" y="1338"/>
                  </a:cubicBezTo>
                  <a:cubicBezTo>
                    <a:pt x="1333" y="1103"/>
                    <a:pt x="1348" y="836"/>
                    <a:pt x="1489" y="601"/>
                  </a:cubicBezTo>
                  <a:cubicBezTo>
                    <a:pt x="1615" y="382"/>
                    <a:pt x="1818" y="210"/>
                    <a:pt x="2085" y="131"/>
                  </a:cubicBezTo>
                  <a:cubicBezTo>
                    <a:pt x="2155" y="108"/>
                    <a:pt x="2235" y="93"/>
                    <a:pt x="2314" y="93"/>
                  </a:cubicBezTo>
                  <a:cubicBezTo>
                    <a:pt x="2446" y="93"/>
                    <a:pt x="2577" y="133"/>
                    <a:pt x="2665" y="241"/>
                  </a:cubicBezTo>
                  <a:cubicBezTo>
                    <a:pt x="2672" y="249"/>
                    <a:pt x="2684" y="253"/>
                    <a:pt x="2696" y="253"/>
                  </a:cubicBezTo>
                  <a:cubicBezTo>
                    <a:pt x="2708" y="253"/>
                    <a:pt x="2719" y="249"/>
                    <a:pt x="2727" y="241"/>
                  </a:cubicBezTo>
                  <a:cubicBezTo>
                    <a:pt x="2743" y="225"/>
                    <a:pt x="2743" y="210"/>
                    <a:pt x="2727" y="178"/>
                  </a:cubicBezTo>
                  <a:cubicBezTo>
                    <a:pt x="2626" y="47"/>
                    <a:pt x="2461" y="1"/>
                    <a:pt x="2297"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37"/>
            <p:cNvSpPr/>
            <p:nvPr/>
          </p:nvSpPr>
          <p:spPr>
            <a:xfrm>
              <a:off x="3019850" y="1277600"/>
              <a:ext cx="89350" cy="54475"/>
            </a:xfrm>
            <a:custGeom>
              <a:avLst/>
              <a:gdLst/>
              <a:ahLst/>
              <a:cxnLst/>
              <a:rect l="l" t="t" r="r" b="b"/>
              <a:pathLst>
                <a:path w="3574" h="2179" extrusionOk="0">
                  <a:moveTo>
                    <a:pt x="3495" y="0"/>
                  </a:moveTo>
                  <a:cubicBezTo>
                    <a:pt x="3479" y="0"/>
                    <a:pt x="3448" y="32"/>
                    <a:pt x="3448" y="47"/>
                  </a:cubicBezTo>
                  <a:cubicBezTo>
                    <a:pt x="3495" y="455"/>
                    <a:pt x="3369" y="862"/>
                    <a:pt x="3134" y="1175"/>
                  </a:cubicBezTo>
                  <a:cubicBezTo>
                    <a:pt x="3103" y="1222"/>
                    <a:pt x="3056" y="1285"/>
                    <a:pt x="3009" y="1316"/>
                  </a:cubicBezTo>
                  <a:cubicBezTo>
                    <a:pt x="2946" y="1363"/>
                    <a:pt x="2868" y="1379"/>
                    <a:pt x="2743" y="1379"/>
                  </a:cubicBezTo>
                  <a:cubicBezTo>
                    <a:pt x="2555" y="1379"/>
                    <a:pt x="2351" y="1316"/>
                    <a:pt x="2179" y="1207"/>
                  </a:cubicBezTo>
                  <a:cubicBezTo>
                    <a:pt x="2147" y="1175"/>
                    <a:pt x="2116" y="1160"/>
                    <a:pt x="2085" y="1144"/>
                  </a:cubicBezTo>
                  <a:cubicBezTo>
                    <a:pt x="1959" y="1066"/>
                    <a:pt x="1850" y="972"/>
                    <a:pt x="1693" y="972"/>
                  </a:cubicBezTo>
                  <a:cubicBezTo>
                    <a:pt x="1489" y="972"/>
                    <a:pt x="1317" y="1144"/>
                    <a:pt x="1207" y="1442"/>
                  </a:cubicBezTo>
                  <a:cubicBezTo>
                    <a:pt x="1176" y="1473"/>
                    <a:pt x="1176" y="1489"/>
                    <a:pt x="1160" y="1536"/>
                  </a:cubicBezTo>
                  <a:cubicBezTo>
                    <a:pt x="1097" y="1724"/>
                    <a:pt x="1050" y="1912"/>
                    <a:pt x="894" y="2006"/>
                  </a:cubicBezTo>
                  <a:cubicBezTo>
                    <a:pt x="802" y="2073"/>
                    <a:pt x="693" y="2100"/>
                    <a:pt x="581" y="2100"/>
                  </a:cubicBezTo>
                  <a:cubicBezTo>
                    <a:pt x="406" y="2100"/>
                    <a:pt x="222" y="2035"/>
                    <a:pt x="79" y="1959"/>
                  </a:cubicBezTo>
                  <a:cubicBezTo>
                    <a:pt x="75" y="1955"/>
                    <a:pt x="70" y="1953"/>
                    <a:pt x="66" y="1953"/>
                  </a:cubicBezTo>
                  <a:cubicBezTo>
                    <a:pt x="55" y="1953"/>
                    <a:pt x="43" y="1967"/>
                    <a:pt x="32" y="1990"/>
                  </a:cubicBezTo>
                  <a:cubicBezTo>
                    <a:pt x="1" y="2006"/>
                    <a:pt x="32" y="2022"/>
                    <a:pt x="48" y="2037"/>
                  </a:cubicBezTo>
                  <a:cubicBezTo>
                    <a:pt x="204" y="2116"/>
                    <a:pt x="392" y="2178"/>
                    <a:pt x="596" y="2178"/>
                  </a:cubicBezTo>
                  <a:cubicBezTo>
                    <a:pt x="706" y="2178"/>
                    <a:pt x="831" y="2163"/>
                    <a:pt x="941" y="2037"/>
                  </a:cubicBezTo>
                  <a:cubicBezTo>
                    <a:pt x="1113" y="1928"/>
                    <a:pt x="1207" y="1724"/>
                    <a:pt x="1254" y="1536"/>
                  </a:cubicBezTo>
                  <a:cubicBezTo>
                    <a:pt x="1285" y="1489"/>
                    <a:pt x="1285" y="1473"/>
                    <a:pt x="1301" y="1442"/>
                  </a:cubicBezTo>
                  <a:cubicBezTo>
                    <a:pt x="1332" y="1332"/>
                    <a:pt x="1473" y="1019"/>
                    <a:pt x="1708" y="1019"/>
                  </a:cubicBezTo>
                  <a:cubicBezTo>
                    <a:pt x="1834" y="1019"/>
                    <a:pt x="1928" y="1097"/>
                    <a:pt x="2038" y="1175"/>
                  </a:cubicBezTo>
                  <a:cubicBezTo>
                    <a:pt x="2085" y="1222"/>
                    <a:pt x="2100" y="1238"/>
                    <a:pt x="2147" y="1254"/>
                  </a:cubicBezTo>
                  <a:cubicBezTo>
                    <a:pt x="2320" y="1379"/>
                    <a:pt x="2555" y="1457"/>
                    <a:pt x="2774" y="1457"/>
                  </a:cubicBezTo>
                  <a:cubicBezTo>
                    <a:pt x="2884" y="1457"/>
                    <a:pt x="2978" y="1442"/>
                    <a:pt x="3056" y="1395"/>
                  </a:cubicBezTo>
                  <a:cubicBezTo>
                    <a:pt x="3119" y="1363"/>
                    <a:pt x="3181" y="1301"/>
                    <a:pt x="3213" y="1238"/>
                  </a:cubicBezTo>
                  <a:cubicBezTo>
                    <a:pt x="3448" y="893"/>
                    <a:pt x="3573" y="455"/>
                    <a:pt x="3526" y="47"/>
                  </a:cubicBezTo>
                  <a:cubicBezTo>
                    <a:pt x="3526" y="32"/>
                    <a:pt x="3510" y="0"/>
                    <a:pt x="3495"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37"/>
            <p:cNvSpPr/>
            <p:nvPr/>
          </p:nvSpPr>
          <p:spPr>
            <a:xfrm>
              <a:off x="3076650" y="1310500"/>
              <a:ext cx="47025" cy="34900"/>
            </a:xfrm>
            <a:custGeom>
              <a:avLst/>
              <a:gdLst/>
              <a:ahLst/>
              <a:cxnLst/>
              <a:rect l="l" t="t" r="r" b="b"/>
              <a:pathLst>
                <a:path w="1881" h="1396" extrusionOk="0">
                  <a:moveTo>
                    <a:pt x="95" y="0"/>
                  </a:moveTo>
                  <a:cubicBezTo>
                    <a:pt x="63" y="0"/>
                    <a:pt x="48" y="16"/>
                    <a:pt x="48" y="47"/>
                  </a:cubicBezTo>
                  <a:cubicBezTo>
                    <a:pt x="1" y="251"/>
                    <a:pt x="1" y="439"/>
                    <a:pt x="63" y="596"/>
                  </a:cubicBezTo>
                  <a:cubicBezTo>
                    <a:pt x="142" y="784"/>
                    <a:pt x="314" y="925"/>
                    <a:pt x="502" y="925"/>
                  </a:cubicBezTo>
                  <a:cubicBezTo>
                    <a:pt x="627" y="925"/>
                    <a:pt x="737" y="862"/>
                    <a:pt x="847" y="800"/>
                  </a:cubicBezTo>
                  <a:cubicBezTo>
                    <a:pt x="894" y="784"/>
                    <a:pt x="909" y="768"/>
                    <a:pt x="941" y="753"/>
                  </a:cubicBezTo>
                  <a:cubicBezTo>
                    <a:pt x="1011" y="721"/>
                    <a:pt x="1086" y="702"/>
                    <a:pt x="1154" y="702"/>
                  </a:cubicBezTo>
                  <a:cubicBezTo>
                    <a:pt x="1223" y="702"/>
                    <a:pt x="1286" y="721"/>
                    <a:pt x="1333" y="768"/>
                  </a:cubicBezTo>
                  <a:cubicBezTo>
                    <a:pt x="1395" y="831"/>
                    <a:pt x="1395" y="909"/>
                    <a:pt x="1411" y="988"/>
                  </a:cubicBezTo>
                  <a:lnTo>
                    <a:pt x="1411" y="1019"/>
                  </a:lnTo>
                  <a:cubicBezTo>
                    <a:pt x="1411" y="1097"/>
                    <a:pt x="1458" y="1191"/>
                    <a:pt x="1521" y="1270"/>
                  </a:cubicBezTo>
                  <a:cubicBezTo>
                    <a:pt x="1568" y="1332"/>
                    <a:pt x="1693" y="1395"/>
                    <a:pt x="1787" y="1395"/>
                  </a:cubicBezTo>
                  <a:lnTo>
                    <a:pt x="1850" y="1395"/>
                  </a:lnTo>
                  <a:cubicBezTo>
                    <a:pt x="1881" y="1379"/>
                    <a:pt x="1881" y="1348"/>
                    <a:pt x="1881" y="1332"/>
                  </a:cubicBezTo>
                  <a:cubicBezTo>
                    <a:pt x="1865" y="1301"/>
                    <a:pt x="1850" y="1301"/>
                    <a:pt x="1834" y="1301"/>
                  </a:cubicBezTo>
                  <a:cubicBezTo>
                    <a:pt x="1826" y="1303"/>
                    <a:pt x="1816" y="1304"/>
                    <a:pt x="1805" y="1304"/>
                  </a:cubicBezTo>
                  <a:cubicBezTo>
                    <a:pt x="1735" y="1304"/>
                    <a:pt x="1624" y="1263"/>
                    <a:pt x="1583" y="1223"/>
                  </a:cubicBezTo>
                  <a:cubicBezTo>
                    <a:pt x="1552" y="1160"/>
                    <a:pt x="1536" y="1066"/>
                    <a:pt x="1521" y="1003"/>
                  </a:cubicBezTo>
                  <a:lnTo>
                    <a:pt x="1521" y="956"/>
                  </a:lnTo>
                  <a:cubicBezTo>
                    <a:pt x="1489" y="878"/>
                    <a:pt x="1474" y="784"/>
                    <a:pt x="1411" y="706"/>
                  </a:cubicBezTo>
                  <a:cubicBezTo>
                    <a:pt x="1356" y="635"/>
                    <a:pt x="1274" y="608"/>
                    <a:pt x="1186" y="608"/>
                  </a:cubicBezTo>
                  <a:cubicBezTo>
                    <a:pt x="1097" y="608"/>
                    <a:pt x="1003" y="635"/>
                    <a:pt x="925" y="674"/>
                  </a:cubicBezTo>
                  <a:cubicBezTo>
                    <a:pt x="909" y="690"/>
                    <a:pt x="862" y="706"/>
                    <a:pt x="831" y="721"/>
                  </a:cubicBezTo>
                  <a:cubicBezTo>
                    <a:pt x="737" y="768"/>
                    <a:pt x="612" y="831"/>
                    <a:pt x="518" y="831"/>
                  </a:cubicBezTo>
                  <a:cubicBezTo>
                    <a:pt x="377" y="831"/>
                    <a:pt x="220" y="706"/>
                    <a:pt x="157" y="549"/>
                  </a:cubicBezTo>
                  <a:cubicBezTo>
                    <a:pt x="95" y="408"/>
                    <a:pt x="95" y="251"/>
                    <a:pt x="142" y="63"/>
                  </a:cubicBezTo>
                  <a:cubicBezTo>
                    <a:pt x="142" y="47"/>
                    <a:pt x="126" y="0"/>
                    <a:pt x="95"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37"/>
            <p:cNvSpPr/>
            <p:nvPr/>
          </p:nvSpPr>
          <p:spPr>
            <a:xfrm>
              <a:off x="3034350" y="1326175"/>
              <a:ext cx="46250" cy="39575"/>
            </a:xfrm>
            <a:custGeom>
              <a:avLst/>
              <a:gdLst/>
              <a:ahLst/>
              <a:cxnLst/>
              <a:rect l="l" t="t" r="r" b="b"/>
              <a:pathLst>
                <a:path w="1850" h="1583" extrusionOk="0">
                  <a:moveTo>
                    <a:pt x="1802" y="0"/>
                  </a:moveTo>
                  <a:cubicBezTo>
                    <a:pt x="1771" y="0"/>
                    <a:pt x="1755" y="16"/>
                    <a:pt x="1755" y="47"/>
                  </a:cubicBezTo>
                  <a:cubicBezTo>
                    <a:pt x="1755" y="141"/>
                    <a:pt x="1755" y="314"/>
                    <a:pt x="1724" y="439"/>
                  </a:cubicBezTo>
                  <a:cubicBezTo>
                    <a:pt x="1693" y="517"/>
                    <a:pt x="1614" y="627"/>
                    <a:pt x="1520" y="643"/>
                  </a:cubicBezTo>
                  <a:cubicBezTo>
                    <a:pt x="1499" y="653"/>
                    <a:pt x="1477" y="657"/>
                    <a:pt x="1453" y="657"/>
                  </a:cubicBezTo>
                  <a:cubicBezTo>
                    <a:pt x="1405" y="657"/>
                    <a:pt x="1353" y="643"/>
                    <a:pt x="1301" y="643"/>
                  </a:cubicBezTo>
                  <a:cubicBezTo>
                    <a:pt x="1267" y="638"/>
                    <a:pt x="1232" y="635"/>
                    <a:pt x="1196" y="635"/>
                  </a:cubicBezTo>
                  <a:cubicBezTo>
                    <a:pt x="1117" y="635"/>
                    <a:pt x="1037" y="651"/>
                    <a:pt x="972" y="705"/>
                  </a:cubicBezTo>
                  <a:cubicBezTo>
                    <a:pt x="878" y="784"/>
                    <a:pt x="878" y="909"/>
                    <a:pt x="878" y="1019"/>
                  </a:cubicBezTo>
                  <a:lnTo>
                    <a:pt x="878" y="1144"/>
                  </a:lnTo>
                  <a:cubicBezTo>
                    <a:pt x="862" y="1301"/>
                    <a:pt x="721" y="1426"/>
                    <a:pt x="564" y="1489"/>
                  </a:cubicBezTo>
                  <a:cubicBezTo>
                    <a:pt x="522" y="1501"/>
                    <a:pt x="477" y="1507"/>
                    <a:pt x="431" y="1507"/>
                  </a:cubicBezTo>
                  <a:cubicBezTo>
                    <a:pt x="304" y="1507"/>
                    <a:pt x="170" y="1464"/>
                    <a:pt x="79" y="1395"/>
                  </a:cubicBezTo>
                  <a:cubicBezTo>
                    <a:pt x="63" y="1387"/>
                    <a:pt x="51" y="1383"/>
                    <a:pt x="41" y="1383"/>
                  </a:cubicBezTo>
                  <a:cubicBezTo>
                    <a:pt x="32" y="1383"/>
                    <a:pt x="24" y="1387"/>
                    <a:pt x="16" y="1395"/>
                  </a:cubicBezTo>
                  <a:cubicBezTo>
                    <a:pt x="0" y="1411"/>
                    <a:pt x="0" y="1426"/>
                    <a:pt x="16" y="1458"/>
                  </a:cubicBezTo>
                  <a:cubicBezTo>
                    <a:pt x="126" y="1552"/>
                    <a:pt x="267" y="1583"/>
                    <a:pt x="408" y="1583"/>
                  </a:cubicBezTo>
                  <a:cubicBezTo>
                    <a:pt x="470" y="1583"/>
                    <a:pt x="517" y="1567"/>
                    <a:pt x="596" y="1567"/>
                  </a:cubicBezTo>
                  <a:cubicBezTo>
                    <a:pt x="799" y="1505"/>
                    <a:pt x="956" y="1332"/>
                    <a:pt x="972" y="1144"/>
                  </a:cubicBezTo>
                  <a:lnTo>
                    <a:pt x="972" y="1019"/>
                  </a:lnTo>
                  <a:cubicBezTo>
                    <a:pt x="972" y="940"/>
                    <a:pt x="972" y="846"/>
                    <a:pt x="1034" y="784"/>
                  </a:cubicBezTo>
                  <a:cubicBezTo>
                    <a:pt x="1071" y="747"/>
                    <a:pt x="1119" y="732"/>
                    <a:pt x="1171" y="732"/>
                  </a:cubicBezTo>
                  <a:cubicBezTo>
                    <a:pt x="1207" y="732"/>
                    <a:pt x="1246" y="739"/>
                    <a:pt x="1285" y="752"/>
                  </a:cubicBezTo>
                  <a:cubicBezTo>
                    <a:pt x="1324" y="760"/>
                    <a:pt x="1367" y="764"/>
                    <a:pt x="1411" y="764"/>
                  </a:cubicBezTo>
                  <a:cubicBezTo>
                    <a:pt x="1454" y="764"/>
                    <a:pt x="1497" y="760"/>
                    <a:pt x="1536" y="752"/>
                  </a:cubicBezTo>
                  <a:cubicBezTo>
                    <a:pt x="1661" y="705"/>
                    <a:pt x="1755" y="611"/>
                    <a:pt x="1802" y="470"/>
                  </a:cubicBezTo>
                  <a:cubicBezTo>
                    <a:pt x="1834" y="361"/>
                    <a:pt x="1849" y="157"/>
                    <a:pt x="1834" y="47"/>
                  </a:cubicBezTo>
                  <a:cubicBezTo>
                    <a:pt x="1834" y="16"/>
                    <a:pt x="1818" y="0"/>
                    <a:pt x="1802"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37"/>
            <p:cNvSpPr/>
            <p:nvPr/>
          </p:nvSpPr>
          <p:spPr>
            <a:xfrm>
              <a:off x="3055100" y="1349125"/>
              <a:ext cx="60750" cy="26425"/>
            </a:xfrm>
            <a:custGeom>
              <a:avLst/>
              <a:gdLst/>
              <a:ahLst/>
              <a:cxnLst/>
              <a:rect l="l" t="t" r="r" b="b"/>
              <a:pathLst>
                <a:path w="2430" h="1057" extrusionOk="0">
                  <a:moveTo>
                    <a:pt x="590" y="0"/>
                  </a:moveTo>
                  <a:cubicBezTo>
                    <a:pt x="373" y="0"/>
                    <a:pt x="125" y="90"/>
                    <a:pt x="16" y="320"/>
                  </a:cubicBezTo>
                  <a:cubicBezTo>
                    <a:pt x="1" y="336"/>
                    <a:pt x="16" y="351"/>
                    <a:pt x="48" y="367"/>
                  </a:cubicBezTo>
                  <a:cubicBezTo>
                    <a:pt x="53" y="377"/>
                    <a:pt x="57" y="381"/>
                    <a:pt x="62" y="381"/>
                  </a:cubicBezTo>
                  <a:cubicBezTo>
                    <a:pt x="73" y="381"/>
                    <a:pt x="84" y="362"/>
                    <a:pt x="95" y="351"/>
                  </a:cubicBezTo>
                  <a:cubicBezTo>
                    <a:pt x="194" y="167"/>
                    <a:pt x="421" y="98"/>
                    <a:pt x="614" y="98"/>
                  </a:cubicBezTo>
                  <a:cubicBezTo>
                    <a:pt x="635" y="98"/>
                    <a:pt x="655" y="99"/>
                    <a:pt x="675" y="101"/>
                  </a:cubicBezTo>
                  <a:cubicBezTo>
                    <a:pt x="910" y="116"/>
                    <a:pt x="1082" y="304"/>
                    <a:pt x="1145" y="508"/>
                  </a:cubicBezTo>
                  <a:cubicBezTo>
                    <a:pt x="1160" y="571"/>
                    <a:pt x="1176" y="696"/>
                    <a:pt x="1270" y="696"/>
                  </a:cubicBezTo>
                  <a:cubicBezTo>
                    <a:pt x="1348" y="696"/>
                    <a:pt x="1395" y="634"/>
                    <a:pt x="1411" y="571"/>
                  </a:cubicBezTo>
                  <a:lnTo>
                    <a:pt x="1411" y="555"/>
                  </a:lnTo>
                  <a:cubicBezTo>
                    <a:pt x="1474" y="461"/>
                    <a:pt x="1552" y="398"/>
                    <a:pt x="1646" y="383"/>
                  </a:cubicBezTo>
                  <a:cubicBezTo>
                    <a:pt x="1702" y="364"/>
                    <a:pt x="1757" y="355"/>
                    <a:pt x="1810" y="355"/>
                  </a:cubicBezTo>
                  <a:cubicBezTo>
                    <a:pt x="1891" y="355"/>
                    <a:pt x="1965" y="376"/>
                    <a:pt x="2022" y="414"/>
                  </a:cubicBezTo>
                  <a:cubicBezTo>
                    <a:pt x="2210" y="540"/>
                    <a:pt x="2336" y="743"/>
                    <a:pt x="2351" y="1025"/>
                  </a:cubicBezTo>
                  <a:cubicBezTo>
                    <a:pt x="2351" y="1041"/>
                    <a:pt x="2383" y="1057"/>
                    <a:pt x="2398" y="1057"/>
                  </a:cubicBezTo>
                  <a:cubicBezTo>
                    <a:pt x="2430" y="1057"/>
                    <a:pt x="2430" y="1041"/>
                    <a:pt x="2430" y="1010"/>
                  </a:cubicBezTo>
                  <a:cubicBezTo>
                    <a:pt x="2398" y="712"/>
                    <a:pt x="2257" y="445"/>
                    <a:pt x="2053" y="336"/>
                  </a:cubicBezTo>
                  <a:cubicBezTo>
                    <a:pt x="1979" y="282"/>
                    <a:pt x="1882" y="258"/>
                    <a:pt x="1778" y="258"/>
                  </a:cubicBezTo>
                  <a:cubicBezTo>
                    <a:pt x="1730" y="258"/>
                    <a:pt x="1680" y="263"/>
                    <a:pt x="1630" y="273"/>
                  </a:cubicBezTo>
                  <a:cubicBezTo>
                    <a:pt x="1505" y="320"/>
                    <a:pt x="1411" y="398"/>
                    <a:pt x="1348" y="493"/>
                  </a:cubicBezTo>
                  <a:lnTo>
                    <a:pt x="1348" y="508"/>
                  </a:lnTo>
                  <a:cubicBezTo>
                    <a:pt x="1333" y="555"/>
                    <a:pt x="1317" y="587"/>
                    <a:pt x="1301" y="587"/>
                  </a:cubicBezTo>
                  <a:cubicBezTo>
                    <a:pt x="1254" y="587"/>
                    <a:pt x="1239" y="508"/>
                    <a:pt x="1239" y="493"/>
                  </a:cubicBezTo>
                  <a:cubicBezTo>
                    <a:pt x="1176" y="242"/>
                    <a:pt x="941" y="38"/>
                    <a:pt x="690" y="7"/>
                  </a:cubicBezTo>
                  <a:cubicBezTo>
                    <a:pt x="658" y="2"/>
                    <a:pt x="625" y="0"/>
                    <a:pt x="590"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37"/>
            <p:cNvSpPr/>
            <p:nvPr/>
          </p:nvSpPr>
          <p:spPr>
            <a:xfrm>
              <a:off x="2999875" y="1458975"/>
              <a:ext cx="16875" cy="16475"/>
            </a:xfrm>
            <a:custGeom>
              <a:avLst/>
              <a:gdLst/>
              <a:ahLst/>
              <a:cxnLst/>
              <a:rect l="l" t="t" r="r" b="b"/>
              <a:pathLst>
                <a:path w="675" h="659" extrusionOk="0">
                  <a:moveTo>
                    <a:pt x="329" y="0"/>
                  </a:moveTo>
                  <a:cubicBezTo>
                    <a:pt x="157" y="0"/>
                    <a:pt x="0" y="141"/>
                    <a:pt x="0" y="329"/>
                  </a:cubicBezTo>
                  <a:cubicBezTo>
                    <a:pt x="0" y="517"/>
                    <a:pt x="157" y="658"/>
                    <a:pt x="329" y="658"/>
                  </a:cubicBezTo>
                  <a:cubicBezTo>
                    <a:pt x="517" y="658"/>
                    <a:pt x="674" y="517"/>
                    <a:pt x="674" y="329"/>
                  </a:cubicBezTo>
                  <a:cubicBezTo>
                    <a:pt x="674" y="141"/>
                    <a:pt x="517" y="0"/>
                    <a:pt x="329" y="0"/>
                  </a:cubicBezTo>
                  <a:close/>
                </a:path>
              </a:pathLst>
            </a:custGeom>
            <a:solidFill>
              <a:srgbClr val="FFC2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37"/>
            <p:cNvSpPr/>
            <p:nvPr/>
          </p:nvSpPr>
          <p:spPr>
            <a:xfrm>
              <a:off x="2949325" y="1473550"/>
              <a:ext cx="99150" cy="87200"/>
            </a:xfrm>
            <a:custGeom>
              <a:avLst/>
              <a:gdLst/>
              <a:ahLst/>
              <a:cxnLst/>
              <a:rect l="l" t="t" r="r" b="b"/>
              <a:pathLst>
                <a:path w="3966" h="3488" extrusionOk="0">
                  <a:moveTo>
                    <a:pt x="1977" y="1"/>
                  </a:moveTo>
                  <a:cubicBezTo>
                    <a:pt x="1752" y="1"/>
                    <a:pt x="1523" y="45"/>
                    <a:pt x="1302" y="138"/>
                  </a:cubicBezTo>
                  <a:cubicBezTo>
                    <a:pt x="424" y="498"/>
                    <a:pt x="1" y="1517"/>
                    <a:pt x="377" y="2410"/>
                  </a:cubicBezTo>
                  <a:cubicBezTo>
                    <a:pt x="648" y="3082"/>
                    <a:pt x="1291" y="3488"/>
                    <a:pt x="1974" y="3488"/>
                  </a:cubicBezTo>
                  <a:cubicBezTo>
                    <a:pt x="2199" y="3488"/>
                    <a:pt x="2428" y="3444"/>
                    <a:pt x="2649" y="3350"/>
                  </a:cubicBezTo>
                  <a:cubicBezTo>
                    <a:pt x="3542" y="2974"/>
                    <a:pt x="3965" y="1956"/>
                    <a:pt x="3589" y="1078"/>
                  </a:cubicBezTo>
                  <a:cubicBezTo>
                    <a:pt x="3306" y="406"/>
                    <a:pt x="2660" y="1"/>
                    <a:pt x="1977" y="1"/>
                  </a:cubicBezTo>
                  <a:close/>
                </a:path>
              </a:pathLst>
            </a:custGeom>
            <a:solidFill>
              <a:srgbClr val="FFC2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37"/>
            <p:cNvSpPr/>
            <p:nvPr/>
          </p:nvSpPr>
          <p:spPr>
            <a:xfrm>
              <a:off x="2852175" y="992800"/>
              <a:ext cx="232325" cy="208025"/>
            </a:xfrm>
            <a:custGeom>
              <a:avLst/>
              <a:gdLst/>
              <a:ahLst/>
              <a:cxnLst/>
              <a:rect l="l" t="t" r="r" b="b"/>
              <a:pathLst>
                <a:path w="9293" h="8321" extrusionOk="0">
                  <a:moveTo>
                    <a:pt x="1709" y="0"/>
                  </a:moveTo>
                  <a:cubicBezTo>
                    <a:pt x="1599" y="32"/>
                    <a:pt x="1505" y="94"/>
                    <a:pt x="1380" y="126"/>
                  </a:cubicBezTo>
                  <a:cubicBezTo>
                    <a:pt x="1396" y="455"/>
                    <a:pt x="1787" y="894"/>
                    <a:pt x="1787" y="894"/>
                  </a:cubicBezTo>
                  <a:cubicBezTo>
                    <a:pt x="1787" y="894"/>
                    <a:pt x="1262" y="649"/>
                    <a:pt x="927" y="649"/>
                  </a:cubicBezTo>
                  <a:cubicBezTo>
                    <a:pt x="822" y="649"/>
                    <a:pt x="735" y="673"/>
                    <a:pt x="690" y="737"/>
                  </a:cubicBezTo>
                  <a:cubicBezTo>
                    <a:pt x="534" y="1019"/>
                    <a:pt x="1192" y="1849"/>
                    <a:pt x="1223" y="1896"/>
                  </a:cubicBezTo>
                  <a:cubicBezTo>
                    <a:pt x="1202" y="1896"/>
                    <a:pt x="840" y="1773"/>
                    <a:pt x="581" y="1773"/>
                  </a:cubicBezTo>
                  <a:cubicBezTo>
                    <a:pt x="459" y="1773"/>
                    <a:pt x="360" y="1801"/>
                    <a:pt x="330" y="1881"/>
                  </a:cubicBezTo>
                  <a:cubicBezTo>
                    <a:pt x="220" y="2132"/>
                    <a:pt x="3009" y="4231"/>
                    <a:pt x="3009" y="4231"/>
                  </a:cubicBezTo>
                  <a:lnTo>
                    <a:pt x="2853" y="4498"/>
                  </a:lnTo>
                  <a:cubicBezTo>
                    <a:pt x="2853" y="4498"/>
                    <a:pt x="688" y="3243"/>
                    <a:pt x="211" y="3243"/>
                  </a:cubicBezTo>
                  <a:cubicBezTo>
                    <a:pt x="168" y="3243"/>
                    <a:pt x="139" y="3254"/>
                    <a:pt x="126" y="3275"/>
                  </a:cubicBezTo>
                  <a:cubicBezTo>
                    <a:pt x="1" y="3526"/>
                    <a:pt x="1098" y="4529"/>
                    <a:pt x="2007" y="5171"/>
                  </a:cubicBezTo>
                  <a:cubicBezTo>
                    <a:pt x="2226" y="5328"/>
                    <a:pt x="2602" y="5579"/>
                    <a:pt x="3057" y="5877"/>
                  </a:cubicBezTo>
                  <a:cubicBezTo>
                    <a:pt x="3057" y="5892"/>
                    <a:pt x="3072" y="5892"/>
                    <a:pt x="3072" y="5892"/>
                  </a:cubicBezTo>
                  <a:cubicBezTo>
                    <a:pt x="4326" y="6707"/>
                    <a:pt x="6112" y="7867"/>
                    <a:pt x="6645" y="8227"/>
                  </a:cubicBezTo>
                  <a:cubicBezTo>
                    <a:pt x="6755" y="8274"/>
                    <a:pt x="6802" y="8321"/>
                    <a:pt x="6802" y="8321"/>
                  </a:cubicBezTo>
                  <a:lnTo>
                    <a:pt x="7491" y="7710"/>
                  </a:lnTo>
                  <a:lnTo>
                    <a:pt x="7538" y="7679"/>
                  </a:lnTo>
                  <a:lnTo>
                    <a:pt x="9293" y="6127"/>
                  </a:lnTo>
                  <a:cubicBezTo>
                    <a:pt x="9058" y="5861"/>
                    <a:pt x="8807" y="5359"/>
                    <a:pt x="8604" y="4795"/>
                  </a:cubicBezTo>
                  <a:cubicBezTo>
                    <a:pt x="8588" y="4795"/>
                    <a:pt x="8588" y="4795"/>
                    <a:pt x="8588" y="4780"/>
                  </a:cubicBezTo>
                  <a:cubicBezTo>
                    <a:pt x="8494" y="4560"/>
                    <a:pt x="8415" y="4341"/>
                    <a:pt x="8337" y="4137"/>
                  </a:cubicBezTo>
                  <a:lnTo>
                    <a:pt x="8337" y="4106"/>
                  </a:lnTo>
                  <a:cubicBezTo>
                    <a:pt x="8196" y="3745"/>
                    <a:pt x="8102" y="3416"/>
                    <a:pt x="8024" y="3166"/>
                  </a:cubicBezTo>
                  <a:cubicBezTo>
                    <a:pt x="7789" y="2414"/>
                    <a:pt x="7773" y="502"/>
                    <a:pt x="7397" y="455"/>
                  </a:cubicBezTo>
                  <a:cubicBezTo>
                    <a:pt x="7390" y="453"/>
                    <a:pt x="7384" y="453"/>
                    <a:pt x="7377" y="453"/>
                  </a:cubicBezTo>
                  <a:cubicBezTo>
                    <a:pt x="7241" y="453"/>
                    <a:pt x="7093" y="755"/>
                    <a:pt x="6958" y="1129"/>
                  </a:cubicBezTo>
                  <a:cubicBezTo>
                    <a:pt x="6943" y="1238"/>
                    <a:pt x="6911" y="1332"/>
                    <a:pt x="6880" y="1426"/>
                  </a:cubicBezTo>
                  <a:cubicBezTo>
                    <a:pt x="6708" y="2037"/>
                    <a:pt x="6566" y="2727"/>
                    <a:pt x="6566" y="2727"/>
                  </a:cubicBezTo>
                  <a:lnTo>
                    <a:pt x="5814" y="2288"/>
                  </a:lnTo>
                  <a:lnTo>
                    <a:pt x="5626" y="2194"/>
                  </a:lnTo>
                  <a:cubicBezTo>
                    <a:pt x="5626" y="2194"/>
                    <a:pt x="5391" y="2053"/>
                    <a:pt x="5047" y="1834"/>
                  </a:cubicBezTo>
                  <a:cubicBezTo>
                    <a:pt x="4874" y="1724"/>
                    <a:pt x="4639" y="1583"/>
                    <a:pt x="4404" y="1442"/>
                  </a:cubicBezTo>
                  <a:cubicBezTo>
                    <a:pt x="3464" y="894"/>
                    <a:pt x="2257" y="188"/>
                    <a:pt x="1709" y="0"/>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37"/>
            <p:cNvSpPr/>
            <p:nvPr/>
          </p:nvSpPr>
          <p:spPr>
            <a:xfrm>
              <a:off x="2909775" y="1771975"/>
              <a:ext cx="379625" cy="202150"/>
            </a:xfrm>
            <a:custGeom>
              <a:avLst/>
              <a:gdLst/>
              <a:ahLst/>
              <a:cxnLst/>
              <a:rect l="l" t="t" r="r" b="b"/>
              <a:pathLst>
                <a:path w="15185" h="8086" extrusionOk="0">
                  <a:moveTo>
                    <a:pt x="15184" y="0"/>
                  </a:moveTo>
                  <a:lnTo>
                    <a:pt x="15184" y="0"/>
                  </a:lnTo>
                  <a:cubicBezTo>
                    <a:pt x="13915" y="1332"/>
                    <a:pt x="12442" y="2507"/>
                    <a:pt x="10734" y="3181"/>
                  </a:cubicBezTo>
                  <a:cubicBezTo>
                    <a:pt x="9628" y="3621"/>
                    <a:pt x="8439" y="3843"/>
                    <a:pt x="7245" y="3843"/>
                  </a:cubicBezTo>
                  <a:cubicBezTo>
                    <a:pt x="6443" y="3843"/>
                    <a:pt x="5639" y="3743"/>
                    <a:pt x="4858" y="3542"/>
                  </a:cubicBezTo>
                  <a:cubicBezTo>
                    <a:pt x="2978" y="3024"/>
                    <a:pt x="1254" y="1928"/>
                    <a:pt x="0" y="439"/>
                  </a:cubicBezTo>
                  <a:lnTo>
                    <a:pt x="0" y="439"/>
                  </a:lnTo>
                  <a:lnTo>
                    <a:pt x="1207" y="8086"/>
                  </a:lnTo>
                  <a:lnTo>
                    <a:pt x="13288" y="8086"/>
                  </a:lnTo>
                  <a:lnTo>
                    <a:pt x="15184" y="0"/>
                  </a:ln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37"/>
            <p:cNvSpPr/>
            <p:nvPr/>
          </p:nvSpPr>
          <p:spPr>
            <a:xfrm>
              <a:off x="3109175" y="1747300"/>
              <a:ext cx="2375" cy="93250"/>
            </a:xfrm>
            <a:custGeom>
              <a:avLst/>
              <a:gdLst/>
              <a:ahLst/>
              <a:cxnLst/>
              <a:rect l="l" t="t" r="r" b="b"/>
              <a:pathLst>
                <a:path w="95" h="3730" extrusionOk="0">
                  <a:moveTo>
                    <a:pt x="79" y="0"/>
                  </a:moveTo>
                  <a:cubicBezTo>
                    <a:pt x="16" y="627"/>
                    <a:pt x="0" y="1254"/>
                    <a:pt x="0" y="1865"/>
                  </a:cubicBezTo>
                  <a:cubicBezTo>
                    <a:pt x="0" y="2476"/>
                    <a:pt x="16" y="3103"/>
                    <a:pt x="79" y="3729"/>
                  </a:cubicBezTo>
                  <a:cubicBezTo>
                    <a:pt x="94" y="3103"/>
                    <a:pt x="94" y="2491"/>
                    <a:pt x="94" y="1865"/>
                  </a:cubicBezTo>
                  <a:cubicBezTo>
                    <a:pt x="79" y="1254"/>
                    <a:pt x="94" y="627"/>
                    <a:pt x="79" y="0"/>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37"/>
            <p:cNvSpPr/>
            <p:nvPr/>
          </p:nvSpPr>
          <p:spPr>
            <a:xfrm>
              <a:off x="2916050" y="979850"/>
              <a:ext cx="156325" cy="245675"/>
            </a:xfrm>
            <a:custGeom>
              <a:avLst/>
              <a:gdLst/>
              <a:ahLst/>
              <a:cxnLst/>
              <a:rect l="l" t="t" r="r" b="b"/>
              <a:pathLst>
                <a:path w="6253" h="9827" extrusionOk="0">
                  <a:moveTo>
                    <a:pt x="3360" y="1"/>
                  </a:moveTo>
                  <a:cubicBezTo>
                    <a:pt x="3124" y="1"/>
                    <a:pt x="2727" y="1177"/>
                    <a:pt x="2727" y="1177"/>
                  </a:cubicBezTo>
                  <a:cubicBezTo>
                    <a:pt x="2727" y="1177"/>
                    <a:pt x="2789" y="48"/>
                    <a:pt x="2554" y="33"/>
                  </a:cubicBezTo>
                  <a:cubicBezTo>
                    <a:pt x="2552" y="32"/>
                    <a:pt x="2550" y="32"/>
                    <a:pt x="2547" y="32"/>
                  </a:cubicBezTo>
                  <a:cubicBezTo>
                    <a:pt x="2311" y="32"/>
                    <a:pt x="1880" y="1631"/>
                    <a:pt x="1880" y="1631"/>
                  </a:cubicBezTo>
                  <a:lnTo>
                    <a:pt x="1285" y="4342"/>
                  </a:lnTo>
                  <a:cubicBezTo>
                    <a:pt x="1285" y="4342"/>
                    <a:pt x="1239" y="1803"/>
                    <a:pt x="1055" y="1803"/>
                  </a:cubicBezTo>
                  <a:cubicBezTo>
                    <a:pt x="1053" y="1803"/>
                    <a:pt x="1052" y="1803"/>
                    <a:pt x="1050" y="1803"/>
                  </a:cubicBezTo>
                  <a:cubicBezTo>
                    <a:pt x="846" y="1866"/>
                    <a:pt x="674" y="2665"/>
                    <a:pt x="611" y="3872"/>
                  </a:cubicBezTo>
                  <a:cubicBezTo>
                    <a:pt x="549" y="5078"/>
                    <a:pt x="423" y="7256"/>
                    <a:pt x="439" y="7946"/>
                  </a:cubicBezTo>
                  <a:cubicBezTo>
                    <a:pt x="454" y="8620"/>
                    <a:pt x="0" y="9403"/>
                    <a:pt x="0" y="9403"/>
                  </a:cubicBezTo>
                  <a:lnTo>
                    <a:pt x="4278" y="9826"/>
                  </a:lnTo>
                  <a:cubicBezTo>
                    <a:pt x="4278" y="9826"/>
                    <a:pt x="5390" y="7084"/>
                    <a:pt x="5657" y="6332"/>
                  </a:cubicBezTo>
                  <a:cubicBezTo>
                    <a:pt x="5923" y="5595"/>
                    <a:pt x="6252" y="4781"/>
                    <a:pt x="5939" y="4593"/>
                  </a:cubicBezTo>
                  <a:cubicBezTo>
                    <a:pt x="5925" y="4584"/>
                    <a:pt x="5909" y="4580"/>
                    <a:pt x="5891" y="4580"/>
                  </a:cubicBezTo>
                  <a:cubicBezTo>
                    <a:pt x="5493" y="4580"/>
                    <a:pt x="4200" y="6692"/>
                    <a:pt x="4200" y="6692"/>
                  </a:cubicBezTo>
                  <a:cubicBezTo>
                    <a:pt x="4200" y="6692"/>
                    <a:pt x="4153" y="5924"/>
                    <a:pt x="4090" y="5517"/>
                  </a:cubicBezTo>
                  <a:cubicBezTo>
                    <a:pt x="4058" y="5094"/>
                    <a:pt x="4200" y="2540"/>
                    <a:pt x="4341" y="1600"/>
                  </a:cubicBezTo>
                  <a:cubicBezTo>
                    <a:pt x="4450" y="659"/>
                    <a:pt x="4513" y="205"/>
                    <a:pt x="4278" y="127"/>
                  </a:cubicBezTo>
                  <a:cubicBezTo>
                    <a:pt x="4270" y="123"/>
                    <a:pt x="4261" y="122"/>
                    <a:pt x="4252" y="122"/>
                  </a:cubicBezTo>
                  <a:cubicBezTo>
                    <a:pt x="4011" y="122"/>
                    <a:pt x="3588" y="1318"/>
                    <a:pt x="3588" y="1318"/>
                  </a:cubicBezTo>
                  <a:cubicBezTo>
                    <a:pt x="3588" y="1318"/>
                    <a:pt x="3745" y="48"/>
                    <a:pt x="3369" y="1"/>
                  </a:cubicBezTo>
                  <a:cubicBezTo>
                    <a:pt x="3366" y="1"/>
                    <a:pt x="3363" y="1"/>
                    <a:pt x="3360" y="1"/>
                  </a:cubicBezTo>
                  <a:close/>
                </a:path>
              </a:pathLst>
            </a:custGeom>
            <a:solidFill>
              <a:srgbClr val="F09E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 name="Google Shape;2446;p37"/>
            <p:cNvSpPr/>
            <p:nvPr/>
          </p:nvSpPr>
          <p:spPr>
            <a:xfrm>
              <a:off x="2914475" y="979875"/>
              <a:ext cx="73275" cy="236625"/>
            </a:xfrm>
            <a:custGeom>
              <a:avLst/>
              <a:gdLst/>
              <a:ahLst/>
              <a:cxnLst/>
              <a:rect l="l" t="t" r="r" b="b"/>
              <a:pathLst>
                <a:path w="2931" h="9465" extrusionOk="0">
                  <a:moveTo>
                    <a:pt x="2617" y="0"/>
                  </a:moveTo>
                  <a:cubicBezTo>
                    <a:pt x="2398" y="0"/>
                    <a:pt x="2304" y="345"/>
                    <a:pt x="2053" y="1223"/>
                  </a:cubicBezTo>
                  <a:lnTo>
                    <a:pt x="1943" y="1552"/>
                  </a:lnTo>
                  <a:cubicBezTo>
                    <a:pt x="1740" y="2272"/>
                    <a:pt x="1536" y="3338"/>
                    <a:pt x="1426" y="3949"/>
                  </a:cubicBezTo>
                  <a:cubicBezTo>
                    <a:pt x="1395" y="2978"/>
                    <a:pt x="1317" y="1802"/>
                    <a:pt x="1129" y="1787"/>
                  </a:cubicBezTo>
                  <a:lnTo>
                    <a:pt x="1113" y="1787"/>
                  </a:lnTo>
                  <a:cubicBezTo>
                    <a:pt x="847" y="1787"/>
                    <a:pt x="753" y="2257"/>
                    <a:pt x="596" y="3636"/>
                  </a:cubicBezTo>
                  <a:cubicBezTo>
                    <a:pt x="486" y="4592"/>
                    <a:pt x="486" y="5845"/>
                    <a:pt x="455" y="6864"/>
                  </a:cubicBezTo>
                  <a:cubicBezTo>
                    <a:pt x="455" y="7255"/>
                    <a:pt x="439" y="7647"/>
                    <a:pt x="439" y="7945"/>
                  </a:cubicBezTo>
                  <a:cubicBezTo>
                    <a:pt x="423" y="8932"/>
                    <a:pt x="32" y="9371"/>
                    <a:pt x="32" y="9371"/>
                  </a:cubicBezTo>
                  <a:cubicBezTo>
                    <a:pt x="0" y="9386"/>
                    <a:pt x="0" y="9433"/>
                    <a:pt x="32" y="9449"/>
                  </a:cubicBezTo>
                  <a:cubicBezTo>
                    <a:pt x="47" y="9465"/>
                    <a:pt x="47" y="9465"/>
                    <a:pt x="63" y="9465"/>
                  </a:cubicBezTo>
                  <a:cubicBezTo>
                    <a:pt x="94" y="9465"/>
                    <a:pt x="110" y="9465"/>
                    <a:pt x="63" y="9449"/>
                  </a:cubicBezTo>
                  <a:cubicBezTo>
                    <a:pt x="79" y="9418"/>
                    <a:pt x="470" y="8979"/>
                    <a:pt x="517" y="7945"/>
                  </a:cubicBezTo>
                  <a:cubicBezTo>
                    <a:pt x="533" y="7647"/>
                    <a:pt x="533" y="7271"/>
                    <a:pt x="533" y="6864"/>
                  </a:cubicBezTo>
                  <a:cubicBezTo>
                    <a:pt x="565" y="5845"/>
                    <a:pt x="580" y="4592"/>
                    <a:pt x="674" y="3636"/>
                  </a:cubicBezTo>
                  <a:cubicBezTo>
                    <a:pt x="815" y="2492"/>
                    <a:pt x="909" y="1865"/>
                    <a:pt x="1082" y="1865"/>
                  </a:cubicBezTo>
                  <a:cubicBezTo>
                    <a:pt x="1207" y="1943"/>
                    <a:pt x="1301" y="3213"/>
                    <a:pt x="1317" y="4419"/>
                  </a:cubicBezTo>
                  <a:cubicBezTo>
                    <a:pt x="1317" y="4435"/>
                    <a:pt x="1348" y="4451"/>
                    <a:pt x="1364" y="4451"/>
                  </a:cubicBezTo>
                  <a:cubicBezTo>
                    <a:pt x="1395" y="4451"/>
                    <a:pt x="1426" y="4435"/>
                    <a:pt x="1426" y="4419"/>
                  </a:cubicBezTo>
                  <a:cubicBezTo>
                    <a:pt x="1426" y="4388"/>
                    <a:pt x="1708" y="2633"/>
                    <a:pt x="2022" y="1552"/>
                  </a:cubicBezTo>
                  <a:lnTo>
                    <a:pt x="2131" y="1223"/>
                  </a:lnTo>
                  <a:cubicBezTo>
                    <a:pt x="2367" y="470"/>
                    <a:pt x="2461" y="79"/>
                    <a:pt x="2617" y="79"/>
                  </a:cubicBezTo>
                  <a:cubicBezTo>
                    <a:pt x="2633" y="79"/>
                    <a:pt x="2649" y="79"/>
                    <a:pt x="2680" y="110"/>
                  </a:cubicBezTo>
                  <a:cubicBezTo>
                    <a:pt x="2805" y="267"/>
                    <a:pt x="2805" y="862"/>
                    <a:pt x="2805" y="1097"/>
                  </a:cubicBezTo>
                  <a:cubicBezTo>
                    <a:pt x="2805" y="1144"/>
                    <a:pt x="2837" y="1160"/>
                    <a:pt x="2852" y="1160"/>
                  </a:cubicBezTo>
                  <a:cubicBezTo>
                    <a:pt x="2884" y="1160"/>
                    <a:pt x="2915" y="1144"/>
                    <a:pt x="2915" y="1129"/>
                  </a:cubicBezTo>
                  <a:cubicBezTo>
                    <a:pt x="2915" y="1050"/>
                    <a:pt x="2931" y="282"/>
                    <a:pt x="2727" y="63"/>
                  </a:cubicBezTo>
                  <a:cubicBezTo>
                    <a:pt x="2696" y="32"/>
                    <a:pt x="2649" y="0"/>
                    <a:pt x="2617" y="0"/>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37"/>
            <p:cNvSpPr/>
            <p:nvPr/>
          </p:nvSpPr>
          <p:spPr>
            <a:xfrm>
              <a:off x="2966175" y="979225"/>
              <a:ext cx="43900" cy="104475"/>
            </a:xfrm>
            <a:custGeom>
              <a:avLst/>
              <a:gdLst/>
              <a:ahLst/>
              <a:cxnLst/>
              <a:rect l="l" t="t" r="r" b="b"/>
              <a:pathLst>
                <a:path w="1756" h="4179" extrusionOk="0">
                  <a:moveTo>
                    <a:pt x="1419" y="1"/>
                  </a:moveTo>
                  <a:cubicBezTo>
                    <a:pt x="1227" y="1"/>
                    <a:pt x="1104" y="244"/>
                    <a:pt x="894" y="763"/>
                  </a:cubicBezTo>
                  <a:cubicBezTo>
                    <a:pt x="659" y="1327"/>
                    <a:pt x="32" y="4006"/>
                    <a:pt x="16" y="4132"/>
                  </a:cubicBezTo>
                  <a:cubicBezTo>
                    <a:pt x="1" y="4147"/>
                    <a:pt x="16" y="4179"/>
                    <a:pt x="63" y="4179"/>
                  </a:cubicBezTo>
                  <a:cubicBezTo>
                    <a:pt x="79" y="4179"/>
                    <a:pt x="95" y="4179"/>
                    <a:pt x="95" y="4163"/>
                  </a:cubicBezTo>
                  <a:cubicBezTo>
                    <a:pt x="95" y="4132"/>
                    <a:pt x="737" y="1358"/>
                    <a:pt x="972" y="794"/>
                  </a:cubicBezTo>
                  <a:cubicBezTo>
                    <a:pt x="1174" y="275"/>
                    <a:pt x="1283" y="101"/>
                    <a:pt x="1409" y="101"/>
                  </a:cubicBezTo>
                  <a:cubicBezTo>
                    <a:pt x="1420" y="101"/>
                    <a:pt x="1431" y="102"/>
                    <a:pt x="1442" y="105"/>
                  </a:cubicBezTo>
                  <a:cubicBezTo>
                    <a:pt x="1583" y="136"/>
                    <a:pt x="1630" y="763"/>
                    <a:pt x="1583" y="1327"/>
                  </a:cubicBezTo>
                  <a:cubicBezTo>
                    <a:pt x="1583" y="1358"/>
                    <a:pt x="1599" y="1390"/>
                    <a:pt x="1630" y="1390"/>
                  </a:cubicBezTo>
                  <a:cubicBezTo>
                    <a:pt x="1662" y="1390"/>
                    <a:pt x="1677" y="1358"/>
                    <a:pt x="1677" y="1343"/>
                  </a:cubicBezTo>
                  <a:cubicBezTo>
                    <a:pt x="1724" y="1045"/>
                    <a:pt x="1756" y="73"/>
                    <a:pt x="1489" y="11"/>
                  </a:cubicBezTo>
                  <a:cubicBezTo>
                    <a:pt x="1465" y="4"/>
                    <a:pt x="1442" y="1"/>
                    <a:pt x="1419" y="1"/>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37"/>
            <p:cNvSpPr/>
            <p:nvPr/>
          </p:nvSpPr>
          <p:spPr>
            <a:xfrm>
              <a:off x="2986150" y="980875"/>
              <a:ext cx="86225" cy="250900"/>
            </a:xfrm>
            <a:custGeom>
              <a:avLst/>
              <a:gdLst/>
              <a:ahLst/>
              <a:cxnLst/>
              <a:rect l="l" t="t" r="r" b="b"/>
              <a:pathLst>
                <a:path w="3449" h="10036" extrusionOk="0">
                  <a:moveTo>
                    <a:pt x="1467" y="0"/>
                  </a:moveTo>
                  <a:cubicBezTo>
                    <a:pt x="1449" y="0"/>
                    <a:pt x="1431" y="2"/>
                    <a:pt x="1411" y="7"/>
                  </a:cubicBezTo>
                  <a:cubicBezTo>
                    <a:pt x="1254" y="23"/>
                    <a:pt x="1113" y="242"/>
                    <a:pt x="957" y="681"/>
                  </a:cubicBezTo>
                  <a:cubicBezTo>
                    <a:pt x="690" y="1465"/>
                    <a:pt x="1" y="4269"/>
                    <a:pt x="1" y="4285"/>
                  </a:cubicBezTo>
                  <a:cubicBezTo>
                    <a:pt x="1" y="4316"/>
                    <a:pt x="17" y="4348"/>
                    <a:pt x="48" y="4348"/>
                  </a:cubicBezTo>
                  <a:cubicBezTo>
                    <a:pt x="64" y="4348"/>
                    <a:pt x="95" y="4332"/>
                    <a:pt x="95" y="4316"/>
                  </a:cubicBezTo>
                  <a:cubicBezTo>
                    <a:pt x="95" y="4269"/>
                    <a:pt x="784" y="1496"/>
                    <a:pt x="1066" y="712"/>
                  </a:cubicBezTo>
                  <a:cubicBezTo>
                    <a:pt x="1239" y="211"/>
                    <a:pt x="1380" y="101"/>
                    <a:pt x="1458" y="86"/>
                  </a:cubicBezTo>
                  <a:cubicBezTo>
                    <a:pt x="1465" y="79"/>
                    <a:pt x="1473" y="76"/>
                    <a:pt x="1483" y="76"/>
                  </a:cubicBezTo>
                  <a:cubicBezTo>
                    <a:pt x="1517" y="76"/>
                    <a:pt x="1566" y="115"/>
                    <a:pt x="1615" y="164"/>
                  </a:cubicBezTo>
                  <a:cubicBezTo>
                    <a:pt x="1709" y="258"/>
                    <a:pt x="1615" y="1073"/>
                    <a:pt x="1552" y="1574"/>
                  </a:cubicBezTo>
                  <a:cubicBezTo>
                    <a:pt x="1505" y="1747"/>
                    <a:pt x="1505" y="1888"/>
                    <a:pt x="1490" y="1997"/>
                  </a:cubicBezTo>
                  <a:cubicBezTo>
                    <a:pt x="1490" y="2044"/>
                    <a:pt x="1145" y="6604"/>
                    <a:pt x="1302" y="6745"/>
                  </a:cubicBezTo>
                  <a:cubicBezTo>
                    <a:pt x="1317" y="6761"/>
                    <a:pt x="1333" y="6761"/>
                    <a:pt x="1349" y="6761"/>
                  </a:cubicBezTo>
                  <a:cubicBezTo>
                    <a:pt x="1458" y="6745"/>
                    <a:pt x="1584" y="6542"/>
                    <a:pt x="1960" y="5993"/>
                  </a:cubicBezTo>
                  <a:cubicBezTo>
                    <a:pt x="2306" y="5481"/>
                    <a:pt x="2913" y="4578"/>
                    <a:pt x="3113" y="4578"/>
                  </a:cubicBezTo>
                  <a:cubicBezTo>
                    <a:pt x="3121" y="4578"/>
                    <a:pt x="3128" y="4580"/>
                    <a:pt x="3135" y="4583"/>
                  </a:cubicBezTo>
                  <a:cubicBezTo>
                    <a:pt x="3339" y="4677"/>
                    <a:pt x="3213" y="5413"/>
                    <a:pt x="2806" y="6510"/>
                  </a:cubicBezTo>
                  <a:cubicBezTo>
                    <a:pt x="2586" y="7074"/>
                    <a:pt x="1349" y="9942"/>
                    <a:pt x="1333" y="9958"/>
                  </a:cubicBezTo>
                  <a:cubicBezTo>
                    <a:pt x="1317" y="9989"/>
                    <a:pt x="1333" y="10020"/>
                    <a:pt x="1380" y="10036"/>
                  </a:cubicBezTo>
                  <a:cubicBezTo>
                    <a:pt x="1396" y="10036"/>
                    <a:pt x="1411" y="10036"/>
                    <a:pt x="1427" y="9989"/>
                  </a:cubicBezTo>
                  <a:cubicBezTo>
                    <a:pt x="1443" y="9973"/>
                    <a:pt x="2680" y="7137"/>
                    <a:pt x="2900" y="6542"/>
                  </a:cubicBezTo>
                  <a:cubicBezTo>
                    <a:pt x="3354" y="5335"/>
                    <a:pt x="3448" y="4646"/>
                    <a:pt x="3166" y="4505"/>
                  </a:cubicBezTo>
                  <a:cubicBezTo>
                    <a:pt x="3151" y="4498"/>
                    <a:pt x="3134" y="4495"/>
                    <a:pt x="3117" y="4495"/>
                  </a:cubicBezTo>
                  <a:cubicBezTo>
                    <a:pt x="2872" y="4495"/>
                    <a:pt x="2451" y="5099"/>
                    <a:pt x="1866" y="5962"/>
                  </a:cubicBezTo>
                  <a:cubicBezTo>
                    <a:pt x="1662" y="6260"/>
                    <a:pt x="1443" y="6573"/>
                    <a:pt x="1349" y="6667"/>
                  </a:cubicBezTo>
                  <a:cubicBezTo>
                    <a:pt x="1286" y="6213"/>
                    <a:pt x="1521" y="2593"/>
                    <a:pt x="1584" y="2044"/>
                  </a:cubicBezTo>
                  <a:cubicBezTo>
                    <a:pt x="1584" y="1919"/>
                    <a:pt x="1599" y="1762"/>
                    <a:pt x="1631" y="1606"/>
                  </a:cubicBezTo>
                  <a:cubicBezTo>
                    <a:pt x="1725" y="807"/>
                    <a:pt x="1787" y="242"/>
                    <a:pt x="1662" y="117"/>
                  </a:cubicBezTo>
                  <a:cubicBezTo>
                    <a:pt x="1622" y="64"/>
                    <a:pt x="1560" y="0"/>
                    <a:pt x="1467" y="0"/>
                  </a:cubicBezTo>
                  <a:close/>
                </a:path>
              </a:pathLst>
            </a:custGeom>
            <a:solidFill>
              <a:srgbClr val="4B19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37"/>
            <p:cNvSpPr/>
            <p:nvPr/>
          </p:nvSpPr>
          <p:spPr>
            <a:xfrm>
              <a:off x="2709600" y="1755825"/>
              <a:ext cx="190400" cy="165425"/>
            </a:xfrm>
            <a:custGeom>
              <a:avLst/>
              <a:gdLst/>
              <a:ahLst/>
              <a:cxnLst/>
              <a:rect l="l" t="t" r="r" b="b"/>
              <a:pathLst>
                <a:path w="7616" h="6617" extrusionOk="0">
                  <a:moveTo>
                    <a:pt x="2175" y="0"/>
                  </a:moveTo>
                  <a:cubicBezTo>
                    <a:pt x="2113" y="0"/>
                    <a:pt x="2051" y="7"/>
                    <a:pt x="1990" y="19"/>
                  </a:cubicBezTo>
                  <a:cubicBezTo>
                    <a:pt x="1677" y="66"/>
                    <a:pt x="1426" y="301"/>
                    <a:pt x="1332" y="599"/>
                  </a:cubicBezTo>
                  <a:cubicBezTo>
                    <a:pt x="1285" y="740"/>
                    <a:pt x="1269" y="913"/>
                    <a:pt x="1160" y="1007"/>
                  </a:cubicBezTo>
                  <a:cubicBezTo>
                    <a:pt x="1057" y="1102"/>
                    <a:pt x="923" y="1118"/>
                    <a:pt x="783" y="1118"/>
                  </a:cubicBezTo>
                  <a:cubicBezTo>
                    <a:pt x="712" y="1118"/>
                    <a:pt x="639" y="1114"/>
                    <a:pt x="569" y="1114"/>
                  </a:cubicBezTo>
                  <a:cubicBezTo>
                    <a:pt x="484" y="1114"/>
                    <a:pt x="402" y="1120"/>
                    <a:pt x="329" y="1148"/>
                  </a:cubicBezTo>
                  <a:cubicBezTo>
                    <a:pt x="94" y="1242"/>
                    <a:pt x="0" y="1555"/>
                    <a:pt x="32" y="1821"/>
                  </a:cubicBezTo>
                  <a:cubicBezTo>
                    <a:pt x="79" y="2088"/>
                    <a:pt x="204" y="2323"/>
                    <a:pt x="314" y="2558"/>
                  </a:cubicBezTo>
                  <a:cubicBezTo>
                    <a:pt x="423" y="2918"/>
                    <a:pt x="486" y="3279"/>
                    <a:pt x="423" y="3655"/>
                  </a:cubicBezTo>
                  <a:cubicBezTo>
                    <a:pt x="376" y="4031"/>
                    <a:pt x="235" y="4376"/>
                    <a:pt x="251" y="4736"/>
                  </a:cubicBezTo>
                  <a:cubicBezTo>
                    <a:pt x="298" y="5206"/>
                    <a:pt x="533" y="5598"/>
                    <a:pt x="862" y="5895"/>
                  </a:cubicBezTo>
                  <a:cubicBezTo>
                    <a:pt x="1426" y="6381"/>
                    <a:pt x="2304" y="6616"/>
                    <a:pt x="2993" y="6616"/>
                  </a:cubicBezTo>
                  <a:cubicBezTo>
                    <a:pt x="4654" y="6569"/>
                    <a:pt x="6722" y="5911"/>
                    <a:pt x="7459" y="4297"/>
                  </a:cubicBezTo>
                  <a:cubicBezTo>
                    <a:pt x="7553" y="4093"/>
                    <a:pt x="7616" y="3874"/>
                    <a:pt x="7584" y="3655"/>
                  </a:cubicBezTo>
                  <a:cubicBezTo>
                    <a:pt x="7490" y="3279"/>
                    <a:pt x="7130" y="3044"/>
                    <a:pt x="6754" y="2997"/>
                  </a:cubicBezTo>
                  <a:cubicBezTo>
                    <a:pt x="6613" y="2965"/>
                    <a:pt x="6456" y="2950"/>
                    <a:pt x="6362" y="2871"/>
                  </a:cubicBezTo>
                  <a:cubicBezTo>
                    <a:pt x="6221" y="2762"/>
                    <a:pt x="6190" y="2542"/>
                    <a:pt x="6017" y="2480"/>
                  </a:cubicBezTo>
                  <a:cubicBezTo>
                    <a:pt x="5995" y="2473"/>
                    <a:pt x="5973" y="2470"/>
                    <a:pt x="5950" y="2470"/>
                  </a:cubicBezTo>
                  <a:cubicBezTo>
                    <a:pt x="5785" y="2470"/>
                    <a:pt x="5620" y="2624"/>
                    <a:pt x="5455" y="2624"/>
                  </a:cubicBezTo>
                  <a:cubicBezTo>
                    <a:pt x="5423" y="2624"/>
                    <a:pt x="5391" y="2619"/>
                    <a:pt x="5359" y="2605"/>
                  </a:cubicBezTo>
                  <a:cubicBezTo>
                    <a:pt x="5265" y="2542"/>
                    <a:pt x="5234" y="2417"/>
                    <a:pt x="5234" y="2307"/>
                  </a:cubicBezTo>
                  <a:cubicBezTo>
                    <a:pt x="5234" y="2182"/>
                    <a:pt x="5281" y="2072"/>
                    <a:pt x="5328" y="1978"/>
                  </a:cubicBezTo>
                  <a:cubicBezTo>
                    <a:pt x="5453" y="1618"/>
                    <a:pt x="5500" y="1210"/>
                    <a:pt x="5375" y="834"/>
                  </a:cubicBezTo>
                  <a:cubicBezTo>
                    <a:pt x="5265" y="458"/>
                    <a:pt x="4952" y="145"/>
                    <a:pt x="4560" y="113"/>
                  </a:cubicBezTo>
                  <a:cubicBezTo>
                    <a:pt x="4525" y="109"/>
                    <a:pt x="4490" y="107"/>
                    <a:pt x="4455" y="107"/>
                  </a:cubicBezTo>
                  <a:cubicBezTo>
                    <a:pt x="4133" y="107"/>
                    <a:pt x="3827" y="295"/>
                    <a:pt x="3573" y="521"/>
                  </a:cubicBezTo>
                  <a:cubicBezTo>
                    <a:pt x="3526" y="568"/>
                    <a:pt x="3463" y="615"/>
                    <a:pt x="3401" y="646"/>
                  </a:cubicBezTo>
                  <a:cubicBezTo>
                    <a:pt x="3373" y="655"/>
                    <a:pt x="3346" y="660"/>
                    <a:pt x="3320" y="660"/>
                  </a:cubicBezTo>
                  <a:cubicBezTo>
                    <a:pt x="3125" y="660"/>
                    <a:pt x="2975" y="422"/>
                    <a:pt x="2836" y="270"/>
                  </a:cubicBezTo>
                  <a:cubicBezTo>
                    <a:pt x="2662" y="96"/>
                    <a:pt x="2418" y="0"/>
                    <a:pt x="2175" y="0"/>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37"/>
            <p:cNvSpPr/>
            <p:nvPr/>
          </p:nvSpPr>
          <p:spPr>
            <a:xfrm>
              <a:off x="2714675" y="1782225"/>
              <a:ext cx="79950" cy="139025"/>
            </a:xfrm>
            <a:custGeom>
              <a:avLst/>
              <a:gdLst/>
              <a:ahLst/>
              <a:cxnLst/>
              <a:rect l="l" t="t" r="r" b="b"/>
              <a:pathLst>
                <a:path w="3198" h="5561" extrusionOk="0">
                  <a:moveTo>
                    <a:pt x="410" y="0"/>
                  </a:moveTo>
                  <a:cubicBezTo>
                    <a:pt x="264" y="0"/>
                    <a:pt x="145" y="43"/>
                    <a:pt x="48" y="107"/>
                  </a:cubicBezTo>
                  <a:cubicBezTo>
                    <a:pt x="1" y="107"/>
                    <a:pt x="1" y="154"/>
                    <a:pt x="32" y="170"/>
                  </a:cubicBezTo>
                  <a:cubicBezTo>
                    <a:pt x="32" y="188"/>
                    <a:pt x="43" y="196"/>
                    <a:pt x="55" y="196"/>
                  </a:cubicBezTo>
                  <a:cubicBezTo>
                    <a:pt x="64" y="196"/>
                    <a:pt x="73" y="192"/>
                    <a:pt x="79" y="186"/>
                  </a:cubicBezTo>
                  <a:cubicBezTo>
                    <a:pt x="167" y="120"/>
                    <a:pt x="277" y="93"/>
                    <a:pt x="410" y="93"/>
                  </a:cubicBezTo>
                  <a:cubicBezTo>
                    <a:pt x="468" y="93"/>
                    <a:pt x="530" y="98"/>
                    <a:pt x="596" y="107"/>
                  </a:cubicBezTo>
                  <a:cubicBezTo>
                    <a:pt x="659" y="123"/>
                    <a:pt x="706" y="123"/>
                    <a:pt x="769" y="154"/>
                  </a:cubicBezTo>
                  <a:cubicBezTo>
                    <a:pt x="894" y="170"/>
                    <a:pt x="1004" y="201"/>
                    <a:pt x="1145" y="201"/>
                  </a:cubicBezTo>
                  <a:cubicBezTo>
                    <a:pt x="1286" y="201"/>
                    <a:pt x="1411" y="186"/>
                    <a:pt x="1537" y="170"/>
                  </a:cubicBezTo>
                  <a:cubicBezTo>
                    <a:pt x="1646" y="146"/>
                    <a:pt x="1748" y="131"/>
                    <a:pt x="1844" y="131"/>
                  </a:cubicBezTo>
                  <a:cubicBezTo>
                    <a:pt x="1940" y="131"/>
                    <a:pt x="2030" y="146"/>
                    <a:pt x="2116" y="186"/>
                  </a:cubicBezTo>
                  <a:cubicBezTo>
                    <a:pt x="2398" y="327"/>
                    <a:pt x="2477" y="656"/>
                    <a:pt x="2492" y="859"/>
                  </a:cubicBezTo>
                  <a:cubicBezTo>
                    <a:pt x="2555" y="1251"/>
                    <a:pt x="2492" y="1659"/>
                    <a:pt x="2430" y="2050"/>
                  </a:cubicBezTo>
                  <a:cubicBezTo>
                    <a:pt x="2398" y="2301"/>
                    <a:pt x="2383" y="2552"/>
                    <a:pt x="2351" y="2818"/>
                  </a:cubicBezTo>
                  <a:cubicBezTo>
                    <a:pt x="2351" y="3006"/>
                    <a:pt x="2351" y="3288"/>
                    <a:pt x="2477" y="3492"/>
                  </a:cubicBezTo>
                  <a:cubicBezTo>
                    <a:pt x="2508" y="3602"/>
                    <a:pt x="2602" y="3680"/>
                    <a:pt x="2649" y="3758"/>
                  </a:cubicBezTo>
                  <a:cubicBezTo>
                    <a:pt x="2712" y="3821"/>
                    <a:pt x="2743" y="3868"/>
                    <a:pt x="2790" y="3931"/>
                  </a:cubicBezTo>
                  <a:cubicBezTo>
                    <a:pt x="3072" y="4354"/>
                    <a:pt x="2994" y="4949"/>
                    <a:pt x="2884" y="5498"/>
                  </a:cubicBezTo>
                  <a:cubicBezTo>
                    <a:pt x="2868" y="5513"/>
                    <a:pt x="2884" y="5560"/>
                    <a:pt x="2931" y="5560"/>
                  </a:cubicBezTo>
                  <a:cubicBezTo>
                    <a:pt x="2947" y="5560"/>
                    <a:pt x="2962" y="5545"/>
                    <a:pt x="3025" y="5482"/>
                  </a:cubicBezTo>
                  <a:cubicBezTo>
                    <a:pt x="3119" y="4886"/>
                    <a:pt x="3198" y="4307"/>
                    <a:pt x="2915" y="3837"/>
                  </a:cubicBezTo>
                  <a:cubicBezTo>
                    <a:pt x="2868" y="3774"/>
                    <a:pt x="2806" y="3711"/>
                    <a:pt x="2774" y="3649"/>
                  </a:cubicBezTo>
                  <a:cubicBezTo>
                    <a:pt x="2696" y="3570"/>
                    <a:pt x="2633" y="3492"/>
                    <a:pt x="2602" y="3414"/>
                  </a:cubicBezTo>
                  <a:cubicBezTo>
                    <a:pt x="2492" y="3226"/>
                    <a:pt x="2492" y="2990"/>
                    <a:pt x="2492" y="2787"/>
                  </a:cubicBezTo>
                  <a:cubicBezTo>
                    <a:pt x="2492" y="2552"/>
                    <a:pt x="2539" y="2301"/>
                    <a:pt x="2571" y="2050"/>
                  </a:cubicBezTo>
                  <a:cubicBezTo>
                    <a:pt x="2633" y="1659"/>
                    <a:pt x="2696" y="1251"/>
                    <a:pt x="2633" y="828"/>
                  </a:cubicBezTo>
                  <a:cubicBezTo>
                    <a:pt x="2586" y="640"/>
                    <a:pt x="2508" y="248"/>
                    <a:pt x="2195" y="107"/>
                  </a:cubicBezTo>
                  <a:cubicBezTo>
                    <a:pt x="2106" y="63"/>
                    <a:pt x="2006" y="46"/>
                    <a:pt x="1903" y="46"/>
                  </a:cubicBezTo>
                  <a:cubicBezTo>
                    <a:pt x="1788" y="46"/>
                    <a:pt x="1668" y="67"/>
                    <a:pt x="1552" y="92"/>
                  </a:cubicBezTo>
                  <a:cubicBezTo>
                    <a:pt x="1443" y="107"/>
                    <a:pt x="1302" y="123"/>
                    <a:pt x="1176" y="123"/>
                  </a:cubicBezTo>
                  <a:cubicBezTo>
                    <a:pt x="1066" y="123"/>
                    <a:pt x="957" y="92"/>
                    <a:pt x="831" y="76"/>
                  </a:cubicBezTo>
                  <a:cubicBezTo>
                    <a:pt x="753" y="45"/>
                    <a:pt x="690" y="45"/>
                    <a:pt x="628" y="29"/>
                  </a:cubicBezTo>
                  <a:cubicBezTo>
                    <a:pt x="549" y="9"/>
                    <a:pt x="477" y="0"/>
                    <a:pt x="410"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37"/>
            <p:cNvSpPr/>
            <p:nvPr/>
          </p:nvSpPr>
          <p:spPr>
            <a:xfrm>
              <a:off x="2775025" y="1827200"/>
              <a:ext cx="97175" cy="39975"/>
            </a:xfrm>
            <a:custGeom>
              <a:avLst/>
              <a:gdLst/>
              <a:ahLst/>
              <a:cxnLst/>
              <a:rect l="l" t="t" r="r" b="b"/>
              <a:pathLst>
                <a:path w="3887" h="1599" extrusionOk="0">
                  <a:moveTo>
                    <a:pt x="3653" y="0"/>
                  </a:moveTo>
                  <a:cubicBezTo>
                    <a:pt x="3260" y="0"/>
                    <a:pt x="2878" y="206"/>
                    <a:pt x="2648" y="518"/>
                  </a:cubicBezTo>
                  <a:cubicBezTo>
                    <a:pt x="2601" y="580"/>
                    <a:pt x="2570" y="659"/>
                    <a:pt x="2523" y="721"/>
                  </a:cubicBezTo>
                  <a:cubicBezTo>
                    <a:pt x="2476" y="800"/>
                    <a:pt x="2413" y="894"/>
                    <a:pt x="2350" y="972"/>
                  </a:cubicBezTo>
                  <a:cubicBezTo>
                    <a:pt x="2209" y="1144"/>
                    <a:pt x="2006" y="1223"/>
                    <a:pt x="1771" y="1223"/>
                  </a:cubicBezTo>
                  <a:cubicBezTo>
                    <a:pt x="1614" y="1223"/>
                    <a:pt x="1457" y="1176"/>
                    <a:pt x="1301" y="1113"/>
                  </a:cubicBezTo>
                  <a:cubicBezTo>
                    <a:pt x="1144" y="1050"/>
                    <a:pt x="940" y="988"/>
                    <a:pt x="768" y="988"/>
                  </a:cubicBezTo>
                  <a:cubicBezTo>
                    <a:pt x="439" y="988"/>
                    <a:pt x="125" y="1238"/>
                    <a:pt x="16" y="1536"/>
                  </a:cubicBezTo>
                  <a:cubicBezTo>
                    <a:pt x="0" y="1568"/>
                    <a:pt x="16" y="1583"/>
                    <a:pt x="63" y="1599"/>
                  </a:cubicBezTo>
                  <a:cubicBezTo>
                    <a:pt x="78" y="1599"/>
                    <a:pt x="110" y="1583"/>
                    <a:pt x="125" y="1583"/>
                  </a:cubicBezTo>
                  <a:cubicBezTo>
                    <a:pt x="204" y="1285"/>
                    <a:pt x="470" y="1097"/>
                    <a:pt x="768" y="1097"/>
                  </a:cubicBezTo>
                  <a:cubicBezTo>
                    <a:pt x="925" y="1097"/>
                    <a:pt x="1081" y="1144"/>
                    <a:pt x="1254" y="1207"/>
                  </a:cubicBezTo>
                  <a:cubicBezTo>
                    <a:pt x="1410" y="1270"/>
                    <a:pt x="1567" y="1333"/>
                    <a:pt x="1755" y="1333"/>
                  </a:cubicBezTo>
                  <a:cubicBezTo>
                    <a:pt x="2006" y="1333"/>
                    <a:pt x="2256" y="1223"/>
                    <a:pt x="2413" y="1035"/>
                  </a:cubicBezTo>
                  <a:cubicBezTo>
                    <a:pt x="2476" y="956"/>
                    <a:pt x="2539" y="862"/>
                    <a:pt x="2586" y="753"/>
                  </a:cubicBezTo>
                  <a:lnTo>
                    <a:pt x="2711" y="580"/>
                  </a:lnTo>
                  <a:cubicBezTo>
                    <a:pt x="2929" y="280"/>
                    <a:pt x="3303" y="98"/>
                    <a:pt x="3665" y="98"/>
                  </a:cubicBezTo>
                  <a:cubicBezTo>
                    <a:pt x="3718" y="98"/>
                    <a:pt x="3771" y="102"/>
                    <a:pt x="3823" y="110"/>
                  </a:cubicBezTo>
                  <a:cubicBezTo>
                    <a:pt x="3855" y="110"/>
                    <a:pt x="3886" y="95"/>
                    <a:pt x="3886" y="79"/>
                  </a:cubicBezTo>
                  <a:cubicBezTo>
                    <a:pt x="3886" y="32"/>
                    <a:pt x="3855" y="16"/>
                    <a:pt x="3839" y="16"/>
                  </a:cubicBezTo>
                  <a:cubicBezTo>
                    <a:pt x="3777" y="6"/>
                    <a:pt x="3715" y="0"/>
                    <a:pt x="3653"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37"/>
            <p:cNvSpPr/>
            <p:nvPr/>
          </p:nvSpPr>
          <p:spPr>
            <a:xfrm>
              <a:off x="2776200" y="1794200"/>
              <a:ext cx="59550" cy="60850"/>
            </a:xfrm>
            <a:custGeom>
              <a:avLst/>
              <a:gdLst/>
              <a:ahLst/>
              <a:cxnLst/>
              <a:rect l="l" t="t" r="r" b="b"/>
              <a:pathLst>
                <a:path w="2382" h="2434" extrusionOk="0">
                  <a:moveTo>
                    <a:pt x="415" y="1"/>
                  </a:moveTo>
                  <a:cubicBezTo>
                    <a:pt x="261" y="1"/>
                    <a:pt x="122" y="39"/>
                    <a:pt x="16" y="145"/>
                  </a:cubicBezTo>
                  <a:cubicBezTo>
                    <a:pt x="0" y="161"/>
                    <a:pt x="0" y="208"/>
                    <a:pt x="16" y="224"/>
                  </a:cubicBezTo>
                  <a:cubicBezTo>
                    <a:pt x="24" y="232"/>
                    <a:pt x="39" y="235"/>
                    <a:pt x="55" y="235"/>
                  </a:cubicBezTo>
                  <a:cubicBezTo>
                    <a:pt x="71" y="235"/>
                    <a:pt x="86" y="232"/>
                    <a:pt x="94" y="224"/>
                  </a:cubicBezTo>
                  <a:cubicBezTo>
                    <a:pt x="200" y="131"/>
                    <a:pt x="305" y="95"/>
                    <a:pt x="429" y="95"/>
                  </a:cubicBezTo>
                  <a:cubicBezTo>
                    <a:pt x="453" y="95"/>
                    <a:pt x="477" y="96"/>
                    <a:pt x="501" y="98"/>
                  </a:cubicBezTo>
                  <a:cubicBezTo>
                    <a:pt x="658" y="114"/>
                    <a:pt x="799" y="224"/>
                    <a:pt x="862" y="333"/>
                  </a:cubicBezTo>
                  <a:cubicBezTo>
                    <a:pt x="972" y="600"/>
                    <a:pt x="878" y="882"/>
                    <a:pt x="784" y="1180"/>
                  </a:cubicBezTo>
                  <a:lnTo>
                    <a:pt x="737" y="1274"/>
                  </a:lnTo>
                  <a:cubicBezTo>
                    <a:pt x="721" y="1352"/>
                    <a:pt x="690" y="1462"/>
                    <a:pt x="705" y="1556"/>
                  </a:cubicBezTo>
                  <a:cubicBezTo>
                    <a:pt x="705" y="1650"/>
                    <a:pt x="768" y="1775"/>
                    <a:pt x="878" y="1791"/>
                  </a:cubicBezTo>
                  <a:cubicBezTo>
                    <a:pt x="904" y="1799"/>
                    <a:pt x="929" y="1803"/>
                    <a:pt x="953" y="1803"/>
                  </a:cubicBezTo>
                  <a:cubicBezTo>
                    <a:pt x="1015" y="1803"/>
                    <a:pt x="1072" y="1778"/>
                    <a:pt x="1128" y="1744"/>
                  </a:cubicBezTo>
                  <a:cubicBezTo>
                    <a:pt x="1317" y="1671"/>
                    <a:pt x="1492" y="1585"/>
                    <a:pt x="1678" y="1585"/>
                  </a:cubicBezTo>
                  <a:cubicBezTo>
                    <a:pt x="1693" y="1585"/>
                    <a:pt x="1709" y="1586"/>
                    <a:pt x="1724" y="1587"/>
                  </a:cubicBezTo>
                  <a:cubicBezTo>
                    <a:pt x="1896" y="1603"/>
                    <a:pt x="2068" y="1712"/>
                    <a:pt x="2178" y="1869"/>
                  </a:cubicBezTo>
                  <a:cubicBezTo>
                    <a:pt x="2272" y="1994"/>
                    <a:pt x="2288" y="2198"/>
                    <a:pt x="2225" y="2370"/>
                  </a:cubicBezTo>
                  <a:cubicBezTo>
                    <a:pt x="2209" y="2402"/>
                    <a:pt x="2225" y="2417"/>
                    <a:pt x="2272" y="2433"/>
                  </a:cubicBezTo>
                  <a:cubicBezTo>
                    <a:pt x="2288" y="2433"/>
                    <a:pt x="2303" y="2417"/>
                    <a:pt x="2303" y="2386"/>
                  </a:cubicBezTo>
                  <a:cubicBezTo>
                    <a:pt x="2382" y="2198"/>
                    <a:pt x="2366" y="1963"/>
                    <a:pt x="2256" y="1791"/>
                  </a:cubicBezTo>
                  <a:cubicBezTo>
                    <a:pt x="2131" y="1603"/>
                    <a:pt x="1943" y="1493"/>
                    <a:pt x="1724" y="1477"/>
                  </a:cubicBezTo>
                  <a:cubicBezTo>
                    <a:pt x="1706" y="1476"/>
                    <a:pt x="1689" y="1476"/>
                    <a:pt x="1672" y="1476"/>
                  </a:cubicBezTo>
                  <a:cubicBezTo>
                    <a:pt x="1456" y="1476"/>
                    <a:pt x="1255" y="1563"/>
                    <a:pt x="1081" y="1650"/>
                  </a:cubicBezTo>
                  <a:cubicBezTo>
                    <a:pt x="1034" y="1662"/>
                    <a:pt x="986" y="1692"/>
                    <a:pt x="938" y="1692"/>
                  </a:cubicBezTo>
                  <a:cubicBezTo>
                    <a:pt x="923" y="1692"/>
                    <a:pt x="908" y="1689"/>
                    <a:pt x="893" y="1681"/>
                  </a:cubicBezTo>
                  <a:cubicBezTo>
                    <a:pt x="815" y="1665"/>
                    <a:pt x="784" y="1587"/>
                    <a:pt x="784" y="1524"/>
                  </a:cubicBezTo>
                  <a:cubicBezTo>
                    <a:pt x="784" y="1462"/>
                    <a:pt x="799" y="1383"/>
                    <a:pt x="815" y="1289"/>
                  </a:cubicBezTo>
                  <a:lnTo>
                    <a:pt x="862" y="1195"/>
                  </a:lnTo>
                  <a:cubicBezTo>
                    <a:pt x="956" y="898"/>
                    <a:pt x="1081" y="568"/>
                    <a:pt x="925" y="286"/>
                  </a:cubicBezTo>
                  <a:cubicBezTo>
                    <a:pt x="846" y="145"/>
                    <a:pt x="690" y="36"/>
                    <a:pt x="501" y="4"/>
                  </a:cubicBezTo>
                  <a:cubicBezTo>
                    <a:pt x="472" y="2"/>
                    <a:pt x="444" y="1"/>
                    <a:pt x="415"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37"/>
            <p:cNvSpPr/>
            <p:nvPr/>
          </p:nvSpPr>
          <p:spPr>
            <a:xfrm>
              <a:off x="2799300" y="1795700"/>
              <a:ext cx="32550" cy="37000"/>
            </a:xfrm>
            <a:custGeom>
              <a:avLst/>
              <a:gdLst/>
              <a:ahLst/>
              <a:cxnLst/>
              <a:rect l="l" t="t" r="r" b="b"/>
              <a:pathLst>
                <a:path w="1302" h="1480" extrusionOk="0">
                  <a:moveTo>
                    <a:pt x="572" y="1"/>
                  </a:moveTo>
                  <a:cubicBezTo>
                    <a:pt x="497" y="1"/>
                    <a:pt x="416" y="12"/>
                    <a:pt x="330" y="38"/>
                  </a:cubicBezTo>
                  <a:cubicBezTo>
                    <a:pt x="189" y="101"/>
                    <a:pt x="79" y="179"/>
                    <a:pt x="16" y="273"/>
                  </a:cubicBezTo>
                  <a:cubicBezTo>
                    <a:pt x="1" y="305"/>
                    <a:pt x="16" y="320"/>
                    <a:pt x="32" y="336"/>
                  </a:cubicBezTo>
                  <a:cubicBezTo>
                    <a:pt x="36" y="341"/>
                    <a:pt x="42" y="343"/>
                    <a:pt x="49" y="343"/>
                  </a:cubicBezTo>
                  <a:cubicBezTo>
                    <a:pt x="65" y="343"/>
                    <a:pt x="83" y="332"/>
                    <a:pt x="95" y="320"/>
                  </a:cubicBezTo>
                  <a:cubicBezTo>
                    <a:pt x="126" y="226"/>
                    <a:pt x="236" y="164"/>
                    <a:pt x="345" y="117"/>
                  </a:cubicBezTo>
                  <a:cubicBezTo>
                    <a:pt x="410" y="106"/>
                    <a:pt x="497" y="88"/>
                    <a:pt x="586" y="88"/>
                  </a:cubicBezTo>
                  <a:cubicBezTo>
                    <a:pt x="626" y="88"/>
                    <a:pt x="667" y="91"/>
                    <a:pt x="706" y="101"/>
                  </a:cubicBezTo>
                  <a:cubicBezTo>
                    <a:pt x="815" y="148"/>
                    <a:pt x="894" y="242"/>
                    <a:pt x="909" y="336"/>
                  </a:cubicBezTo>
                  <a:lnTo>
                    <a:pt x="909" y="430"/>
                  </a:lnTo>
                  <a:cubicBezTo>
                    <a:pt x="909" y="508"/>
                    <a:pt x="909" y="618"/>
                    <a:pt x="972" y="665"/>
                  </a:cubicBezTo>
                  <a:cubicBezTo>
                    <a:pt x="988" y="696"/>
                    <a:pt x="1003" y="696"/>
                    <a:pt x="1035" y="712"/>
                  </a:cubicBezTo>
                  <a:lnTo>
                    <a:pt x="1050" y="728"/>
                  </a:lnTo>
                  <a:cubicBezTo>
                    <a:pt x="1176" y="806"/>
                    <a:pt x="1191" y="963"/>
                    <a:pt x="1144" y="1088"/>
                  </a:cubicBezTo>
                  <a:cubicBezTo>
                    <a:pt x="1113" y="1198"/>
                    <a:pt x="1035" y="1292"/>
                    <a:pt x="894" y="1402"/>
                  </a:cubicBezTo>
                  <a:cubicBezTo>
                    <a:pt x="878" y="1402"/>
                    <a:pt x="862" y="1433"/>
                    <a:pt x="878" y="1449"/>
                  </a:cubicBezTo>
                  <a:cubicBezTo>
                    <a:pt x="878" y="1480"/>
                    <a:pt x="894" y="1480"/>
                    <a:pt x="909" y="1480"/>
                  </a:cubicBezTo>
                  <a:lnTo>
                    <a:pt x="972" y="1480"/>
                  </a:lnTo>
                  <a:cubicBezTo>
                    <a:pt x="1129" y="1370"/>
                    <a:pt x="1223" y="1261"/>
                    <a:pt x="1270" y="1120"/>
                  </a:cubicBezTo>
                  <a:cubicBezTo>
                    <a:pt x="1301" y="947"/>
                    <a:pt x="1270" y="775"/>
                    <a:pt x="1129" y="665"/>
                  </a:cubicBezTo>
                  <a:lnTo>
                    <a:pt x="1113" y="649"/>
                  </a:lnTo>
                  <a:lnTo>
                    <a:pt x="1066" y="618"/>
                  </a:lnTo>
                  <a:cubicBezTo>
                    <a:pt x="1035" y="571"/>
                    <a:pt x="1035" y="508"/>
                    <a:pt x="1035" y="461"/>
                  </a:cubicBezTo>
                  <a:lnTo>
                    <a:pt x="1035" y="336"/>
                  </a:lnTo>
                  <a:cubicBezTo>
                    <a:pt x="1019" y="195"/>
                    <a:pt x="894" y="70"/>
                    <a:pt x="737" y="23"/>
                  </a:cubicBezTo>
                  <a:cubicBezTo>
                    <a:pt x="688" y="9"/>
                    <a:pt x="632" y="1"/>
                    <a:pt x="572"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37"/>
            <p:cNvSpPr/>
            <p:nvPr/>
          </p:nvSpPr>
          <p:spPr>
            <a:xfrm>
              <a:off x="2657100" y="1847175"/>
              <a:ext cx="52900" cy="88175"/>
            </a:xfrm>
            <a:custGeom>
              <a:avLst/>
              <a:gdLst/>
              <a:ahLst/>
              <a:cxnLst/>
              <a:rect l="l" t="t" r="r" b="b"/>
              <a:pathLst>
                <a:path w="2116" h="3527" extrusionOk="0">
                  <a:moveTo>
                    <a:pt x="204" y="1"/>
                  </a:moveTo>
                  <a:cubicBezTo>
                    <a:pt x="95" y="361"/>
                    <a:pt x="1" y="706"/>
                    <a:pt x="1" y="1082"/>
                  </a:cubicBezTo>
                  <a:cubicBezTo>
                    <a:pt x="16" y="1662"/>
                    <a:pt x="298" y="2226"/>
                    <a:pt x="753" y="2586"/>
                  </a:cubicBezTo>
                  <a:cubicBezTo>
                    <a:pt x="1160" y="2915"/>
                    <a:pt x="1724" y="3072"/>
                    <a:pt x="2006" y="3526"/>
                  </a:cubicBezTo>
                  <a:cubicBezTo>
                    <a:pt x="2116" y="2821"/>
                    <a:pt x="2038" y="2006"/>
                    <a:pt x="1740" y="1348"/>
                  </a:cubicBezTo>
                  <a:cubicBezTo>
                    <a:pt x="1458" y="706"/>
                    <a:pt x="878" y="142"/>
                    <a:pt x="204" y="1"/>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37"/>
            <p:cNvSpPr/>
            <p:nvPr/>
          </p:nvSpPr>
          <p:spPr>
            <a:xfrm>
              <a:off x="2744850" y="1927325"/>
              <a:ext cx="92875" cy="36550"/>
            </a:xfrm>
            <a:custGeom>
              <a:avLst/>
              <a:gdLst/>
              <a:ahLst/>
              <a:cxnLst/>
              <a:rect l="l" t="t" r="r" b="b"/>
              <a:pathLst>
                <a:path w="3715" h="1462" extrusionOk="0">
                  <a:moveTo>
                    <a:pt x="2188" y="1"/>
                  </a:moveTo>
                  <a:cubicBezTo>
                    <a:pt x="2064" y="1"/>
                    <a:pt x="1940" y="8"/>
                    <a:pt x="1818" y="23"/>
                  </a:cubicBezTo>
                  <a:cubicBezTo>
                    <a:pt x="1144" y="85"/>
                    <a:pt x="471" y="336"/>
                    <a:pt x="0" y="837"/>
                  </a:cubicBezTo>
                  <a:cubicBezTo>
                    <a:pt x="70" y="822"/>
                    <a:pt x="143" y="815"/>
                    <a:pt x="218" y="815"/>
                  </a:cubicBezTo>
                  <a:cubicBezTo>
                    <a:pt x="448" y="815"/>
                    <a:pt x="697" y="880"/>
                    <a:pt x="909" y="963"/>
                  </a:cubicBezTo>
                  <a:cubicBezTo>
                    <a:pt x="1207" y="1088"/>
                    <a:pt x="1458" y="1229"/>
                    <a:pt x="1755" y="1323"/>
                  </a:cubicBezTo>
                  <a:cubicBezTo>
                    <a:pt x="1975" y="1402"/>
                    <a:pt x="2210" y="1433"/>
                    <a:pt x="2445" y="1449"/>
                  </a:cubicBezTo>
                  <a:cubicBezTo>
                    <a:pt x="2489" y="1457"/>
                    <a:pt x="2534" y="1461"/>
                    <a:pt x="2579" y="1461"/>
                  </a:cubicBezTo>
                  <a:cubicBezTo>
                    <a:pt x="2695" y="1461"/>
                    <a:pt x="2813" y="1435"/>
                    <a:pt x="2915" y="1402"/>
                  </a:cubicBezTo>
                  <a:cubicBezTo>
                    <a:pt x="3213" y="1245"/>
                    <a:pt x="3463" y="712"/>
                    <a:pt x="3714" y="540"/>
                  </a:cubicBezTo>
                  <a:cubicBezTo>
                    <a:pt x="3316" y="155"/>
                    <a:pt x="2750" y="1"/>
                    <a:pt x="2188" y="1"/>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37"/>
            <p:cNvSpPr/>
            <p:nvPr/>
          </p:nvSpPr>
          <p:spPr>
            <a:xfrm>
              <a:off x="3162450" y="1064075"/>
              <a:ext cx="155550" cy="164625"/>
            </a:xfrm>
            <a:custGeom>
              <a:avLst/>
              <a:gdLst/>
              <a:ahLst/>
              <a:cxnLst/>
              <a:rect l="l" t="t" r="r" b="b"/>
              <a:pathLst>
                <a:path w="6222" h="6585" extrusionOk="0">
                  <a:moveTo>
                    <a:pt x="4341" y="1"/>
                  </a:moveTo>
                  <a:cubicBezTo>
                    <a:pt x="4011" y="1"/>
                    <a:pt x="3741" y="246"/>
                    <a:pt x="3604" y="550"/>
                  </a:cubicBezTo>
                  <a:cubicBezTo>
                    <a:pt x="3557" y="675"/>
                    <a:pt x="3526" y="785"/>
                    <a:pt x="3432" y="863"/>
                  </a:cubicBezTo>
                  <a:cubicBezTo>
                    <a:pt x="3307" y="973"/>
                    <a:pt x="3087" y="941"/>
                    <a:pt x="3009" y="1083"/>
                  </a:cubicBezTo>
                  <a:cubicBezTo>
                    <a:pt x="2899" y="1255"/>
                    <a:pt x="3071" y="1521"/>
                    <a:pt x="2962" y="1678"/>
                  </a:cubicBezTo>
                  <a:cubicBezTo>
                    <a:pt x="2923" y="1727"/>
                    <a:pt x="2859" y="1751"/>
                    <a:pt x="2794" y="1751"/>
                  </a:cubicBezTo>
                  <a:cubicBezTo>
                    <a:pt x="2755" y="1751"/>
                    <a:pt x="2715" y="1743"/>
                    <a:pt x="2680" y="1725"/>
                  </a:cubicBezTo>
                  <a:cubicBezTo>
                    <a:pt x="2586" y="1694"/>
                    <a:pt x="2507" y="1631"/>
                    <a:pt x="2429" y="1568"/>
                  </a:cubicBezTo>
                  <a:cubicBezTo>
                    <a:pt x="2161" y="1390"/>
                    <a:pt x="1851" y="1254"/>
                    <a:pt x="1526" y="1254"/>
                  </a:cubicBezTo>
                  <a:cubicBezTo>
                    <a:pt x="1508" y="1254"/>
                    <a:pt x="1491" y="1254"/>
                    <a:pt x="1473" y="1255"/>
                  </a:cubicBezTo>
                  <a:cubicBezTo>
                    <a:pt x="1128" y="1286"/>
                    <a:pt x="784" y="1474"/>
                    <a:pt x="658" y="1803"/>
                  </a:cubicBezTo>
                  <a:cubicBezTo>
                    <a:pt x="549" y="2101"/>
                    <a:pt x="643" y="2461"/>
                    <a:pt x="799" y="2743"/>
                  </a:cubicBezTo>
                  <a:cubicBezTo>
                    <a:pt x="815" y="2806"/>
                    <a:pt x="862" y="2869"/>
                    <a:pt x="862" y="2916"/>
                  </a:cubicBezTo>
                  <a:cubicBezTo>
                    <a:pt x="862" y="3135"/>
                    <a:pt x="611" y="3245"/>
                    <a:pt x="408" y="3339"/>
                  </a:cubicBezTo>
                  <a:cubicBezTo>
                    <a:pt x="173" y="3464"/>
                    <a:pt x="0" y="3731"/>
                    <a:pt x="0" y="3997"/>
                  </a:cubicBezTo>
                  <a:cubicBezTo>
                    <a:pt x="0" y="4279"/>
                    <a:pt x="141" y="4545"/>
                    <a:pt x="376" y="4702"/>
                  </a:cubicBezTo>
                  <a:cubicBezTo>
                    <a:pt x="486" y="4781"/>
                    <a:pt x="627" y="4843"/>
                    <a:pt x="690" y="4953"/>
                  </a:cubicBezTo>
                  <a:cubicBezTo>
                    <a:pt x="799" y="5172"/>
                    <a:pt x="580" y="5423"/>
                    <a:pt x="627" y="5689"/>
                  </a:cubicBezTo>
                  <a:cubicBezTo>
                    <a:pt x="674" y="5924"/>
                    <a:pt x="925" y="6050"/>
                    <a:pt x="1144" y="6097"/>
                  </a:cubicBezTo>
                  <a:cubicBezTo>
                    <a:pt x="1178" y="6102"/>
                    <a:pt x="1212" y="6104"/>
                    <a:pt x="1247" y="6104"/>
                  </a:cubicBezTo>
                  <a:cubicBezTo>
                    <a:pt x="1425" y="6104"/>
                    <a:pt x="1621" y="6047"/>
                    <a:pt x="1818" y="6034"/>
                  </a:cubicBezTo>
                  <a:cubicBezTo>
                    <a:pt x="1887" y="6028"/>
                    <a:pt x="1955" y="6025"/>
                    <a:pt x="2023" y="6025"/>
                  </a:cubicBezTo>
                  <a:cubicBezTo>
                    <a:pt x="2294" y="6025"/>
                    <a:pt x="2554" y="6075"/>
                    <a:pt x="2805" y="6175"/>
                  </a:cubicBezTo>
                  <a:cubicBezTo>
                    <a:pt x="3103" y="6300"/>
                    <a:pt x="3369" y="6489"/>
                    <a:pt x="3683" y="6551"/>
                  </a:cubicBezTo>
                  <a:cubicBezTo>
                    <a:pt x="3785" y="6574"/>
                    <a:pt x="3885" y="6585"/>
                    <a:pt x="3982" y="6585"/>
                  </a:cubicBezTo>
                  <a:cubicBezTo>
                    <a:pt x="4285" y="6585"/>
                    <a:pt x="4561" y="6479"/>
                    <a:pt x="4811" y="6300"/>
                  </a:cubicBezTo>
                  <a:cubicBezTo>
                    <a:pt x="5391" y="5909"/>
                    <a:pt x="5782" y="5204"/>
                    <a:pt x="5892" y="4624"/>
                  </a:cubicBezTo>
                  <a:cubicBezTo>
                    <a:pt x="6221" y="3198"/>
                    <a:pt x="6127" y="1255"/>
                    <a:pt x="4889" y="268"/>
                  </a:cubicBezTo>
                  <a:cubicBezTo>
                    <a:pt x="4732" y="127"/>
                    <a:pt x="4560" y="33"/>
                    <a:pt x="4372" y="1"/>
                  </a:cubicBezTo>
                  <a:cubicBezTo>
                    <a:pt x="4362" y="1"/>
                    <a:pt x="4352" y="1"/>
                    <a:pt x="4341"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37"/>
            <p:cNvSpPr/>
            <p:nvPr/>
          </p:nvSpPr>
          <p:spPr>
            <a:xfrm>
              <a:off x="3176550" y="1157175"/>
              <a:ext cx="135550" cy="52675"/>
            </a:xfrm>
            <a:custGeom>
              <a:avLst/>
              <a:gdLst/>
              <a:ahLst/>
              <a:cxnLst/>
              <a:rect l="l" t="t" r="r" b="b"/>
              <a:pathLst>
                <a:path w="5422" h="2107" extrusionOk="0">
                  <a:moveTo>
                    <a:pt x="1127" y="1"/>
                  </a:moveTo>
                  <a:cubicBezTo>
                    <a:pt x="941" y="1"/>
                    <a:pt x="683" y="39"/>
                    <a:pt x="533" y="226"/>
                  </a:cubicBezTo>
                  <a:cubicBezTo>
                    <a:pt x="423" y="383"/>
                    <a:pt x="392" y="571"/>
                    <a:pt x="376" y="774"/>
                  </a:cubicBezTo>
                  <a:cubicBezTo>
                    <a:pt x="376" y="884"/>
                    <a:pt x="361" y="1010"/>
                    <a:pt x="329" y="1104"/>
                  </a:cubicBezTo>
                  <a:cubicBezTo>
                    <a:pt x="298" y="1198"/>
                    <a:pt x="251" y="1292"/>
                    <a:pt x="204" y="1401"/>
                  </a:cubicBezTo>
                  <a:cubicBezTo>
                    <a:pt x="173" y="1448"/>
                    <a:pt x="141" y="1495"/>
                    <a:pt x="126" y="1558"/>
                  </a:cubicBezTo>
                  <a:cubicBezTo>
                    <a:pt x="16" y="1762"/>
                    <a:pt x="0" y="1950"/>
                    <a:pt x="63" y="2075"/>
                  </a:cubicBezTo>
                  <a:cubicBezTo>
                    <a:pt x="63" y="2075"/>
                    <a:pt x="79" y="2106"/>
                    <a:pt x="110" y="2106"/>
                  </a:cubicBezTo>
                  <a:cubicBezTo>
                    <a:pt x="141" y="2106"/>
                    <a:pt x="141" y="2059"/>
                    <a:pt x="157" y="2044"/>
                  </a:cubicBezTo>
                  <a:cubicBezTo>
                    <a:pt x="126" y="1918"/>
                    <a:pt x="141" y="1762"/>
                    <a:pt x="220" y="1589"/>
                  </a:cubicBezTo>
                  <a:cubicBezTo>
                    <a:pt x="235" y="1527"/>
                    <a:pt x="282" y="1495"/>
                    <a:pt x="298" y="1433"/>
                  </a:cubicBezTo>
                  <a:cubicBezTo>
                    <a:pt x="361" y="1339"/>
                    <a:pt x="392" y="1245"/>
                    <a:pt x="439" y="1119"/>
                  </a:cubicBezTo>
                  <a:cubicBezTo>
                    <a:pt x="470" y="1025"/>
                    <a:pt x="502" y="900"/>
                    <a:pt x="502" y="790"/>
                  </a:cubicBezTo>
                  <a:cubicBezTo>
                    <a:pt x="517" y="586"/>
                    <a:pt x="517" y="414"/>
                    <a:pt x="627" y="273"/>
                  </a:cubicBezTo>
                  <a:cubicBezTo>
                    <a:pt x="749" y="127"/>
                    <a:pt x="965" y="94"/>
                    <a:pt x="1143" y="94"/>
                  </a:cubicBezTo>
                  <a:cubicBezTo>
                    <a:pt x="1195" y="94"/>
                    <a:pt x="1243" y="97"/>
                    <a:pt x="1285" y="101"/>
                  </a:cubicBezTo>
                  <a:cubicBezTo>
                    <a:pt x="1630" y="148"/>
                    <a:pt x="1959" y="273"/>
                    <a:pt x="2304" y="414"/>
                  </a:cubicBezTo>
                  <a:cubicBezTo>
                    <a:pt x="2507" y="492"/>
                    <a:pt x="2727" y="586"/>
                    <a:pt x="2946" y="649"/>
                  </a:cubicBezTo>
                  <a:cubicBezTo>
                    <a:pt x="3057" y="693"/>
                    <a:pt x="3207" y="738"/>
                    <a:pt x="3363" y="738"/>
                  </a:cubicBezTo>
                  <a:cubicBezTo>
                    <a:pt x="3427" y="738"/>
                    <a:pt x="3493" y="730"/>
                    <a:pt x="3557" y="712"/>
                  </a:cubicBezTo>
                  <a:cubicBezTo>
                    <a:pt x="3636" y="696"/>
                    <a:pt x="3730" y="649"/>
                    <a:pt x="3808" y="618"/>
                  </a:cubicBezTo>
                  <a:cubicBezTo>
                    <a:pt x="3855" y="571"/>
                    <a:pt x="3918" y="555"/>
                    <a:pt x="3980" y="539"/>
                  </a:cubicBezTo>
                  <a:cubicBezTo>
                    <a:pt x="4093" y="499"/>
                    <a:pt x="4209" y="482"/>
                    <a:pt x="4327" y="482"/>
                  </a:cubicBezTo>
                  <a:cubicBezTo>
                    <a:pt x="4667" y="482"/>
                    <a:pt x="5022" y="627"/>
                    <a:pt x="5359" y="790"/>
                  </a:cubicBezTo>
                  <a:cubicBezTo>
                    <a:pt x="5364" y="795"/>
                    <a:pt x="5369" y="797"/>
                    <a:pt x="5373" y="797"/>
                  </a:cubicBezTo>
                  <a:cubicBezTo>
                    <a:pt x="5384" y="797"/>
                    <a:pt x="5395" y="786"/>
                    <a:pt x="5406" y="774"/>
                  </a:cubicBezTo>
                  <a:cubicBezTo>
                    <a:pt x="5422" y="743"/>
                    <a:pt x="5406" y="727"/>
                    <a:pt x="5391" y="712"/>
                  </a:cubicBezTo>
                  <a:cubicBezTo>
                    <a:pt x="5030" y="549"/>
                    <a:pt x="4661" y="403"/>
                    <a:pt x="4302" y="403"/>
                  </a:cubicBezTo>
                  <a:cubicBezTo>
                    <a:pt x="4177" y="403"/>
                    <a:pt x="4054" y="421"/>
                    <a:pt x="3933" y="461"/>
                  </a:cubicBezTo>
                  <a:cubicBezTo>
                    <a:pt x="3855" y="477"/>
                    <a:pt x="3808" y="508"/>
                    <a:pt x="3745" y="539"/>
                  </a:cubicBezTo>
                  <a:cubicBezTo>
                    <a:pt x="3651" y="571"/>
                    <a:pt x="3573" y="618"/>
                    <a:pt x="3495" y="633"/>
                  </a:cubicBezTo>
                  <a:cubicBezTo>
                    <a:pt x="3449" y="641"/>
                    <a:pt x="3402" y="644"/>
                    <a:pt x="3356" y="644"/>
                  </a:cubicBezTo>
                  <a:cubicBezTo>
                    <a:pt x="3196" y="644"/>
                    <a:pt x="3040" y="607"/>
                    <a:pt x="2931" y="571"/>
                  </a:cubicBezTo>
                  <a:cubicBezTo>
                    <a:pt x="2711" y="508"/>
                    <a:pt x="2492" y="414"/>
                    <a:pt x="2288" y="336"/>
                  </a:cubicBezTo>
                  <a:cubicBezTo>
                    <a:pt x="1959" y="195"/>
                    <a:pt x="1630" y="38"/>
                    <a:pt x="1254" y="7"/>
                  </a:cubicBezTo>
                  <a:cubicBezTo>
                    <a:pt x="1219" y="3"/>
                    <a:pt x="1175" y="1"/>
                    <a:pt x="1127"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37"/>
            <p:cNvSpPr/>
            <p:nvPr/>
          </p:nvSpPr>
          <p:spPr>
            <a:xfrm>
              <a:off x="3244700" y="1083125"/>
              <a:ext cx="21975" cy="91850"/>
            </a:xfrm>
            <a:custGeom>
              <a:avLst/>
              <a:gdLst/>
              <a:ahLst/>
              <a:cxnLst/>
              <a:rect l="l" t="t" r="r" b="b"/>
              <a:pathLst>
                <a:path w="879" h="3674" extrusionOk="0">
                  <a:moveTo>
                    <a:pt x="200" y="1"/>
                  </a:moveTo>
                  <a:cubicBezTo>
                    <a:pt x="181" y="1"/>
                    <a:pt x="158" y="12"/>
                    <a:pt x="158" y="23"/>
                  </a:cubicBezTo>
                  <a:cubicBezTo>
                    <a:pt x="1" y="399"/>
                    <a:pt x="64" y="869"/>
                    <a:pt x="330" y="1182"/>
                  </a:cubicBezTo>
                  <a:lnTo>
                    <a:pt x="471" y="1323"/>
                  </a:lnTo>
                  <a:cubicBezTo>
                    <a:pt x="549" y="1402"/>
                    <a:pt x="612" y="1449"/>
                    <a:pt x="675" y="1527"/>
                  </a:cubicBezTo>
                  <a:cubicBezTo>
                    <a:pt x="769" y="1715"/>
                    <a:pt x="800" y="1903"/>
                    <a:pt x="737" y="2107"/>
                  </a:cubicBezTo>
                  <a:cubicBezTo>
                    <a:pt x="706" y="2232"/>
                    <a:pt x="628" y="2358"/>
                    <a:pt x="549" y="2467"/>
                  </a:cubicBezTo>
                  <a:cubicBezTo>
                    <a:pt x="471" y="2608"/>
                    <a:pt x="377" y="2749"/>
                    <a:pt x="330" y="2906"/>
                  </a:cubicBezTo>
                  <a:cubicBezTo>
                    <a:pt x="283" y="3204"/>
                    <a:pt x="393" y="3517"/>
                    <a:pt x="643" y="3674"/>
                  </a:cubicBezTo>
                  <a:lnTo>
                    <a:pt x="690" y="3674"/>
                  </a:lnTo>
                  <a:cubicBezTo>
                    <a:pt x="690" y="3642"/>
                    <a:pt x="690" y="3627"/>
                    <a:pt x="659" y="3611"/>
                  </a:cubicBezTo>
                  <a:cubicBezTo>
                    <a:pt x="455" y="3470"/>
                    <a:pt x="330" y="3204"/>
                    <a:pt x="393" y="2937"/>
                  </a:cubicBezTo>
                  <a:cubicBezTo>
                    <a:pt x="424" y="2781"/>
                    <a:pt x="502" y="2671"/>
                    <a:pt x="612" y="2530"/>
                  </a:cubicBezTo>
                  <a:cubicBezTo>
                    <a:pt x="690" y="2389"/>
                    <a:pt x="784" y="2279"/>
                    <a:pt x="816" y="2123"/>
                  </a:cubicBezTo>
                  <a:cubicBezTo>
                    <a:pt x="878" y="1903"/>
                    <a:pt x="847" y="1652"/>
                    <a:pt x="722" y="1480"/>
                  </a:cubicBezTo>
                  <a:cubicBezTo>
                    <a:pt x="675" y="1402"/>
                    <a:pt x="612" y="1323"/>
                    <a:pt x="534" y="1261"/>
                  </a:cubicBezTo>
                  <a:lnTo>
                    <a:pt x="393" y="1120"/>
                  </a:lnTo>
                  <a:cubicBezTo>
                    <a:pt x="158" y="822"/>
                    <a:pt x="79" y="415"/>
                    <a:pt x="236" y="70"/>
                  </a:cubicBezTo>
                  <a:cubicBezTo>
                    <a:pt x="252" y="38"/>
                    <a:pt x="236" y="7"/>
                    <a:pt x="220" y="7"/>
                  </a:cubicBezTo>
                  <a:cubicBezTo>
                    <a:pt x="216" y="3"/>
                    <a:pt x="208" y="1"/>
                    <a:pt x="200"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37"/>
            <p:cNvSpPr/>
            <p:nvPr/>
          </p:nvSpPr>
          <p:spPr>
            <a:xfrm>
              <a:off x="3200825" y="1119400"/>
              <a:ext cx="63500" cy="39925"/>
            </a:xfrm>
            <a:custGeom>
              <a:avLst/>
              <a:gdLst/>
              <a:ahLst/>
              <a:cxnLst/>
              <a:rect l="l" t="t" r="r" b="b"/>
              <a:pathLst>
                <a:path w="2540" h="1597" extrusionOk="0">
                  <a:moveTo>
                    <a:pt x="2163" y="1"/>
                  </a:moveTo>
                  <a:cubicBezTo>
                    <a:pt x="2104" y="1"/>
                    <a:pt x="2045" y="9"/>
                    <a:pt x="1991" y="29"/>
                  </a:cubicBezTo>
                  <a:cubicBezTo>
                    <a:pt x="1819" y="92"/>
                    <a:pt x="1662" y="217"/>
                    <a:pt x="1599" y="405"/>
                  </a:cubicBezTo>
                  <a:cubicBezTo>
                    <a:pt x="1521" y="593"/>
                    <a:pt x="1552" y="797"/>
                    <a:pt x="1599" y="985"/>
                  </a:cubicBezTo>
                  <a:cubicBezTo>
                    <a:pt x="1615" y="1063"/>
                    <a:pt x="1615" y="1126"/>
                    <a:pt x="1599" y="1157"/>
                  </a:cubicBezTo>
                  <a:cubicBezTo>
                    <a:pt x="1568" y="1204"/>
                    <a:pt x="1505" y="1220"/>
                    <a:pt x="1442" y="1220"/>
                  </a:cubicBezTo>
                  <a:cubicBezTo>
                    <a:pt x="1364" y="1220"/>
                    <a:pt x="1301" y="1189"/>
                    <a:pt x="1254" y="1142"/>
                  </a:cubicBezTo>
                  <a:lnTo>
                    <a:pt x="1176" y="1079"/>
                  </a:lnTo>
                  <a:cubicBezTo>
                    <a:pt x="968" y="949"/>
                    <a:pt x="750" y="809"/>
                    <a:pt x="530" y="809"/>
                  </a:cubicBezTo>
                  <a:cubicBezTo>
                    <a:pt x="484" y="809"/>
                    <a:pt x="438" y="815"/>
                    <a:pt x="393" y="828"/>
                  </a:cubicBezTo>
                  <a:cubicBezTo>
                    <a:pt x="252" y="875"/>
                    <a:pt x="111" y="969"/>
                    <a:pt x="48" y="1126"/>
                  </a:cubicBezTo>
                  <a:cubicBezTo>
                    <a:pt x="1" y="1283"/>
                    <a:pt x="1" y="1439"/>
                    <a:pt x="79" y="1580"/>
                  </a:cubicBezTo>
                  <a:cubicBezTo>
                    <a:pt x="79" y="1596"/>
                    <a:pt x="95" y="1596"/>
                    <a:pt x="111" y="1596"/>
                  </a:cubicBezTo>
                  <a:lnTo>
                    <a:pt x="142" y="1596"/>
                  </a:lnTo>
                  <a:cubicBezTo>
                    <a:pt x="173" y="1580"/>
                    <a:pt x="189" y="1549"/>
                    <a:pt x="173" y="1533"/>
                  </a:cubicBezTo>
                  <a:cubicBezTo>
                    <a:pt x="111" y="1439"/>
                    <a:pt x="111" y="1283"/>
                    <a:pt x="173" y="1157"/>
                  </a:cubicBezTo>
                  <a:cubicBezTo>
                    <a:pt x="220" y="1032"/>
                    <a:pt x="330" y="922"/>
                    <a:pt x="440" y="907"/>
                  </a:cubicBezTo>
                  <a:cubicBezTo>
                    <a:pt x="476" y="897"/>
                    <a:pt x="512" y="892"/>
                    <a:pt x="549" y="892"/>
                  </a:cubicBezTo>
                  <a:cubicBezTo>
                    <a:pt x="747" y="892"/>
                    <a:pt x="946" y="1025"/>
                    <a:pt x="1145" y="1157"/>
                  </a:cubicBezTo>
                  <a:lnTo>
                    <a:pt x="1223" y="1220"/>
                  </a:lnTo>
                  <a:cubicBezTo>
                    <a:pt x="1301" y="1267"/>
                    <a:pt x="1380" y="1298"/>
                    <a:pt x="1458" y="1314"/>
                  </a:cubicBezTo>
                  <a:cubicBezTo>
                    <a:pt x="1478" y="1322"/>
                    <a:pt x="1499" y="1326"/>
                    <a:pt x="1521" y="1326"/>
                  </a:cubicBezTo>
                  <a:cubicBezTo>
                    <a:pt x="1587" y="1326"/>
                    <a:pt x="1658" y="1290"/>
                    <a:pt x="1693" y="1220"/>
                  </a:cubicBezTo>
                  <a:cubicBezTo>
                    <a:pt x="1740" y="1142"/>
                    <a:pt x="1740" y="1063"/>
                    <a:pt x="1724" y="985"/>
                  </a:cubicBezTo>
                  <a:cubicBezTo>
                    <a:pt x="1677" y="813"/>
                    <a:pt x="1646" y="609"/>
                    <a:pt x="1693" y="436"/>
                  </a:cubicBezTo>
                  <a:cubicBezTo>
                    <a:pt x="1756" y="280"/>
                    <a:pt x="1881" y="170"/>
                    <a:pt x="2038" y="107"/>
                  </a:cubicBezTo>
                  <a:cubicBezTo>
                    <a:pt x="2077" y="93"/>
                    <a:pt x="2122" y="86"/>
                    <a:pt x="2169" y="86"/>
                  </a:cubicBezTo>
                  <a:cubicBezTo>
                    <a:pt x="2274" y="86"/>
                    <a:pt x="2390" y="121"/>
                    <a:pt x="2477" y="186"/>
                  </a:cubicBezTo>
                  <a:cubicBezTo>
                    <a:pt x="2492" y="186"/>
                    <a:pt x="2524" y="186"/>
                    <a:pt x="2539" y="170"/>
                  </a:cubicBezTo>
                  <a:cubicBezTo>
                    <a:pt x="2539" y="139"/>
                    <a:pt x="2539" y="123"/>
                    <a:pt x="2524" y="107"/>
                  </a:cubicBezTo>
                  <a:cubicBezTo>
                    <a:pt x="2427" y="43"/>
                    <a:pt x="2293" y="1"/>
                    <a:pt x="2163"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37"/>
            <p:cNvSpPr/>
            <p:nvPr/>
          </p:nvSpPr>
          <p:spPr>
            <a:xfrm>
              <a:off x="3207500" y="1116725"/>
              <a:ext cx="35275" cy="23775"/>
            </a:xfrm>
            <a:custGeom>
              <a:avLst/>
              <a:gdLst/>
              <a:ahLst/>
              <a:cxnLst/>
              <a:rect l="l" t="t" r="r" b="b"/>
              <a:pathLst>
                <a:path w="1411" h="951" extrusionOk="0">
                  <a:moveTo>
                    <a:pt x="958" y="1"/>
                  </a:moveTo>
                  <a:cubicBezTo>
                    <a:pt x="881" y="1"/>
                    <a:pt x="802" y="24"/>
                    <a:pt x="737" y="73"/>
                  </a:cubicBezTo>
                  <a:lnTo>
                    <a:pt x="721" y="89"/>
                  </a:lnTo>
                  <a:cubicBezTo>
                    <a:pt x="705" y="89"/>
                    <a:pt x="705" y="120"/>
                    <a:pt x="690" y="120"/>
                  </a:cubicBezTo>
                  <a:cubicBezTo>
                    <a:pt x="670" y="134"/>
                    <a:pt x="647" y="138"/>
                    <a:pt x="624" y="138"/>
                  </a:cubicBezTo>
                  <a:cubicBezTo>
                    <a:pt x="592" y="138"/>
                    <a:pt x="560" y="129"/>
                    <a:pt x="533" y="120"/>
                  </a:cubicBezTo>
                  <a:cubicBezTo>
                    <a:pt x="486" y="120"/>
                    <a:pt x="470" y="89"/>
                    <a:pt x="423" y="89"/>
                  </a:cubicBezTo>
                  <a:cubicBezTo>
                    <a:pt x="414" y="88"/>
                    <a:pt x="404" y="87"/>
                    <a:pt x="395" y="87"/>
                  </a:cubicBezTo>
                  <a:cubicBezTo>
                    <a:pt x="290" y="87"/>
                    <a:pt x="166" y="162"/>
                    <a:pt x="94" y="277"/>
                  </a:cubicBezTo>
                  <a:cubicBezTo>
                    <a:pt x="32" y="355"/>
                    <a:pt x="0" y="481"/>
                    <a:pt x="16" y="622"/>
                  </a:cubicBezTo>
                  <a:cubicBezTo>
                    <a:pt x="32" y="763"/>
                    <a:pt x="79" y="857"/>
                    <a:pt x="157" y="935"/>
                  </a:cubicBezTo>
                  <a:cubicBezTo>
                    <a:pt x="173" y="951"/>
                    <a:pt x="173" y="951"/>
                    <a:pt x="204" y="951"/>
                  </a:cubicBezTo>
                  <a:lnTo>
                    <a:pt x="220" y="951"/>
                  </a:lnTo>
                  <a:cubicBezTo>
                    <a:pt x="235" y="935"/>
                    <a:pt x="235" y="920"/>
                    <a:pt x="220" y="904"/>
                  </a:cubicBezTo>
                  <a:cubicBezTo>
                    <a:pt x="157" y="841"/>
                    <a:pt x="141" y="747"/>
                    <a:pt x="126" y="622"/>
                  </a:cubicBezTo>
                  <a:cubicBezTo>
                    <a:pt x="126" y="528"/>
                    <a:pt x="126" y="402"/>
                    <a:pt x="173" y="308"/>
                  </a:cubicBezTo>
                  <a:cubicBezTo>
                    <a:pt x="235" y="214"/>
                    <a:pt x="329" y="167"/>
                    <a:pt x="423" y="167"/>
                  </a:cubicBezTo>
                  <a:cubicBezTo>
                    <a:pt x="455" y="167"/>
                    <a:pt x="470" y="199"/>
                    <a:pt x="502" y="199"/>
                  </a:cubicBezTo>
                  <a:cubicBezTo>
                    <a:pt x="547" y="208"/>
                    <a:pt x="587" y="217"/>
                    <a:pt x="628" y="217"/>
                  </a:cubicBezTo>
                  <a:cubicBezTo>
                    <a:pt x="658" y="217"/>
                    <a:pt x="688" y="212"/>
                    <a:pt x="721" y="199"/>
                  </a:cubicBezTo>
                  <a:cubicBezTo>
                    <a:pt x="737" y="199"/>
                    <a:pt x="768" y="167"/>
                    <a:pt x="784" y="152"/>
                  </a:cubicBezTo>
                  <a:lnTo>
                    <a:pt x="799" y="136"/>
                  </a:lnTo>
                  <a:cubicBezTo>
                    <a:pt x="836" y="99"/>
                    <a:pt x="887" y="83"/>
                    <a:pt x="941" y="83"/>
                  </a:cubicBezTo>
                  <a:cubicBezTo>
                    <a:pt x="1000" y="83"/>
                    <a:pt x="1063" y="103"/>
                    <a:pt x="1113" y="136"/>
                  </a:cubicBezTo>
                  <a:cubicBezTo>
                    <a:pt x="1207" y="183"/>
                    <a:pt x="1285" y="293"/>
                    <a:pt x="1332" y="418"/>
                  </a:cubicBezTo>
                  <a:cubicBezTo>
                    <a:pt x="1348" y="449"/>
                    <a:pt x="1363" y="449"/>
                    <a:pt x="1395" y="449"/>
                  </a:cubicBezTo>
                  <a:cubicBezTo>
                    <a:pt x="1410" y="434"/>
                    <a:pt x="1410" y="402"/>
                    <a:pt x="1410" y="387"/>
                  </a:cubicBezTo>
                  <a:cubicBezTo>
                    <a:pt x="1348" y="230"/>
                    <a:pt x="1254" y="105"/>
                    <a:pt x="1160" y="58"/>
                  </a:cubicBezTo>
                  <a:cubicBezTo>
                    <a:pt x="1100" y="20"/>
                    <a:pt x="1029" y="1"/>
                    <a:pt x="958"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37"/>
            <p:cNvSpPr/>
            <p:nvPr/>
          </p:nvSpPr>
          <p:spPr>
            <a:xfrm>
              <a:off x="3219625" y="1241550"/>
              <a:ext cx="86225" cy="38675"/>
            </a:xfrm>
            <a:custGeom>
              <a:avLst/>
              <a:gdLst/>
              <a:ahLst/>
              <a:cxnLst/>
              <a:rect l="l" t="t" r="r" b="b"/>
              <a:pathLst>
                <a:path w="3449" h="1547" extrusionOk="0">
                  <a:moveTo>
                    <a:pt x="1950" y="1"/>
                  </a:moveTo>
                  <a:cubicBezTo>
                    <a:pt x="1802" y="1"/>
                    <a:pt x="1659" y="11"/>
                    <a:pt x="1521" y="32"/>
                  </a:cubicBezTo>
                  <a:cubicBezTo>
                    <a:pt x="894" y="142"/>
                    <a:pt x="283" y="502"/>
                    <a:pt x="1" y="1082"/>
                  </a:cubicBezTo>
                  <a:cubicBezTo>
                    <a:pt x="283" y="1239"/>
                    <a:pt x="565" y="1411"/>
                    <a:pt x="894" y="1489"/>
                  </a:cubicBezTo>
                  <a:cubicBezTo>
                    <a:pt x="1032" y="1528"/>
                    <a:pt x="1174" y="1547"/>
                    <a:pt x="1316" y="1547"/>
                  </a:cubicBezTo>
                  <a:cubicBezTo>
                    <a:pt x="1687" y="1547"/>
                    <a:pt x="2056" y="1418"/>
                    <a:pt x="2351" y="1192"/>
                  </a:cubicBezTo>
                  <a:cubicBezTo>
                    <a:pt x="2727" y="894"/>
                    <a:pt x="3010" y="455"/>
                    <a:pt x="3448" y="314"/>
                  </a:cubicBezTo>
                  <a:cubicBezTo>
                    <a:pt x="2999" y="120"/>
                    <a:pt x="2456" y="1"/>
                    <a:pt x="1950" y="1"/>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37"/>
            <p:cNvSpPr/>
            <p:nvPr/>
          </p:nvSpPr>
          <p:spPr>
            <a:xfrm>
              <a:off x="3315625" y="1137750"/>
              <a:ext cx="38800" cy="81900"/>
            </a:xfrm>
            <a:custGeom>
              <a:avLst/>
              <a:gdLst/>
              <a:ahLst/>
              <a:cxnLst/>
              <a:rect l="l" t="t" r="r" b="b"/>
              <a:pathLst>
                <a:path w="1552" h="3276" extrusionOk="0">
                  <a:moveTo>
                    <a:pt x="972" y="0"/>
                  </a:moveTo>
                  <a:cubicBezTo>
                    <a:pt x="454" y="329"/>
                    <a:pt x="188" y="940"/>
                    <a:pt x="110" y="1520"/>
                  </a:cubicBezTo>
                  <a:cubicBezTo>
                    <a:pt x="0" y="2131"/>
                    <a:pt x="78" y="2758"/>
                    <a:pt x="392" y="3275"/>
                  </a:cubicBezTo>
                  <a:cubicBezTo>
                    <a:pt x="423" y="2993"/>
                    <a:pt x="548" y="2727"/>
                    <a:pt x="705" y="2507"/>
                  </a:cubicBezTo>
                  <a:cubicBezTo>
                    <a:pt x="862" y="2288"/>
                    <a:pt x="1050" y="2069"/>
                    <a:pt x="1207" y="1865"/>
                  </a:cubicBezTo>
                  <a:cubicBezTo>
                    <a:pt x="1316" y="1677"/>
                    <a:pt x="1395" y="1489"/>
                    <a:pt x="1473" y="1285"/>
                  </a:cubicBezTo>
                  <a:cubicBezTo>
                    <a:pt x="1520" y="1144"/>
                    <a:pt x="1551" y="1003"/>
                    <a:pt x="1520" y="862"/>
                  </a:cubicBezTo>
                  <a:cubicBezTo>
                    <a:pt x="1457" y="580"/>
                    <a:pt x="1034" y="251"/>
                    <a:pt x="972" y="0"/>
                  </a:cubicBezTo>
                  <a:close/>
                </a:path>
              </a:pathLst>
            </a:custGeom>
            <a:solidFill>
              <a:srgbClr val="2F4D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37"/>
            <p:cNvSpPr/>
            <p:nvPr/>
          </p:nvSpPr>
          <p:spPr>
            <a:xfrm>
              <a:off x="2667275" y="1438200"/>
              <a:ext cx="48600" cy="294625"/>
            </a:xfrm>
            <a:custGeom>
              <a:avLst/>
              <a:gdLst/>
              <a:ahLst/>
              <a:cxnLst/>
              <a:rect l="l" t="t" r="r" b="b"/>
              <a:pathLst>
                <a:path w="1944" h="11785" extrusionOk="0">
                  <a:moveTo>
                    <a:pt x="941" y="1"/>
                  </a:moveTo>
                  <a:cubicBezTo>
                    <a:pt x="769" y="1"/>
                    <a:pt x="628" y="79"/>
                    <a:pt x="534" y="157"/>
                  </a:cubicBezTo>
                  <a:cubicBezTo>
                    <a:pt x="299" y="361"/>
                    <a:pt x="142" y="690"/>
                    <a:pt x="79" y="1113"/>
                  </a:cubicBezTo>
                  <a:cubicBezTo>
                    <a:pt x="1" y="1615"/>
                    <a:pt x="64" y="2100"/>
                    <a:pt x="142" y="2680"/>
                  </a:cubicBezTo>
                  <a:cubicBezTo>
                    <a:pt x="267" y="3385"/>
                    <a:pt x="393" y="4075"/>
                    <a:pt x="534" y="4764"/>
                  </a:cubicBezTo>
                  <a:cubicBezTo>
                    <a:pt x="690" y="5563"/>
                    <a:pt x="863" y="6394"/>
                    <a:pt x="972" y="7193"/>
                  </a:cubicBezTo>
                  <a:cubicBezTo>
                    <a:pt x="1207" y="8979"/>
                    <a:pt x="1098" y="10452"/>
                    <a:pt x="628" y="11659"/>
                  </a:cubicBezTo>
                  <a:cubicBezTo>
                    <a:pt x="612" y="11706"/>
                    <a:pt x="628" y="11753"/>
                    <a:pt x="690" y="11784"/>
                  </a:cubicBezTo>
                  <a:lnTo>
                    <a:pt x="737" y="11784"/>
                  </a:lnTo>
                  <a:cubicBezTo>
                    <a:pt x="769" y="11784"/>
                    <a:pt x="816" y="11753"/>
                    <a:pt x="831" y="11737"/>
                  </a:cubicBezTo>
                  <a:cubicBezTo>
                    <a:pt x="1301" y="10484"/>
                    <a:pt x="1411" y="8995"/>
                    <a:pt x="1176" y="7177"/>
                  </a:cubicBezTo>
                  <a:cubicBezTo>
                    <a:pt x="1082" y="6347"/>
                    <a:pt x="910" y="5548"/>
                    <a:pt x="753" y="4749"/>
                  </a:cubicBezTo>
                  <a:cubicBezTo>
                    <a:pt x="612" y="4059"/>
                    <a:pt x="455" y="3354"/>
                    <a:pt x="361" y="2665"/>
                  </a:cubicBezTo>
                  <a:cubicBezTo>
                    <a:pt x="283" y="2100"/>
                    <a:pt x="236" y="1630"/>
                    <a:pt x="299" y="1160"/>
                  </a:cubicBezTo>
                  <a:cubicBezTo>
                    <a:pt x="346" y="784"/>
                    <a:pt x="471" y="486"/>
                    <a:pt x="675" y="330"/>
                  </a:cubicBezTo>
                  <a:cubicBezTo>
                    <a:pt x="769" y="251"/>
                    <a:pt x="847" y="220"/>
                    <a:pt x="941" y="220"/>
                  </a:cubicBezTo>
                  <a:cubicBezTo>
                    <a:pt x="1160" y="236"/>
                    <a:pt x="1301" y="471"/>
                    <a:pt x="1380" y="628"/>
                  </a:cubicBezTo>
                  <a:cubicBezTo>
                    <a:pt x="1693" y="1301"/>
                    <a:pt x="1725" y="2085"/>
                    <a:pt x="1490" y="2790"/>
                  </a:cubicBezTo>
                  <a:cubicBezTo>
                    <a:pt x="1458" y="2884"/>
                    <a:pt x="1411" y="2978"/>
                    <a:pt x="1364" y="3041"/>
                  </a:cubicBezTo>
                  <a:cubicBezTo>
                    <a:pt x="1318" y="3087"/>
                    <a:pt x="1256" y="3116"/>
                    <a:pt x="1201" y="3116"/>
                  </a:cubicBezTo>
                  <a:cubicBezTo>
                    <a:pt x="1181" y="3116"/>
                    <a:pt x="1162" y="3112"/>
                    <a:pt x="1145" y="3103"/>
                  </a:cubicBezTo>
                  <a:cubicBezTo>
                    <a:pt x="1082" y="3072"/>
                    <a:pt x="1066" y="3041"/>
                    <a:pt x="1019" y="2978"/>
                  </a:cubicBezTo>
                  <a:cubicBezTo>
                    <a:pt x="769" y="2524"/>
                    <a:pt x="737" y="1959"/>
                    <a:pt x="941" y="1489"/>
                  </a:cubicBezTo>
                  <a:cubicBezTo>
                    <a:pt x="988" y="1427"/>
                    <a:pt x="972" y="1380"/>
                    <a:pt x="910" y="1348"/>
                  </a:cubicBezTo>
                  <a:cubicBezTo>
                    <a:pt x="892" y="1340"/>
                    <a:pt x="875" y="1336"/>
                    <a:pt x="858" y="1336"/>
                  </a:cubicBezTo>
                  <a:cubicBezTo>
                    <a:pt x="816" y="1336"/>
                    <a:pt x="780" y="1361"/>
                    <a:pt x="769" y="1395"/>
                  </a:cubicBezTo>
                  <a:cubicBezTo>
                    <a:pt x="518" y="1897"/>
                    <a:pt x="549" y="2571"/>
                    <a:pt x="863" y="3056"/>
                  </a:cubicBezTo>
                  <a:cubicBezTo>
                    <a:pt x="910" y="3135"/>
                    <a:pt x="972" y="3213"/>
                    <a:pt x="1066" y="3260"/>
                  </a:cubicBezTo>
                  <a:cubicBezTo>
                    <a:pt x="1107" y="3272"/>
                    <a:pt x="1149" y="3278"/>
                    <a:pt x="1191" y="3278"/>
                  </a:cubicBezTo>
                  <a:cubicBezTo>
                    <a:pt x="1308" y="3278"/>
                    <a:pt x="1420" y="3231"/>
                    <a:pt x="1490" y="3150"/>
                  </a:cubicBezTo>
                  <a:cubicBezTo>
                    <a:pt x="1599" y="3056"/>
                    <a:pt x="1646" y="2947"/>
                    <a:pt x="1693" y="2821"/>
                  </a:cubicBezTo>
                  <a:cubicBezTo>
                    <a:pt x="1944" y="2085"/>
                    <a:pt x="1881" y="1239"/>
                    <a:pt x="1552" y="533"/>
                  </a:cubicBezTo>
                  <a:cubicBezTo>
                    <a:pt x="1396" y="204"/>
                    <a:pt x="1176" y="1"/>
                    <a:pt x="941"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37"/>
            <p:cNvSpPr/>
            <p:nvPr/>
          </p:nvSpPr>
          <p:spPr>
            <a:xfrm>
              <a:off x="2690000" y="1642825"/>
              <a:ext cx="75250" cy="84125"/>
            </a:xfrm>
            <a:custGeom>
              <a:avLst/>
              <a:gdLst/>
              <a:ahLst/>
              <a:cxnLst/>
              <a:rect l="l" t="t" r="r" b="b"/>
              <a:pathLst>
                <a:path w="3010" h="3365" extrusionOk="0">
                  <a:moveTo>
                    <a:pt x="1479" y="1"/>
                  </a:moveTo>
                  <a:cubicBezTo>
                    <a:pt x="1324" y="1"/>
                    <a:pt x="1172" y="36"/>
                    <a:pt x="1035" y="105"/>
                  </a:cubicBezTo>
                  <a:cubicBezTo>
                    <a:pt x="706" y="277"/>
                    <a:pt x="471" y="653"/>
                    <a:pt x="345" y="1264"/>
                  </a:cubicBezTo>
                  <a:lnTo>
                    <a:pt x="330" y="1421"/>
                  </a:lnTo>
                  <a:cubicBezTo>
                    <a:pt x="267" y="1797"/>
                    <a:pt x="189" y="2189"/>
                    <a:pt x="16" y="2706"/>
                  </a:cubicBezTo>
                  <a:cubicBezTo>
                    <a:pt x="1" y="2753"/>
                    <a:pt x="16" y="2816"/>
                    <a:pt x="79" y="2831"/>
                  </a:cubicBezTo>
                  <a:cubicBezTo>
                    <a:pt x="86" y="2835"/>
                    <a:pt x="96" y="2837"/>
                    <a:pt x="105" y="2837"/>
                  </a:cubicBezTo>
                  <a:cubicBezTo>
                    <a:pt x="137" y="2837"/>
                    <a:pt x="177" y="2817"/>
                    <a:pt x="189" y="2769"/>
                  </a:cubicBezTo>
                  <a:cubicBezTo>
                    <a:pt x="361" y="2220"/>
                    <a:pt x="439" y="1829"/>
                    <a:pt x="518" y="1437"/>
                  </a:cubicBezTo>
                  <a:lnTo>
                    <a:pt x="549" y="1280"/>
                  </a:lnTo>
                  <a:cubicBezTo>
                    <a:pt x="643" y="747"/>
                    <a:pt x="831" y="418"/>
                    <a:pt x="1129" y="262"/>
                  </a:cubicBezTo>
                  <a:cubicBezTo>
                    <a:pt x="1229" y="215"/>
                    <a:pt x="1349" y="191"/>
                    <a:pt x="1475" y="191"/>
                  </a:cubicBezTo>
                  <a:cubicBezTo>
                    <a:pt x="1644" y="191"/>
                    <a:pt x="1822" y="234"/>
                    <a:pt x="1975" y="324"/>
                  </a:cubicBezTo>
                  <a:cubicBezTo>
                    <a:pt x="2289" y="497"/>
                    <a:pt x="2461" y="810"/>
                    <a:pt x="2555" y="1029"/>
                  </a:cubicBezTo>
                  <a:cubicBezTo>
                    <a:pt x="2743" y="1437"/>
                    <a:pt x="2790" y="1907"/>
                    <a:pt x="2743" y="2346"/>
                  </a:cubicBezTo>
                  <a:cubicBezTo>
                    <a:pt x="2696" y="2612"/>
                    <a:pt x="2618" y="2831"/>
                    <a:pt x="2492" y="2972"/>
                  </a:cubicBezTo>
                  <a:cubicBezTo>
                    <a:pt x="2377" y="3087"/>
                    <a:pt x="2221" y="3160"/>
                    <a:pt x="2071" y="3160"/>
                  </a:cubicBezTo>
                  <a:cubicBezTo>
                    <a:pt x="2017" y="3160"/>
                    <a:pt x="1963" y="3150"/>
                    <a:pt x="1912" y="3129"/>
                  </a:cubicBezTo>
                  <a:cubicBezTo>
                    <a:pt x="1724" y="3051"/>
                    <a:pt x="1630" y="2847"/>
                    <a:pt x="1583" y="2737"/>
                  </a:cubicBezTo>
                  <a:cubicBezTo>
                    <a:pt x="1442" y="2377"/>
                    <a:pt x="1505" y="1876"/>
                    <a:pt x="1865" y="1688"/>
                  </a:cubicBezTo>
                  <a:cubicBezTo>
                    <a:pt x="1897" y="1656"/>
                    <a:pt x="1912" y="1594"/>
                    <a:pt x="1897" y="1562"/>
                  </a:cubicBezTo>
                  <a:cubicBezTo>
                    <a:pt x="1873" y="1527"/>
                    <a:pt x="1832" y="1509"/>
                    <a:pt x="1793" y="1509"/>
                  </a:cubicBezTo>
                  <a:cubicBezTo>
                    <a:pt x="1780" y="1509"/>
                    <a:pt x="1767" y="1511"/>
                    <a:pt x="1756" y="1515"/>
                  </a:cubicBezTo>
                  <a:cubicBezTo>
                    <a:pt x="1317" y="1750"/>
                    <a:pt x="1207" y="2361"/>
                    <a:pt x="1395" y="2816"/>
                  </a:cubicBezTo>
                  <a:cubicBezTo>
                    <a:pt x="1442" y="2988"/>
                    <a:pt x="1583" y="3223"/>
                    <a:pt x="1818" y="3317"/>
                  </a:cubicBezTo>
                  <a:cubicBezTo>
                    <a:pt x="1897" y="3333"/>
                    <a:pt x="1975" y="3364"/>
                    <a:pt x="2053" y="3364"/>
                  </a:cubicBezTo>
                  <a:cubicBezTo>
                    <a:pt x="2257" y="3364"/>
                    <a:pt x="2461" y="3255"/>
                    <a:pt x="2618" y="3098"/>
                  </a:cubicBezTo>
                  <a:cubicBezTo>
                    <a:pt x="2774" y="2941"/>
                    <a:pt x="2900" y="2690"/>
                    <a:pt x="2931" y="2377"/>
                  </a:cubicBezTo>
                  <a:cubicBezTo>
                    <a:pt x="3009" y="1907"/>
                    <a:pt x="2931" y="1405"/>
                    <a:pt x="2743" y="967"/>
                  </a:cubicBezTo>
                  <a:cubicBezTo>
                    <a:pt x="2586" y="622"/>
                    <a:pt x="2351" y="340"/>
                    <a:pt x="2069" y="183"/>
                  </a:cubicBezTo>
                  <a:cubicBezTo>
                    <a:pt x="1884" y="60"/>
                    <a:pt x="1679" y="1"/>
                    <a:pt x="1479"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37"/>
            <p:cNvSpPr/>
            <p:nvPr/>
          </p:nvSpPr>
          <p:spPr>
            <a:xfrm>
              <a:off x="3266250" y="1286600"/>
              <a:ext cx="163000" cy="269550"/>
            </a:xfrm>
            <a:custGeom>
              <a:avLst/>
              <a:gdLst/>
              <a:ahLst/>
              <a:cxnLst/>
              <a:rect l="l" t="t" r="r" b="b"/>
              <a:pathLst>
                <a:path w="6520" h="10782" extrusionOk="0">
                  <a:moveTo>
                    <a:pt x="1160" y="1"/>
                  </a:moveTo>
                  <a:cubicBezTo>
                    <a:pt x="800" y="16"/>
                    <a:pt x="518" y="157"/>
                    <a:pt x="314" y="392"/>
                  </a:cubicBezTo>
                  <a:cubicBezTo>
                    <a:pt x="16" y="753"/>
                    <a:pt x="1" y="1286"/>
                    <a:pt x="220" y="1991"/>
                  </a:cubicBezTo>
                  <a:cubicBezTo>
                    <a:pt x="408" y="2586"/>
                    <a:pt x="690" y="2931"/>
                    <a:pt x="1035" y="3056"/>
                  </a:cubicBezTo>
                  <a:cubicBezTo>
                    <a:pt x="1118" y="3086"/>
                    <a:pt x="1205" y="3100"/>
                    <a:pt x="1293" y="3100"/>
                  </a:cubicBezTo>
                  <a:cubicBezTo>
                    <a:pt x="1439" y="3100"/>
                    <a:pt x="1588" y="3062"/>
                    <a:pt x="1724" y="2994"/>
                  </a:cubicBezTo>
                  <a:cubicBezTo>
                    <a:pt x="1959" y="2868"/>
                    <a:pt x="2116" y="2680"/>
                    <a:pt x="2179" y="2461"/>
                  </a:cubicBezTo>
                  <a:cubicBezTo>
                    <a:pt x="2257" y="2241"/>
                    <a:pt x="2210" y="1991"/>
                    <a:pt x="2085" y="1771"/>
                  </a:cubicBezTo>
                  <a:cubicBezTo>
                    <a:pt x="1959" y="1568"/>
                    <a:pt x="1740" y="1411"/>
                    <a:pt x="1536" y="1364"/>
                  </a:cubicBezTo>
                  <a:cubicBezTo>
                    <a:pt x="1474" y="1364"/>
                    <a:pt x="1427" y="1380"/>
                    <a:pt x="1411" y="1442"/>
                  </a:cubicBezTo>
                  <a:cubicBezTo>
                    <a:pt x="1411" y="1505"/>
                    <a:pt x="1427" y="1536"/>
                    <a:pt x="1489" y="1568"/>
                  </a:cubicBezTo>
                  <a:cubicBezTo>
                    <a:pt x="1662" y="1583"/>
                    <a:pt x="1818" y="1693"/>
                    <a:pt x="1928" y="1881"/>
                  </a:cubicBezTo>
                  <a:cubicBezTo>
                    <a:pt x="2022" y="2053"/>
                    <a:pt x="2053" y="2226"/>
                    <a:pt x="2006" y="2398"/>
                  </a:cubicBezTo>
                  <a:cubicBezTo>
                    <a:pt x="1944" y="2586"/>
                    <a:pt x="1818" y="2711"/>
                    <a:pt x="1646" y="2821"/>
                  </a:cubicBezTo>
                  <a:cubicBezTo>
                    <a:pt x="1543" y="2878"/>
                    <a:pt x="1428" y="2906"/>
                    <a:pt x="1319" y="2906"/>
                  </a:cubicBezTo>
                  <a:cubicBezTo>
                    <a:pt x="1246" y="2906"/>
                    <a:pt x="1176" y="2893"/>
                    <a:pt x="1113" y="2868"/>
                  </a:cubicBezTo>
                  <a:cubicBezTo>
                    <a:pt x="831" y="2774"/>
                    <a:pt x="612" y="2461"/>
                    <a:pt x="439" y="1928"/>
                  </a:cubicBezTo>
                  <a:cubicBezTo>
                    <a:pt x="220" y="1286"/>
                    <a:pt x="251" y="815"/>
                    <a:pt x="486" y="502"/>
                  </a:cubicBezTo>
                  <a:cubicBezTo>
                    <a:pt x="690" y="251"/>
                    <a:pt x="988" y="189"/>
                    <a:pt x="1176" y="189"/>
                  </a:cubicBezTo>
                  <a:lnTo>
                    <a:pt x="1192" y="189"/>
                  </a:lnTo>
                  <a:cubicBezTo>
                    <a:pt x="1583" y="189"/>
                    <a:pt x="1991" y="392"/>
                    <a:pt x="2226" y="674"/>
                  </a:cubicBezTo>
                  <a:cubicBezTo>
                    <a:pt x="2664" y="1207"/>
                    <a:pt x="2759" y="1928"/>
                    <a:pt x="2821" y="2680"/>
                  </a:cubicBezTo>
                  <a:lnTo>
                    <a:pt x="2868" y="3182"/>
                  </a:lnTo>
                  <a:cubicBezTo>
                    <a:pt x="3041" y="5375"/>
                    <a:pt x="3213" y="7632"/>
                    <a:pt x="4435" y="9449"/>
                  </a:cubicBezTo>
                  <a:cubicBezTo>
                    <a:pt x="4764" y="9966"/>
                    <a:pt x="5469" y="10781"/>
                    <a:pt x="6425" y="10781"/>
                  </a:cubicBezTo>
                  <a:cubicBezTo>
                    <a:pt x="6488" y="10781"/>
                    <a:pt x="6519" y="10750"/>
                    <a:pt x="6504" y="10656"/>
                  </a:cubicBezTo>
                  <a:cubicBezTo>
                    <a:pt x="6504" y="10593"/>
                    <a:pt x="6472" y="10546"/>
                    <a:pt x="6410" y="10546"/>
                  </a:cubicBezTo>
                  <a:cubicBezTo>
                    <a:pt x="5532" y="10546"/>
                    <a:pt x="4874" y="9794"/>
                    <a:pt x="4561" y="9324"/>
                  </a:cubicBezTo>
                  <a:cubicBezTo>
                    <a:pt x="3370" y="7538"/>
                    <a:pt x="3197" y="5297"/>
                    <a:pt x="3041" y="3150"/>
                  </a:cubicBezTo>
                  <a:lnTo>
                    <a:pt x="2994" y="2633"/>
                  </a:lnTo>
                  <a:cubicBezTo>
                    <a:pt x="2947" y="1897"/>
                    <a:pt x="2837" y="1113"/>
                    <a:pt x="2367" y="549"/>
                  </a:cubicBezTo>
                  <a:cubicBezTo>
                    <a:pt x="2085" y="204"/>
                    <a:pt x="1599" y="1"/>
                    <a:pt x="1160"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 name="Google Shape;2466;p37"/>
            <p:cNvSpPr/>
            <p:nvPr/>
          </p:nvSpPr>
          <p:spPr>
            <a:xfrm>
              <a:off x="3344200" y="1363200"/>
              <a:ext cx="72500" cy="81700"/>
            </a:xfrm>
            <a:custGeom>
              <a:avLst/>
              <a:gdLst/>
              <a:ahLst/>
              <a:cxnLst/>
              <a:rect l="l" t="t" r="r" b="b"/>
              <a:pathLst>
                <a:path w="2900" h="3268" extrusionOk="0">
                  <a:moveTo>
                    <a:pt x="1374" y="0"/>
                  </a:moveTo>
                  <a:cubicBezTo>
                    <a:pt x="1312" y="0"/>
                    <a:pt x="1251" y="8"/>
                    <a:pt x="1192" y="24"/>
                  </a:cubicBezTo>
                  <a:cubicBezTo>
                    <a:pt x="1035" y="71"/>
                    <a:pt x="894" y="149"/>
                    <a:pt x="737" y="290"/>
                  </a:cubicBezTo>
                  <a:cubicBezTo>
                    <a:pt x="283" y="682"/>
                    <a:pt x="126" y="1246"/>
                    <a:pt x="79" y="1653"/>
                  </a:cubicBezTo>
                  <a:cubicBezTo>
                    <a:pt x="1" y="2170"/>
                    <a:pt x="48" y="2672"/>
                    <a:pt x="95" y="3157"/>
                  </a:cubicBezTo>
                  <a:cubicBezTo>
                    <a:pt x="95" y="3220"/>
                    <a:pt x="142" y="3267"/>
                    <a:pt x="189" y="3267"/>
                  </a:cubicBezTo>
                  <a:cubicBezTo>
                    <a:pt x="252" y="3267"/>
                    <a:pt x="283" y="3204"/>
                    <a:pt x="330" y="3142"/>
                  </a:cubicBezTo>
                  <a:cubicBezTo>
                    <a:pt x="299" y="2656"/>
                    <a:pt x="236" y="2170"/>
                    <a:pt x="314" y="1669"/>
                  </a:cubicBezTo>
                  <a:cubicBezTo>
                    <a:pt x="393" y="1152"/>
                    <a:pt x="612" y="713"/>
                    <a:pt x="925" y="415"/>
                  </a:cubicBezTo>
                  <a:cubicBezTo>
                    <a:pt x="1035" y="306"/>
                    <a:pt x="1160" y="227"/>
                    <a:pt x="1270" y="212"/>
                  </a:cubicBezTo>
                  <a:cubicBezTo>
                    <a:pt x="1314" y="201"/>
                    <a:pt x="1357" y="196"/>
                    <a:pt x="1400" y="196"/>
                  </a:cubicBezTo>
                  <a:cubicBezTo>
                    <a:pt x="1667" y="196"/>
                    <a:pt x="1914" y="381"/>
                    <a:pt x="2022" y="462"/>
                  </a:cubicBezTo>
                  <a:cubicBezTo>
                    <a:pt x="2524" y="917"/>
                    <a:pt x="2727" y="1716"/>
                    <a:pt x="2445" y="2343"/>
                  </a:cubicBezTo>
                  <a:cubicBezTo>
                    <a:pt x="2341" y="2625"/>
                    <a:pt x="2068" y="2893"/>
                    <a:pt x="1773" y="2893"/>
                  </a:cubicBezTo>
                  <a:cubicBezTo>
                    <a:pt x="1757" y="2893"/>
                    <a:pt x="1741" y="2893"/>
                    <a:pt x="1725" y="2891"/>
                  </a:cubicBezTo>
                  <a:cubicBezTo>
                    <a:pt x="1568" y="2875"/>
                    <a:pt x="1411" y="2766"/>
                    <a:pt x="1286" y="2609"/>
                  </a:cubicBezTo>
                  <a:cubicBezTo>
                    <a:pt x="1129" y="2421"/>
                    <a:pt x="1051" y="2202"/>
                    <a:pt x="1082" y="1982"/>
                  </a:cubicBezTo>
                  <a:cubicBezTo>
                    <a:pt x="1098" y="1779"/>
                    <a:pt x="1254" y="1575"/>
                    <a:pt x="1443" y="1512"/>
                  </a:cubicBezTo>
                  <a:cubicBezTo>
                    <a:pt x="1505" y="1496"/>
                    <a:pt x="1552" y="1465"/>
                    <a:pt x="1521" y="1402"/>
                  </a:cubicBezTo>
                  <a:cubicBezTo>
                    <a:pt x="1508" y="1351"/>
                    <a:pt x="1473" y="1320"/>
                    <a:pt x="1435" y="1320"/>
                  </a:cubicBezTo>
                  <a:cubicBezTo>
                    <a:pt x="1427" y="1320"/>
                    <a:pt x="1419" y="1321"/>
                    <a:pt x="1411" y="1324"/>
                  </a:cubicBezTo>
                  <a:cubicBezTo>
                    <a:pt x="1129" y="1402"/>
                    <a:pt x="925" y="1653"/>
                    <a:pt x="878" y="1967"/>
                  </a:cubicBezTo>
                  <a:cubicBezTo>
                    <a:pt x="831" y="2249"/>
                    <a:pt x="941" y="2515"/>
                    <a:pt x="1129" y="2750"/>
                  </a:cubicBezTo>
                  <a:cubicBezTo>
                    <a:pt x="1286" y="2954"/>
                    <a:pt x="1490" y="3063"/>
                    <a:pt x="1678" y="3079"/>
                  </a:cubicBezTo>
                  <a:cubicBezTo>
                    <a:pt x="1708" y="3084"/>
                    <a:pt x="1738" y="3086"/>
                    <a:pt x="1768" y="3086"/>
                  </a:cubicBezTo>
                  <a:cubicBezTo>
                    <a:pt x="2137" y="3086"/>
                    <a:pt x="2457" y="2740"/>
                    <a:pt x="2602" y="2421"/>
                  </a:cubicBezTo>
                  <a:cubicBezTo>
                    <a:pt x="2900" y="1716"/>
                    <a:pt x="2696" y="838"/>
                    <a:pt x="2116" y="321"/>
                  </a:cubicBezTo>
                  <a:cubicBezTo>
                    <a:pt x="1878" y="121"/>
                    <a:pt x="1620" y="0"/>
                    <a:pt x="1374"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 name="Google Shape;2467;p37"/>
            <p:cNvSpPr/>
            <p:nvPr/>
          </p:nvSpPr>
          <p:spPr>
            <a:xfrm>
              <a:off x="3399450" y="1885575"/>
              <a:ext cx="42325" cy="41925"/>
            </a:xfrm>
            <a:custGeom>
              <a:avLst/>
              <a:gdLst/>
              <a:ahLst/>
              <a:cxnLst/>
              <a:rect l="l" t="t" r="r" b="b"/>
              <a:pathLst>
                <a:path w="1693" h="1677" extrusionOk="0">
                  <a:moveTo>
                    <a:pt x="799" y="0"/>
                  </a:moveTo>
                  <a:lnTo>
                    <a:pt x="705" y="314"/>
                  </a:lnTo>
                  <a:cubicBezTo>
                    <a:pt x="627" y="502"/>
                    <a:pt x="486" y="674"/>
                    <a:pt x="298" y="752"/>
                  </a:cubicBezTo>
                  <a:lnTo>
                    <a:pt x="0" y="878"/>
                  </a:lnTo>
                  <a:lnTo>
                    <a:pt x="314" y="972"/>
                  </a:lnTo>
                  <a:cubicBezTo>
                    <a:pt x="517" y="1050"/>
                    <a:pt x="690" y="1191"/>
                    <a:pt x="768" y="1379"/>
                  </a:cubicBezTo>
                  <a:lnTo>
                    <a:pt x="878" y="1677"/>
                  </a:lnTo>
                  <a:lnTo>
                    <a:pt x="987" y="1364"/>
                  </a:lnTo>
                  <a:cubicBezTo>
                    <a:pt x="1066" y="1176"/>
                    <a:pt x="1191" y="988"/>
                    <a:pt x="1395" y="909"/>
                  </a:cubicBezTo>
                  <a:lnTo>
                    <a:pt x="1693" y="800"/>
                  </a:lnTo>
                  <a:lnTo>
                    <a:pt x="1379" y="705"/>
                  </a:lnTo>
                  <a:cubicBezTo>
                    <a:pt x="1176" y="643"/>
                    <a:pt x="1003" y="486"/>
                    <a:pt x="925" y="282"/>
                  </a:cubicBezTo>
                  <a:lnTo>
                    <a:pt x="799" y="0"/>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37"/>
            <p:cNvSpPr/>
            <p:nvPr/>
          </p:nvSpPr>
          <p:spPr>
            <a:xfrm>
              <a:off x="3106025" y="1015900"/>
              <a:ext cx="70150" cy="69775"/>
            </a:xfrm>
            <a:custGeom>
              <a:avLst/>
              <a:gdLst/>
              <a:ahLst/>
              <a:cxnLst/>
              <a:rect l="l" t="t" r="r" b="b"/>
              <a:pathLst>
                <a:path w="2806" h="2791" extrusionOk="0">
                  <a:moveTo>
                    <a:pt x="1333" y="1"/>
                  </a:moveTo>
                  <a:lnTo>
                    <a:pt x="1160" y="502"/>
                  </a:lnTo>
                  <a:cubicBezTo>
                    <a:pt x="1051" y="831"/>
                    <a:pt x="784" y="1113"/>
                    <a:pt x="471" y="1255"/>
                  </a:cubicBezTo>
                  <a:lnTo>
                    <a:pt x="1" y="1458"/>
                  </a:lnTo>
                  <a:lnTo>
                    <a:pt x="518" y="1646"/>
                  </a:lnTo>
                  <a:cubicBezTo>
                    <a:pt x="847" y="1756"/>
                    <a:pt x="1129" y="2007"/>
                    <a:pt x="1254" y="2320"/>
                  </a:cubicBezTo>
                  <a:lnTo>
                    <a:pt x="1474" y="2790"/>
                  </a:lnTo>
                  <a:lnTo>
                    <a:pt x="1646" y="2289"/>
                  </a:lnTo>
                  <a:cubicBezTo>
                    <a:pt x="1771" y="1960"/>
                    <a:pt x="2022" y="1678"/>
                    <a:pt x="2336" y="1537"/>
                  </a:cubicBezTo>
                  <a:lnTo>
                    <a:pt x="2806" y="1333"/>
                  </a:lnTo>
                  <a:lnTo>
                    <a:pt x="2304" y="1145"/>
                  </a:lnTo>
                  <a:cubicBezTo>
                    <a:pt x="1960" y="1035"/>
                    <a:pt x="1693" y="800"/>
                    <a:pt x="1552" y="471"/>
                  </a:cubicBezTo>
                  <a:lnTo>
                    <a:pt x="1333" y="1"/>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37"/>
            <p:cNvSpPr/>
            <p:nvPr/>
          </p:nvSpPr>
          <p:spPr>
            <a:xfrm>
              <a:off x="3344200" y="1251750"/>
              <a:ext cx="70150" cy="70125"/>
            </a:xfrm>
            <a:custGeom>
              <a:avLst/>
              <a:gdLst/>
              <a:ahLst/>
              <a:cxnLst/>
              <a:rect l="l" t="t" r="r" b="b"/>
              <a:pathLst>
                <a:path w="2806" h="2805" extrusionOk="0">
                  <a:moveTo>
                    <a:pt x="1333" y="0"/>
                  </a:moveTo>
                  <a:lnTo>
                    <a:pt x="1160" y="517"/>
                  </a:lnTo>
                  <a:cubicBezTo>
                    <a:pt x="1035" y="846"/>
                    <a:pt x="784" y="1113"/>
                    <a:pt x="471" y="1254"/>
                  </a:cubicBezTo>
                  <a:lnTo>
                    <a:pt x="1" y="1473"/>
                  </a:lnTo>
                  <a:lnTo>
                    <a:pt x="502" y="1645"/>
                  </a:lnTo>
                  <a:cubicBezTo>
                    <a:pt x="847" y="1755"/>
                    <a:pt x="1113" y="2021"/>
                    <a:pt x="1254" y="2335"/>
                  </a:cubicBezTo>
                  <a:lnTo>
                    <a:pt x="1474" y="2805"/>
                  </a:lnTo>
                  <a:lnTo>
                    <a:pt x="1646" y="2288"/>
                  </a:lnTo>
                  <a:cubicBezTo>
                    <a:pt x="1756" y="1959"/>
                    <a:pt x="2022" y="1692"/>
                    <a:pt x="2336" y="1551"/>
                  </a:cubicBezTo>
                  <a:lnTo>
                    <a:pt x="2806" y="1332"/>
                  </a:lnTo>
                  <a:lnTo>
                    <a:pt x="2289" y="1160"/>
                  </a:lnTo>
                  <a:cubicBezTo>
                    <a:pt x="1960" y="1066"/>
                    <a:pt x="1678" y="799"/>
                    <a:pt x="1552" y="470"/>
                  </a:cubicBezTo>
                  <a:lnTo>
                    <a:pt x="1333" y="0"/>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37"/>
            <p:cNvSpPr/>
            <p:nvPr/>
          </p:nvSpPr>
          <p:spPr>
            <a:xfrm>
              <a:off x="2717425" y="1171425"/>
              <a:ext cx="105025" cy="105400"/>
            </a:xfrm>
            <a:custGeom>
              <a:avLst/>
              <a:gdLst/>
              <a:ahLst/>
              <a:cxnLst/>
              <a:rect l="l" t="t" r="r" b="b"/>
              <a:pathLst>
                <a:path w="4201" h="4216" extrusionOk="0">
                  <a:moveTo>
                    <a:pt x="1991" y="1"/>
                  </a:moveTo>
                  <a:lnTo>
                    <a:pt x="1740" y="769"/>
                  </a:lnTo>
                  <a:cubicBezTo>
                    <a:pt x="1583" y="1270"/>
                    <a:pt x="1207" y="1693"/>
                    <a:pt x="721" y="1897"/>
                  </a:cubicBezTo>
                  <a:lnTo>
                    <a:pt x="1" y="2210"/>
                  </a:lnTo>
                  <a:lnTo>
                    <a:pt x="753" y="2461"/>
                  </a:lnTo>
                  <a:cubicBezTo>
                    <a:pt x="1270" y="2618"/>
                    <a:pt x="1677" y="2994"/>
                    <a:pt x="1897" y="3495"/>
                  </a:cubicBezTo>
                  <a:lnTo>
                    <a:pt x="2210" y="4216"/>
                  </a:lnTo>
                  <a:lnTo>
                    <a:pt x="2461" y="3448"/>
                  </a:lnTo>
                  <a:cubicBezTo>
                    <a:pt x="2617" y="2947"/>
                    <a:pt x="2994" y="2524"/>
                    <a:pt x="3479" y="2304"/>
                  </a:cubicBezTo>
                  <a:lnTo>
                    <a:pt x="4200" y="2006"/>
                  </a:lnTo>
                  <a:lnTo>
                    <a:pt x="3448" y="1740"/>
                  </a:lnTo>
                  <a:cubicBezTo>
                    <a:pt x="2962" y="1583"/>
                    <a:pt x="2539" y="1223"/>
                    <a:pt x="2304" y="722"/>
                  </a:cubicBezTo>
                  <a:lnTo>
                    <a:pt x="1991" y="1"/>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37"/>
            <p:cNvSpPr/>
            <p:nvPr/>
          </p:nvSpPr>
          <p:spPr>
            <a:xfrm>
              <a:off x="2688450" y="1342225"/>
              <a:ext cx="42325" cy="42325"/>
            </a:xfrm>
            <a:custGeom>
              <a:avLst/>
              <a:gdLst/>
              <a:ahLst/>
              <a:cxnLst/>
              <a:rect l="l" t="t" r="r" b="b"/>
              <a:pathLst>
                <a:path w="1693" h="1693" extrusionOk="0">
                  <a:moveTo>
                    <a:pt x="799" y="1"/>
                  </a:moveTo>
                  <a:lnTo>
                    <a:pt x="705" y="314"/>
                  </a:lnTo>
                  <a:cubicBezTo>
                    <a:pt x="627" y="518"/>
                    <a:pt x="486" y="690"/>
                    <a:pt x="298" y="769"/>
                  </a:cubicBezTo>
                  <a:lnTo>
                    <a:pt x="0" y="878"/>
                  </a:lnTo>
                  <a:lnTo>
                    <a:pt x="313" y="988"/>
                  </a:lnTo>
                  <a:cubicBezTo>
                    <a:pt x="501" y="1066"/>
                    <a:pt x="690" y="1192"/>
                    <a:pt x="768" y="1395"/>
                  </a:cubicBezTo>
                  <a:lnTo>
                    <a:pt x="878" y="1693"/>
                  </a:lnTo>
                  <a:lnTo>
                    <a:pt x="987" y="1380"/>
                  </a:lnTo>
                  <a:cubicBezTo>
                    <a:pt x="1066" y="1176"/>
                    <a:pt x="1191" y="1004"/>
                    <a:pt x="1395" y="925"/>
                  </a:cubicBezTo>
                  <a:lnTo>
                    <a:pt x="1692" y="816"/>
                  </a:lnTo>
                  <a:lnTo>
                    <a:pt x="1379" y="706"/>
                  </a:lnTo>
                  <a:cubicBezTo>
                    <a:pt x="1175" y="659"/>
                    <a:pt x="1019" y="518"/>
                    <a:pt x="925" y="298"/>
                  </a:cubicBezTo>
                  <a:lnTo>
                    <a:pt x="799" y="1"/>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37"/>
            <p:cNvSpPr/>
            <p:nvPr/>
          </p:nvSpPr>
          <p:spPr>
            <a:xfrm>
              <a:off x="2788325" y="1706150"/>
              <a:ext cx="42350" cy="42350"/>
            </a:xfrm>
            <a:custGeom>
              <a:avLst/>
              <a:gdLst/>
              <a:ahLst/>
              <a:cxnLst/>
              <a:rect l="l" t="t" r="r" b="b"/>
              <a:pathLst>
                <a:path w="1694" h="1694" extrusionOk="0">
                  <a:moveTo>
                    <a:pt x="800" y="1"/>
                  </a:moveTo>
                  <a:lnTo>
                    <a:pt x="706" y="314"/>
                  </a:lnTo>
                  <a:cubicBezTo>
                    <a:pt x="628" y="518"/>
                    <a:pt x="487" y="690"/>
                    <a:pt x="299" y="769"/>
                  </a:cubicBezTo>
                  <a:lnTo>
                    <a:pt x="1" y="878"/>
                  </a:lnTo>
                  <a:lnTo>
                    <a:pt x="314" y="988"/>
                  </a:lnTo>
                  <a:cubicBezTo>
                    <a:pt x="518" y="1066"/>
                    <a:pt x="690" y="1192"/>
                    <a:pt x="769" y="1395"/>
                  </a:cubicBezTo>
                  <a:lnTo>
                    <a:pt x="878" y="1693"/>
                  </a:lnTo>
                  <a:lnTo>
                    <a:pt x="972" y="1380"/>
                  </a:lnTo>
                  <a:cubicBezTo>
                    <a:pt x="1051" y="1176"/>
                    <a:pt x="1192" y="1004"/>
                    <a:pt x="1395" y="925"/>
                  </a:cubicBezTo>
                  <a:lnTo>
                    <a:pt x="1693" y="800"/>
                  </a:lnTo>
                  <a:lnTo>
                    <a:pt x="1364" y="706"/>
                  </a:lnTo>
                  <a:cubicBezTo>
                    <a:pt x="1176" y="643"/>
                    <a:pt x="1019" y="518"/>
                    <a:pt x="925" y="298"/>
                  </a:cubicBezTo>
                  <a:lnTo>
                    <a:pt x="800" y="1"/>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37"/>
            <p:cNvSpPr/>
            <p:nvPr/>
          </p:nvSpPr>
          <p:spPr>
            <a:xfrm>
              <a:off x="3389650" y="1638775"/>
              <a:ext cx="42325" cy="41950"/>
            </a:xfrm>
            <a:custGeom>
              <a:avLst/>
              <a:gdLst/>
              <a:ahLst/>
              <a:cxnLst/>
              <a:rect l="l" t="t" r="r" b="b"/>
              <a:pathLst>
                <a:path w="1693" h="1678" extrusionOk="0">
                  <a:moveTo>
                    <a:pt x="800" y="1"/>
                  </a:moveTo>
                  <a:lnTo>
                    <a:pt x="706" y="314"/>
                  </a:lnTo>
                  <a:cubicBezTo>
                    <a:pt x="627" y="502"/>
                    <a:pt x="486" y="674"/>
                    <a:pt x="298" y="753"/>
                  </a:cubicBezTo>
                  <a:lnTo>
                    <a:pt x="1" y="878"/>
                  </a:lnTo>
                  <a:lnTo>
                    <a:pt x="314" y="972"/>
                  </a:lnTo>
                  <a:cubicBezTo>
                    <a:pt x="518" y="1050"/>
                    <a:pt x="690" y="1191"/>
                    <a:pt x="768" y="1379"/>
                  </a:cubicBezTo>
                  <a:lnTo>
                    <a:pt x="878" y="1677"/>
                  </a:lnTo>
                  <a:lnTo>
                    <a:pt x="988" y="1364"/>
                  </a:lnTo>
                  <a:cubicBezTo>
                    <a:pt x="1066" y="1176"/>
                    <a:pt x="1191" y="988"/>
                    <a:pt x="1395" y="909"/>
                  </a:cubicBezTo>
                  <a:lnTo>
                    <a:pt x="1693" y="800"/>
                  </a:lnTo>
                  <a:lnTo>
                    <a:pt x="1379" y="706"/>
                  </a:lnTo>
                  <a:cubicBezTo>
                    <a:pt x="1176" y="643"/>
                    <a:pt x="1019" y="502"/>
                    <a:pt x="925" y="283"/>
                  </a:cubicBezTo>
                  <a:lnTo>
                    <a:pt x="800" y="1"/>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37"/>
            <p:cNvSpPr/>
            <p:nvPr/>
          </p:nvSpPr>
          <p:spPr>
            <a:xfrm>
              <a:off x="2649650" y="1782550"/>
              <a:ext cx="42350" cy="42325"/>
            </a:xfrm>
            <a:custGeom>
              <a:avLst/>
              <a:gdLst/>
              <a:ahLst/>
              <a:cxnLst/>
              <a:rect l="l" t="t" r="r" b="b"/>
              <a:pathLst>
                <a:path w="1694" h="1693" extrusionOk="0">
                  <a:moveTo>
                    <a:pt x="816" y="0"/>
                  </a:moveTo>
                  <a:lnTo>
                    <a:pt x="706" y="314"/>
                  </a:lnTo>
                  <a:cubicBezTo>
                    <a:pt x="628" y="517"/>
                    <a:pt x="487" y="690"/>
                    <a:pt x="299" y="768"/>
                  </a:cubicBezTo>
                  <a:lnTo>
                    <a:pt x="1" y="878"/>
                  </a:lnTo>
                  <a:lnTo>
                    <a:pt x="314" y="987"/>
                  </a:lnTo>
                  <a:cubicBezTo>
                    <a:pt x="518" y="1066"/>
                    <a:pt x="690" y="1191"/>
                    <a:pt x="769" y="1395"/>
                  </a:cubicBezTo>
                  <a:lnTo>
                    <a:pt x="894" y="1693"/>
                  </a:lnTo>
                  <a:lnTo>
                    <a:pt x="988" y="1379"/>
                  </a:lnTo>
                  <a:cubicBezTo>
                    <a:pt x="1066" y="1175"/>
                    <a:pt x="1207" y="1003"/>
                    <a:pt x="1395" y="925"/>
                  </a:cubicBezTo>
                  <a:lnTo>
                    <a:pt x="1693" y="799"/>
                  </a:lnTo>
                  <a:lnTo>
                    <a:pt x="1380" y="705"/>
                  </a:lnTo>
                  <a:cubicBezTo>
                    <a:pt x="1176" y="643"/>
                    <a:pt x="1019" y="486"/>
                    <a:pt x="925" y="298"/>
                  </a:cubicBezTo>
                  <a:lnTo>
                    <a:pt x="816" y="0"/>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37"/>
            <p:cNvSpPr/>
            <p:nvPr/>
          </p:nvSpPr>
          <p:spPr>
            <a:xfrm>
              <a:off x="3315225" y="1782925"/>
              <a:ext cx="70150" cy="70150"/>
            </a:xfrm>
            <a:custGeom>
              <a:avLst/>
              <a:gdLst/>
              <a:ahLst/>
              <a:cxnLst/>
              <a:rect l="l" t="t" r="r" b="b"/>
              <a:pathLst>
                <a:path w="2806" h="2806" extrusionOk="0">
                  <a:moveTo>
                    <a:pt x="1332" y="1"/>
                  </a:moveTo>
                  <a:lnTo>
                    <a:pt x="1160" y="518"/>
                  </a:lnTo>
                  <a:cubicBezTo>
                    <a:pt x="1035" y="847"/>
                    <a:pt x="784" y="1129"/>
                    <a:pt x="470" y="1254"/>
                  </a:cubicBezTo>
                  <a:lnTo>
                    <a:pt x="0" y="1474"/>
                  </a:lnTo>
                  <a:lnTo>
                    <a:pt x="517" y="1646"/>
                  </a:lnTo>
                  <a:cubicBezTo>
                    <a:pt x="847" y="1772"/>
                    <a:pt x="1113" y="2022"/>
                    <a:pt x="1254" y="2336"/>
                  </a:cubicBezTo>
                  <a:lnTo>
                    <a:pt x="1473" y="2806"/>
                  </a:lnTo>
                  <a:lnTo>
                    <a:pt x="1646" y="2304"/>
                  </a:lnTo>
                  <a:cubicBezTo>
                    <a:pt x="1771" y="1960"/>
                    <a:pt x="2022" y="1693"/>
                    <a:pt x="2335" y="1552"/>
                  </a:cubicBezTo>
                  <a:lnTo>
                    <a:pt x="2805" y="1333"/>
                  </a:lnTo>
                  <a:lnTo>
                    <a:pt x="2288" y="1160"/>
                  </a:lnTo>
                  <a:cubicBezTo>
                    <a:pt x="1959" y="1066"/>
                    <a:pt x="1693" y="816"/>
                    <a:pt x="1552" y="471"/>
                  </a:cubicBezTo>
                  <a:lnTo>
                    <a:pt x="1332" y="1"/>
                  </a:lnTo>
                  <a:close/>
                </a:path>
              </a:pathLst>
            </a:custGeom>
            <a:solidFill>
              <a:srgbClr val="FBEF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Marcador de texto 2">
            <a:extLst>
              <a:ext uri="{FF2B5EF4-FFF2-40B4-BE49-F238E27FC236}">
                <a16:creationId xmlns:a16="http://schemas.microsoft.com/office/drawing/2014/main" id="{F7F734D9-465C-704F-A964-87DB46312148}"/>
              </a:ext>
            </a:extLst>
          </p:cNvPr>
          <p:cNvSpPr>
            <a:spLocks noGrp="1"/>
          </p:cNvSpPr>
          <p:nvPr>
            <p:ph type="body" idx="1"/>
          </p:nvPr>
        </p:nvSpPr>
        <p:spPr>
          <a:xfrm flipH="1">
            <a:off x="3636055" y="1357652"/>
            <a:ext cx="5290141" cy="2609700"/>
          </a:xfrm>
        </p:spPr>
        <p:txBody>
          <a:bodyPr/>
          <a:lstStyle/>
          <a:p>
            <a:r>
              <a:rPr lang="es-US" sz="2000"/>
              <a:t>Por otro lado, las canciones motrices constituyen el medio a través del cual se sintetizan las dos áreas de conocimiento, la educación física y musical. El ritmo tratado a través de las canciones, presenta sus dos aspectos más significativos: el ritmo y el movimiento, y el ritmo y la palabra.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84"/>
        <p:cNvGrpSpPr/>
        <p:nvPr/>
      </p:nvGrpSpPr>
      <p:grpSpPr>
        <a:xfrm>
          <a:off x="0" y="0"/>
          <a:ext cx="0" cy="0"/>
          <a:chOff x="0" y="0"/>
          <a:chExt cx="0" cy="0"/>
        </a:xfrm>
      </p:grpSpPr>
      <p:sp>
        <p:nvSpPr>
          <p:cNvPr id="2486" name="Google Shape;2486;p39"/>
          <p:cNvSpPr txBox="1">
            <a:spLocks noGrp="1"/>
          </p:cNvSpPr>
          <p:nvPr>
            <p:ph type="title" idx="8"/>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US">
                <a:solidFill>
                  <a:schemeClr val="dk2"/>
                </a:solidFill>
              </a:rPr>
              <a:t>Puntos o centros de proyección </a:t>
            </a:r>
            <a:endParaRPr>
              <a:solidFill>
                <a:schemeClr val="dk2"/>
              </a:solidFill>
            </a:endParaRPr>
          </a:p>
        </p:txBody>
      </p:sp>
      <p:grpSp>
        <p:nvGrpSpPr>
          <p:cNvPr id="2494" name="Google Shape;2494;p39"/>
          <p:cNvGrpSpPr/>
          <p:nvPr/>
        </p:nvGrpSpPr>
        <p:grpSpPr>
          <a:xfrm>
            <a:off x="422736" y="4063438"/>
            <a:ext cx="851722" cy="894187"/>
            <a:chOff x="3238975" y="362845"/>
            <a:chExt cx="1136083" cy="1192726"/>
          </a:xfrm>
        </p:grpSpPr>
        <p:sp>
          <p:nvSpPr>
            <p:cNvPr id="2495" name="Google Shape;2495;p39"/>
            <p:cNvSpPr/>
            <p:nvPr/>
          </p:nvSpPr>
          <p:spPr>
            <a:xfrm>
              <a:off x="3422303" y="417029"/>
              <a:ext cx="892976" cy="818611"/>
            </a:xfrm>
            <a:custGeom>
              <a:avLst/>
              <a:gdLst/>
              <a:ahLst/>
              <a:cxnLst/>
              <a:rect l="l" t="t" r="r" b="b"/>
              <a:pathLst>
                <a:path w="10531" h="9654" extrusionOk="0">
                  <a:moveTo>
                    <a:pt x="5478" y="1"/>
                  </a:moveTo>
                  <a:cubicBezTo>
                    <a:pt x="3908" y="1"/>
                    <a:pt x="2376" y="770"/>
                    <a:pt x="1442" y="2175"/>
                  </a:cubicBezTo>
                  <a:cubicBezTo>
                    <a:pt x="1427" y="2207"/>
                    <a:pt x="1411" y="2238"/>
                    <a:pt x="1395" y="2254"/>
                  </a:cubicBezTo>
                  <a:cubicBezTo>
                    <a:pt x="1348" y="2332"/>
                    <a:pt x="1317" y="2395"/>
                    <a:pt x="1254" y="2473"/>
                  </a:cubicBezTo>
                  <a:cubicBezTo>
                    <a:pt x="1" y="4714"/>
                    <a:pt x="706" y="7550"/>
                    <a:pt x="2884" y="8913"/>
                  </a:cubicBezTo>
                  <a:cubicBezTo>
                    <a:pt x="3307" y="9195"/>
                    <a:pt x="3777" y="9383"/>
                    <a:pt x="4263" y="9509"/>
                  </a:cubicBezTo>
                  <a:lnTo>
                    <a:pt x="4498" y="9556"/>
                  </a:lnTo>
                  <a:cubicBezTo>
                    <a:pt x="4818" y="9621"/>
                    <a:pt x="5141" y="9653"/>
                    <a:pt x="5462" y="9653"/>
                  </a:cubicBezTo>
                  <a:cubicBezTo>
                    <a:pt x="7061" y="9653"/>
                    <a:pt x="8617" y="8857"/>
                    <a:pt x="9543" y="7409"/>
                  </a:cubicBezTo>
                  <a:cubicBezTo>
                    <a:pt x="10531" y="5858"/>
                    <a:pt x="10515" y="3977"/>
                    <a:pt x="9700" y="2489"/>
                  </a:cubicBezTo>
                  <a:cubicBezTo>
                    <a:pt x="9653" y="2442"/>
                    <a:pt x="9606" y="2363"/>
                    <a:pt x="9575" y="2301"/>
                  </a:cubicBezTo>
                  <a:cubicBezTo>
                    <a:pt x="9199" y="1690"/>
                    <a:pt x="8697" y="1157"/>
                    <a:pt x="8055" y="749"/>
                  </a:cubicBezTo>
                  <a:cubicBezTo>
                    <a:pt x="7250" y="243"/>
                    <a:pt x="6358" y="1"/>
                    <a:pt x="5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39"/>
            <p:cNvSpPr/>
            <p:nvPr/>
          </p:nvSpPr>
          <p:spPr>
            <a:xfrm>
              <a:off x="3296127" y="993374"/>
              <a:ext cx="342826" cy="332312"/>
            </a:xfrm>
            <a:custGeom>
              <a:avLst/>
              <a:gdLst/>
              <a:ahLst/>
              <a:cxnLst/>
              <a:rect l="l" t="t" r="r" b="b"/>
              <a:pathLst>
                <a:path w="4043" h="3919" extrusionOk="0">
                  <a:moveTo>
                    <a:pt x="75" y="0"/>
                  </a:moveTo>
                  <a:cubicBezTo>
                    <a:pt x="55" y="0"/>
                    <a:pt x="36" y="1"/>
                    <a:pt x="16" y="1"/>
                  </a:cubicBezTo>
                  <a:cubicBezTo>
                    <a:pt x="0" y="910"/>
                    <a:pt x="313" y="1803"/>
                    <a:pt x="878" y="2492"/>
                  </a:cubicBezTo>
                  <a:cubicBezTo>
                    <a:pt x="1442" y="3182"/>
                    <a:pt x="2272" y="3667"/>
                    <a:pt x="3150" y="3824"/>
                  </a:cubicBezTo>
                  <a:cubicBezTo>
                    <a:pt x="3447" y="3887"/>
                    <a:pt x="3729" y="3903"/>
                    <a:pt x="4043" y="3918"/>
                  </a:cubicBezTo>
                  <a:cubicBezTo>
                    <a:pt x="3996" y="2868"/>
                    <a:pt x="3635" y="1850"/>
                    <a:pt x="2868" y="1145"/>
                  </a:cubicBezTo>
                  <a:cubicBezTo>
                    <a:pt x="2114" y="407"/>
                    <a:pt x="1119" y="0"/>
                    <a:pt x="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39"/>
            <p:cNvSpPr/>
            <p:nvPr/>
          </p:nvSpPr>
          <p:spPr>
            <a:xfrm>
              <a:off x="3692037" y="1278452"/>
              <a:ext cx="458487" cy="221400"/>
            </a:xfrm>
            <a:custGeom>
              <a:avLst/>
              <a:gdLst/>
              <a:ahLst/>
              <a:cxnLst/>
              <a:rect l="l" t="t" r="r" b="b"/>
              <a:pathLst>
                <a:path w="5407" h="2611" extrusionOk="0">
                  <a:moveTo>
                    <a:pt x="3453" y="1"/>
                  </a:moveTo>
                  <a:cubicBezTo>
                    <a:pt x="3247" y="1"/>
                    <a:pt x="3041" y="18"/>
                    <a:pt x="2837" y="55"/>
                  </a:cubicBezTo>
                  <a:cubicBezTo>
                    <a:pt x="1944" y="196"/>
                    <a:pt x="1129" y="666"/>
                    <a:pt x="533" y="1340"/>
                  </a:cubicBezTo>
                  <a:cubicBezTo>
                    <a:pt x="345" y="1575"/>
                    <a:pt x="157" y="1810"/>
                    <a:pt x="1" y="2076"/>
                  </a:cubicBezTo>
                  <a:cubicBezTo>
                    <a:pt x="646" y="2399"/>
                    <a:pt x="1350" y="2611"/>
                    <a:pt x="2052" y="2611"/>
                  </a:cubicBezTo>
                  <a:cubicBezTo>
                    <a:pt x="2373" y="2611"/>
                    <a:pt x="2694" y="2566"/>
                    <a:pt x="3009" y="2468"/>
                  </a:cubicBezTo>
                  <a:cubicBezTo>
                    <a:pt x="4028" y="2154"/>
                    <a:pt x="4890" y="1481"/>
                    <a:pt x="5407" y="556"/>
                  </a:cubicBezTo>
                  <a:cubicBezTo>
                    <a:pt x="4817" y="195"/>
                    <a:pt x="4135" y="1"/>
                    <a:pt x="345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 name="Google Shape;2498;p39"/>
            <p:cNvSpPr/>
            <p:nvPr/>
          </p:nvSpPr>
          <p:spPr>
            <a:xfrm>
              <a:off x="3238975" y="362845"/>
              <a:ext cx="1136083" cy="1192726"/>
            </a:xfrm>
            <a:custGeom>
              <a:avLst/>
              <a:gdLst/>
              <a:ahLst/>
              <a:cxnLst/>
              <a:rect l="l" t="t" r="r" b="b"/>
              <a:pathLst>
                <a:path w="13398" h="14066" extrusionOk="0">
                  <a:moveTo>
                    <a:pt x="7647" y="1310"/>
                  </a:moveTo>
                  <a:cubicBezTo>
                    <a:pt x="8399" y="1310"/>
                    <a:pt x="9167" y="1498"/>
                    <a:pt x="9856" y="1937"/>
                  </a:cubicBezTo>
                  <a:cubicBezTo>
                    <a:pt x="10405" y="2266"/>
                    <a:pt x="10828" y="2720"/>
                    <a:pt x="11188" y="3269"/>
                  </a:cubicBezTo>
                  <a:cubicBezTo>
                    <a:pt x="11220" y="3331"/>
                    <a:pt x="11251" y="3363"/>
                    <a:pt x="11282" y="3425"/>
                  </a:cubicBezTo>
                  <a:cubicBezTo>
                    <a:pt x="12019" y="4773"/>
                    <a:pt x="11972" y="6403"/>
                    <a:pt x="11157" y="7703"/>
                  </a:cubicBezTo>
                  <a:cubicBezTo>
                    <a:pt x="10382" y="8911"/>
                    <a:pt x="9035" y="9635"/>
                    <a:pt x="7623" y="9635"/>
                  </a:cubicBezTo>
                  <a:cubicBezTo>
                    <a:pt x="7350" y="9635"/>
                    <a:pt x="7075" y="9608"/>
                    <a:pt x="6801" y="9552"/>
                  </a:cubicBezTo>
                  <a:cubicBezTo>
                    <a:pt x="6738" y="9537"/>
                    <a:pt x="6691" y="9537"/>
                    <a:pt x="6613" y="9505"/>
                  </a:cubicBezTo>
                  <a:cubicBezTo>
                    <a:pt x="6190" y="9396"/>
                    <a:pt x="5782" y="9223"/>
                    <a:pt x="5406" y="8988"/>
                  </a:cubicBezTo>
                  <a:cubicBezTo>
                    <a:pt x="3526" y="7813"/>
                    <a:pt x="2931" y="5368"/>
                    <a:pt x="3996" y="3441"/>
                  </a:cubicBezTo>
                  <a:cubicBezTo>
                    <a:pt x="4043" y="3394"/>
                    <a:pt x="4074" y="3316"/>
                    <a:pt x="4121" y="3253"/>
                  </a:cubicBezTo>
                  <a:lnTo>
                    <a:pt x="4137" y="3206"/>
                  </a:lnTo>
                  <a:cubicBezTo>
                    <a:pt x="4137" y="3190"/>
                    <a:pt x="4153" y="3190"/>
                    <a:pt x="4153" y="3175"/>
                  </a:cubicBezTo>
                  <a:cubicBezTo>
                    <a:pt x="4952" y="1952"/>
                    <a:pt x="6284" y="1310"/>
                    <a:pt x="7647" y="1310"/>
                  </a:cubicBezTo>
                  <a:close/>
                  <a:moveTo>
                    <a:pt x="1411" y="8189"/>
                  </a:moveTo>
                  <a:cubicBezTo>
                    <a:pt x="2022" y="8330"/>
                    <a:pt x="2617" y="8612"/>
                    <a:pt x="3087" y="9051"/>
                  </a:cubicBezTo>
                  <a:cubicBezTo>
                    <a:pt x="3573" y="9505"/>
                    <a:pt x="3824" y="10069"/>
                    <a:pt x="3949" y="10618"/>
                  </a:cubicBezTo>
                  <a:cubicBezTo>
                    <a:pt x="3213" y="10477"/>
                    <a:pt x="2539" y="10085"/>
                    <a:pt x="2069" y="9521"/>
                  </a:cubicBezTo>
                  <a:cubicBezTo>
                    <a:pt x="1755" y="9129"/>
                    <a:pt x="1536" y="8675"/>
                    <a:pt x="1411" y="8189"/>
                  </a:cubicBezTo>
                  <a:close/>
                  <a:moveTo>
                    <a:pt x="8745" y="11458"/>
                  </a:moveTo>
                  <a:cubicBezTo>
                    <a:pt x="9085" y="11458"/>
                    <a:pt x="9427" y="11514"/>
                    <a:pt x="9747" y="11621"/>
                  </a:cubicBezTo>
                  <a:cubicBezTo>
                    <a:pt x="9324" y="12075"/>
                    <a:pt x="8760" y="12435"/>
                    <a:pt x="8148" y="12608"/>
                  </a:cubicBezTo>
                  <a:cubicBezTo>
                    <a:pt x="7885" y="12693"/>
                    <a:pt x="7622" y="12729"/>
                    <a:pt x="7367" y="12729"/>
                  </a:cubicBezTo>
                  <a:cubicBezTo>
                    <a:pt x="7015" y="12729"/>
                    <a:pt x="6678" y="12661"/>
                    <a:pt x="6378" y="12561"/>
                  </a:cubicBezTo>
                  <a:cubicBezTo>
                    <a:pt x="6848" y="11981"/>
                    <a:pt x="7553" y="11621"/>
                    <a:pt x="8274" y="11495"/>
                  </a:cubicBezTo>
                  <a:cubicBezTo>
                    <a:pt x="8429" y="11470"/>
                    <a:pt x="8587" y="11458"/>
                    <a:pt x="8745" y="11458"/>
                  </a:cubicBezTo>
                  <a:close/>
                  <a:moveTo>
                    <a:pt x="7639" y="1"/>
                  </a:moveTo>
                  <a:cubicBezTo>
                    <a:pt x="5854" y="1"/>
                    <a:pt x="4101" y="867"/>
                    <a:pt x="3056" y="2454"/>
                  </a:cubicBezTo>
                  <a:cubicBezTo>
                    <a:pt x="3040" y="2485"/>
                    <a:pt x="3025" y="2532"/>
                    <a:pt x="2978" y="2564"/>
                  </a:cubicBezTo>
                  <a:cubicBezTo>
                    <a:pt x="2915" y="2642"/>
                    <a:pt x="2883" y="2720"/>
                    <a:pt x="2836" y="2799"/>
                  </a:cubicBezTo>
                  <a:cubicBezTo>
                    <a:pt x="2084" y="4146"/>
                    <a:pt x="1959" y="5713"/>
                    <a:pt x="2398" y="7092"/>
                  </a:cubicBezTo>
                  <a:cubicBezTo>
                    <a:pt x="1865" y="6888"/>
                    <a:pt x="1301" y="6779"/>
                    <a:pt x="721" y="6779"/>
                  </a:cubicBezTo>
                  <a:lnTo>
                    <a:pt x="674" y="6779"/>
                  </a:lnTo>
                  <a:cubicBezTo>
                    <a:pt x="314" y="6779"/>
                    <a:pt x="16" y="7076"/>
                    <a:pt x="16" y="7421"/>
                  </a:cubicBezTo>
                  <a:cubicBezTo>
                    <a:pt x="0" y="8455"/>
                    <a:pt x="376" y="9537"/>
                    <a:pt x="1034" y="10336"/>
                  </a:cubicBezTo>
                  <a:cubicBezTo>
                    <a:pt x="1708" y="11150"/>
                    <a:pt x="2664" y="11715"/>
                    <a:pt x="3698" y="11903"/>
                  </a:cubicBezTo>
                  <a:cubicBezTo>
                    <a:pt x="4043" y="11965"/>
                    <a:pt x="4372" y="11981"/>
                    <a:pt x="4685" y="12012"/>
                  </a:cubicBezTo>
                  <a:lnTo>
                    <a:pt x="4717" y="12012"/>
                  </a:lnTo>
                  <a:cubicBezTo>
                    <a:pt x="4905" y="12012"/>
                    <a:pt x="5062" y="11934"/>
                    <a:pt x="5187" y="11809"/>
                  </a:cubicBezTo>
                  <a:cubicBezTo>
                    <a:pt x="5328" y="11668"/>
                    <a:pt x="5391" y="11495"/>
                    <a:pt x="5391" y="11292"/>
                  </a:cubicBezTo>
                  <a:cubicBezTo>
                    <a:pt x="5375" y="10978"/>
                    <a:pt x="5328" y="10696"/>
                    <a:pt x="5281" y="10414"/>
                  </a:cubicBezTo>
                  <a:lnTo>
                    <a:pt x="5281" y="10414"/>
                  </a:lnTo>
                  <a:cubicBezTo>
                    <a:pt x="5610" y="10571"/>
                    <a:pt x="5939" y="10712"/>
                    <a:pt x="6268" y="10790"/>
                  </a:cubicBezTo>
                  <a:cubicBezTo>
                    <a:pt x="6315" y="10806"/>
                    <a:pt x="6378" y="10806"/>
                    <a:pt x="6409" y="10837"/>
                  </a:cubicBezTo>
                  <a:cubicBezTo>
                    <a:pt x="6017" y="11072"/>
                    <a:pt x="5673" y="11354"/>
                    <a:pt x="5375" y="11715"/>
                  </a:cubicBezTo>
                  <a:cubicBezTo>
                    <a:pt x="5156" y="11965"/>
                    <a:pt x="4968" y="12247"/>
                    <a:pt x="4795" y="12498"/>
                  </a:cubicBezTo>
                  <a:cubicBezTo>
                    <a:pt x="4701" y="12655"/>
                    <a:pt x="4670" y="12843"/>
                    <a:pt x="4701" y="13031"/>
                  </a:cubicBezTo>
                  <a:cubicBezTo>
                    <a:pt x="4748" y="13203"/>
                    <a:pt x="4889" y="13360"/>
                    <a:pt x="5046" y="13454"/>
                  </a:cubicBezTo>
                  <a:cubicBezTo>
                    <a:pt x="5829" y="13846"/>
                    <a:pt x="6629" y="14065"/>
                    <a:pt x="7365" y="14065"/>
                  </a:cubicBezTo>
                  <a:cubicBezTo>
                    <a:pt x="7757" y="14065"/>
                    <a:pt x="8148" y="14002"/>
                    <a:pt x="8525" y="13893"/>
                  </a:cubicBezTo>
                  <a:cubicBezTo>
                    <a:pt x="9700" y="13532"/>
                    <a:pt x="10718" y="12733"/>
                    <a:pt x="11329" y="11668"/>
                  </a:cubicBezTo>
                  <a:cubicBezTo>
                    <a:pt x="11502" y="11354"/>
                    <a:pt x="11408" y="10962"/>
                    <a:pt x="11094" y="10790"/>
                  </a:cubicBezTo>
                  <a:cubicBezTo>
                    <a:pt x="10797" y="10618"/>
                    <a:pt x="10468" y="10461"/>
                    <a:pt x="10139" y="10367"/>
                  </a:cubicBezTo>
                  <a:cubicBezTo>
                    <a:pt x="11000" y="9928"/>
                    <a:pt x="11737" y="9270"/>
                    <a:pt x="12285" y="8408"/>
                  </a:cubicBezTo>
                  <a:cubicBezTo>
                    <a:pt x="13351" y="6716"/>
                    <a:pt x="13398" y="4569"/>
                    <a:pt x="12426" y="2814"/>
                  </a:cubicBezTo>
                  <a:cubicBezTo>
                    <a:pt x="12379" y="2736"/>
                    <a:pt x="12332" y="2658"/>
                    <a:pt x="12285" y="2579"/>
                  </a:cubicBezTo>
                  <a:cubicBezTo>
                    <a:pt x="11862" y="1874"/>
                    <a:pt x="11267" y="1294"/>
                    <a:pt x="10546" y="840"/>
                  </a:cubicBezTo>
                  <a:cubicBezTo>
                    <a:pt x="9646" y="272"/>
                    <a:pt x="8637" y="1"/>
                    <a:pt x="7639" y="1"/>
                  </a:cubicBezTo>
                  <a:close/>
                </a:path>
              </a:pathLst>
            </a:custGeom>
            <a:solidFill>
              <a:srgbClr val="FFFFFF"/>
            </a:solidFill>
            <a:ln>
              <a:noFill/>
            </a:ln>
            <a:effectLst>
              <a:outerShdw blurRad="57150" dist="19050" dir="5400000" algn="bl" rotWithShape="0">
                <a:srgbClr val="000000">
                  <a:alpha val="4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 name="Google Shape;2499;p39"/>
            <p:cNvSpPr/>
            <p:nvPr/>
          </p:nvSpPr>
          <p:spPr>
            <a:xfrm>
              <a:off x="3423659" y="417622"/>
              <a:ext cx="891619" cy="819204"/>
            </a:xfrm>
            <a:custGeom>
              <a:avLst/>
              <a:gdLst/>
              <a:ahLst/>
              <a:cxnLst/>
              <a:rect l="l" t="t" r="r" b="b"/>
              <a:pathLst>
                <a:path w="10515" h="9661" extrusionOk="0">
                  <a:moveTo>
                    <a:pt x="5476" y="1"/>
                  </a:moveTo>
                  <a:cubicBezTo>
                    <a:pt x="3909" y="1"/>
                    <a:pt x="2381" y="763"/>
                    <a:pt x="1458" y="2168"/>
                  </a:cubicBezTo>
                  <a:cubicBezTo>
                    <a:pt x="1426" y="2200"/>
                    <a:pt x="1411" y="2215"/>
                    <a:pt x="1395" y="2247"/>
                  </a:cubicBezTo>
                  <a:cubicBezTo>
                    <a:pt x="1332" y="2325"/>
                    <a:pt x="1301" y="2388"/>
                    <a:pt x="1254" y="2466"/>
                  </a:cubicBezTo>
                  <a:cubicBezTo>
                    <a:pt x="0" y="4707"/>
                    <a:pt x="705" y="7543"/>
                    <a:pt x="2884" y="8906"/>
                  </a:cubicBezTo>
                  <a:cubicBezTo>
                    <a:pt x="3338" y="9188"/>
                    <a:pt x="3808" y="9376"/>
                    <a:pt x="4278" y="9502"/>
                  </a:cubicBezTo>
                  <a:lnTo>
                    <a:pt x="4513" y="9564"/>
                  </a:lnTo>
                  <a:cubicBezTo>
                    <a:pt x="4827" y="9629"/>
                    <a:pt x="5145" y="9661"/>
                    <a:pt x="5461" y="9661"/>
                  </a:cubicBezTo>
                  <a:cubicBezTo>
                    <a:pt x="7058" y="9661"/>
                    <a:pt x="8628" y="8853"/>
                    <a:pt x="9543" y="7402"/>
                  </a:cubicBezTo>
                  <a:cubicBezTo>
                    <a:pt x="10515" y="5851"/>
                    <a:pt x="10499" y="3970"/>
                    <a:pt x="9700" y="2482"/>
                  </a:cubicBezTo>
                  <a:cubicBezTo>
                    <a:pt x="9653" y="2435"/>
                    <a:pt x="9621" y="2356"/>
                    <a:pt x="9574" y="2294"/>
                  </a:cubicBezTo>
                  <a:cubicBezTo>
                    <a:pt x="9214" y="1683"/>
                    <a:pt x="8697" y="1150"/>
                    <a:pt x="8055" y="742"/>
                  </a:cubicBezTo>
                  <a:cubicBezTo>
                    <a:pt x="7249" y="241"/>
                    <a:pt x="6356" y="1"/>
                    <a:pt x="5476" y="1"/>
                  </a:cubicBezTo>
                  <a:close/>
                </a:path>
              </a:pathLst>
            </a:custGeom>
            <a:solidFill>
              <a:srgbClr val="B119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 name="Google Shape;2500;p39"/>
            <p:cNvSpPr/>
            <p:nvPr/>
          </p:nvSpPr>
          <p:spPr>
            <a:xfrm>
              <a:off x="3531265" y="599506"/>
              <a:ext cx="390735" cy="629179"/>
            </a:xfrm>
            <a:custGeom>
              <a:avLst/>
              <a:gdLst/>
              <a:ahLst/>
              <a:cxnLst/>
              <a:rect l="l" t="t" r="r" b="b"/>
              <a:pathLst>
                <a:path w="4608" h="7420" extrusionOk="0">
                  <a:moveTo>
                    <a:pt x="618" y="1"/>
                  </a:moveTo>
                  <a:cubicBezTo>
                    <a:pt x="478" y="1"/>
                    <a:pt x="339" y="19"/>
                    <a:pt x="204" y="55"/>
                  </a:cubicBezTo>
                  <a:cubicBezTo>
                    <a:pt x="189" y="70"/>
                    <a:pt x="157" y="86"/>
                    <a:pt x="142" y="133"/>
                  </a:cubicBezTo>
                  <a:cubicBezTo>
                    <a:pt x="79" y="211"/>
                    <a:pt x="48" y="258"/>
                    <a:pt x="1" y="337"/>
                  </a:cubicBezTo>
                  <a:cubicBezTo>
                    <a:pt x="184" y="242"/>
                    <a:pt x="390" y="196"/>
                    <a:pt x="597" y="196"/>
                  </a:cubicBezTo>
                  <a:cubicBezTo>
                    <a:pt x="902" y="196"/>
                    <a:pt x="1208" y="297"/>
                    <a:pt x="1442" y="493"/>
                  </a:cubicBezTo>
                  <a:cubicBezTo>
                    <a:pt x="1489" y="556"/>
                    <a:pt x="1568" y="634"/>
                    <a:pt x="1630" y="713"/>
                  </a:cubicBezTo>
                  <a:cubicBezTo>
                    <a:pt x="1646" y="760"/>
                    <a:pt x="1693" y="807"/>
                    <a:pt x="1709" y="869"/>
                  </a:cubicBezTo>
                  <a:cubicBezTo>
                    <a:pt x="1724" y="885"/>
                    <a:pt x="1724" y="916"/>
                    <a:pt x="1724" y="932"/>
                  </a:cubicBezTo>
                  <a:cubicBezTo>
                    <a:pt x="1771" y="1089"/>
                    <a:pt x="1740" y="1246"/>
                    <a:pt x="1724" y="1387"/>
                  </a:cubicBezTo>
                  <a:cubicBezTo>
                    <a:pt x="1646" y="1904"/>
                    <a:pt x="1458" y="2436"/>
                    <a:pt x="1144" y="2891"/>
                  </a:cubicBezTo>
                  <a:cubicBezTo>
                    <a:pt x="1113" y="2922"/>
                    <a:pt x="1113" y="2985"/>
                    <a:pt x="1160" y="3032"/>
                  </a:cubicBezTo>
                  <a:cubicBezTo>
                    <a:pt x="1189" y="3051"/>
                    <a:pt x="1218" y="3065"/>
                    <a:pt x="1247" y="3065"/>
                  </a:cubicBezTo>
                  <a:cubicBezTo>
                    <a:pt x="1265" y="3065"/>
                    <a:pt x="1283" y="3059"/>
                    <a:pt x="1301" y="3048"/>
                  </a:cubicBezTo>
                  <a:cubicBezTo>
                    <a:pt x="1620" y="2832"/>
                    <a:pt x="2007" y="2717"/>
                    <a:pt x="2390" y="2717"/>
                  </a:cubicBezTo>
                  <a:cubicBezTo>
                    <a:pt x="2647" y="2717"/>
                    <a:pt x="2902" y="2768"/>
                    <a:pt x="3135" y="2875"/>
                  </a:cubicBezTo>
                  <a:cubicBezTo>
                    <a:pt x="3730" y="3126"/>
                    <a:pt x="4153" y="3706"/>
                    <a:pt x="4263" y="4332"/>
                  </a:cubicBezTo>
                  <a:cubicBezTo>
                    <a:pt x="4372" y="5241"/>
                    <a:pt x="3871" y="6103"/>
                    <a:pt x="3291" y="6965"/>
                  </a:cubicBezTo>
                  <a:cubicBezTo>
                    <a:pt x="3197" y="7106"/>
                    <a:pt x="3119" y="7231"/>
                    <a:pt x="3009" y="7357"/>
                  </a:cubicBezTo>
                  <a:lnTo>
                    <a:pt x="3244" y="7419"/>
                  </a:lnTo>
                  <a:cubicBezTo>
                    <a:pt x="3323" y="7310"/>
                    <a:pt x="3401" y="7200"/>
                    <a:pt x="3479" y="7075"/>
                  </a:cubicBezTo>
                  <a:cubicBezTo>
                    <a:pt x="4075" y="6181"/>
                    <a:pt x="4607" y="5273"/>
                    <a:pt x="4466" y="4332"/>
                  </a:cubicBezTo>
                  <a:cubicBezTo>
                    <a:pt x="4451" y="4207"/>
                    <a:pt x="4435" y="4066"/>
                    <a:pt x="4372" y="3925"/>
                  </a:cubicBezTo>
                  <a:cubicBezTo>
                    <a:pt x="4341" y="3815"/>
                    <a:pt x="4278" y="3690"/>
                    <a:pt x="4216" y="3580"/>
                  </a:cubicBezTo>
                  <a:cubicBezTo>
                    <a:pt x="3996" y="3189"/>
                    <a:pt x="3652" y="2875"/>
                    <a:pt x="3244" y="2687"/>
                  </a:cubicBezTo>
                  <a:cubicBezTo>
                    <a:pt x="2987" y="2574"/>
                    <a:pt x="2709" y="2522"/>
                    <a:pt x="2429" y="2522"/>
                  </a:cubicBezTo>
                  <a:cubicBezTo>
                    <a:pt x="2129" y="2522"/>
                    <a:pt x="1828" y="2582"/>
                    <a:pt x="1552" y="2687"/>
                  </a:cubicBezTo>
                  <a:cubicBezTo>
                    <a:pt x="1771" y="2295"/>
                    <a:pt x="1912" y="1872"/>
                    <a:pt x="1959" y="1434"/>
                  </a:cubicBezTo>
                  <a:cubicBezTo>
                    <a:pt x="1959" y="1387"/>
                    <a:pt x="1991" y="1324"/>
                    <a:pt x="1991" y="1261"/>
                  </a:cubicBezTo>
                  <a:cubicBezTo>
                    <a:pt x="2006" y="1152"/>
                    <a:pt x="2006" y="1026"/>
                    <a:pt x="1959" y="885"/>
                  </a:cubicBezTo>
                  <a:cubicBezTo>
                    <a:pt x="1959" y="854"/>
                    <a:pt x="1944" y="807"/>
                    <a:pt x="1928" y="775"/>
                  </a:cubicBezTo>
                  <a:lnTo>
                    <a:pt x="1865" y="650"/>
                  </a:lnTo>
                  <a:cubicBezTo>
                    <a:pt x="1850" y="619"/>
                    <a:pt x="1834" y="572"/>
                    <a:pt x="1787" y="540"/>
                  </a:cubicBezTo>
                  <a:cubicBezTo>
                    <a:pt x="1724" y="462"/>
                    <a:pt x="1677" y="399"/>
                    <a:pt x="1599" y="337"/>
                  </a:cubicBezTo>
                  <a:cubicBezTo>
                    <a:pt x="1319" y="113"/>
                    <a:pt x="967" y="1"/>
                    <a:pt x="618" y="1"/>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39"/>
            <p:cNvSpPr/>
            <p:nvPr/>
          </p:nvSpPr>
          <p:spPr>
            <a:xfrm>
              <a:off x="3882064" y="613412"/>
              <a:ext cx="360124" cy="320271"/>
            </a:xfrm>
            <a:custGeom>
              <a:avLst/>
              <a:gdLst/>
              <a:ahLst/>
              <a:cxnLst/>
              <a:rect l="l" t="t" r="r" b="b"/>
              <a:pathLst>
                <a:path w="4247" h="3777" extrusionOk="0">
                  <a:moveTo>
                    <a:pt x="4137" y="0"/>
                  </a:moveTo>
                  <a:cubicBezTo>
                    <a:pt x="3620" y="110"/>
                    <a:pt x="3134" y="455"/>
                    <a:pt x="2821" y="925"/>
                  </a:cubicBezTo>
                  <a:cubicBezTo>
                    <a:pt x="2758" y="1003"/>
                    <a:pt x="2711" y="1097"/>
                    <a:pt x="2664" y="1191"/>
                  </a:cubicBezTo>
                  <a:cubicBezTo>
                    <a:pt x="2602" y="1317"/>
                    <a:pt x="2555" y="1473"/>
                    <a:pt x="2507" y="1599"/>
                  </a:cubicBezTo>
                  <a:cubicBezTo>
                    <a:pt x="2413" y="1943"/>
                    <a:pt x="2366" y="2335"/>
                    <a:pt x="2398" y="2727"/>
                  </a:cubicBezTo>
                  <a:cubicBezTo>
                    <a:pt x="2117" y="2471"/>
                    <a:pt x="1752" y="2310"/>
                    <a:pt x="1382" y="2310"/>
                  </a:cubicBezTo>
                  <a:cubicBezTo>
                    <a:pt x="1276" y="2310"/>
                    <a:pt x="1170" y="2323"/>
                    <a:pt x="1066" y="2351"/>
                  </a:cubicBezTo>
                  <a:cubicBezTo>
                    <a:pt x="564" y="2460"/>
                    <a:pt x="157" y="2899"/>
                    <a:pt x="47" y="3385"/>
                  </a:cubicBezTo>
                  <a:cubicBezTo>
                    <a:pt x="16" y="3463"/>
                    <a:pt x="0" y="3557"/>
                    <a:pt x="0" y="3667"/>
                  </a:cubicBezTo>
                  <a:cubicBezTo>
                    <a:pt x="0" y="3698"/>
                    <a:pt x="16" y="3745"/>
                    <a:pt x="63" y="3761"/>
                  </a:cubicBezTo>
                  <a:cubicBezTo>
                    <a:pt x="79" y="3777"/>
                    <a:pt x="94" y="3777"/>
                    <a:pt x="126" y="3777"/>
                  </a:cubicBezTo>
                  <a:cubicBezTo>
                    <a:pt x="157" y="3777"/>
                    <a:pt x="204" y="3761"/>
                    <a:pt x="220" y="3714"/>
                  </a:cubicBezTo>
                  <a:cubicBezTo>
                    <a:pt x="235" y="3698"/>
                    <a:pt x="235" y="3683"/>
                    <a:pt x="235" y="3667"/>
                  </a:cubicBezTo>
                  <a:cubicBezTo>
                    <a:pt x="251" y="3150"/>
                    <a:pt x="643" y="2664"/>
                    <a:pt x="1144" y="2539"/>
                  </a:cubicBezTo>
                  <a:cubicBezTo>
                    <a:pt x="1224" y="2521"/>
                    <a:pt x="1306" y="2512"/>
                    <a:pt x="1388" y="2512"/>
                  </a:cubicBezTo>
                  <a:cubicBezTo>
                    <a:pt x="1807" y="2512"/>
                    <a:pt x="2235" y="2739"/>
                    <a:pt x="2445" y="3119"/>
                  </a:cubicBezTo>
                  <a:cubicBezTo>
                    <a:pt x="2478" y="3141"/>
                    <a:pt x="2519" y="3163"/>
                    <a:pt x="2551" y="3163"/>
                  </a:cubicBezTo>
                  <a:cubicBezTo>
                    <a:pt x="2565" y="3163"/>
                    <a:pt x="2577" y="3159"/>
                    <a:pt x="2586" y="3150"/>
                  </a:cubicBezTo>
                  <a:cubicBezTo>
                    <a:pt x="2633" y="3134"/>
                    <a:pt x="2664" y="3103"/>
                    <a:pt x="2649" y="3072"/>
                  </a:cubicBezTo>
                  <a:cubicBezTo>
                    <a:pt x="2555" y="2413"/>
                    <a:pt x="2617" y="1802"/>
                    <a:pt x="2868" y="1317"/>
                  </a:cubicBezTo>
                  <a:cubicBezTo>
                    <a:pt x="2868" y="1270"/>
                    <a:pt x="2884" y="1254"/>
                    <a:pt x="2899" y="1207"/>
                  </a:cubicBezTo>
                  <a:cubicBezTo>
                    <a:pt x="2915" y="1129"/>
                    <a:pt x="2962" y="1082"/>
                    <a:pt x="2993" y="1019"/>
                  </a:cubicBezTo>
                  <a:cubicBezTo>
                    <a:pt x="3291" y="564"/>
                    <a:pt x="3761" y="267"/>
                    <a:pt x="4247" y="188"/>
                  </a:cubicBezTo>
                  <a:cubicBezTo>
                    <a:pt x="4215" y="141"/>
                    <a:pt x="4168" y="63"/>
                    <a:pt x="4137"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39"/>
            <p:cNvSpPr/>
            <p:nvPr/>
          </p:nvSpPr>
          <p:spPr>
            <a:xfrm>
              <a:off x="3662783" y="642157"/>
              <a:ext cx="466457" cy="117865"/>
            </a:xfrm>
            <a:custGeom>
              <a:avLst/>
              <a:gdLst/>
              <a:ahLst/>
              <a:cxnLst/>
              <a:rect l="l" t="t" r="r" b="b"/>
              <a:pathLst>
                <a:path w="5501" h="1390" extrusionOk="0">
                  <a:moveTo>
                    <a:pt x="121" y="0"/>
                  </a:moveTo>
                  <a:cubicBezTo>
                    <a:pt x="108" y="0"/>
                    <a:pt x="94" y="2"/>
                    <a:pt x="79" y="6"/>
                  </a:cubicBezTo>
                  <a:cubicBezTo>
                    <a:pt x="17" y="37"/>
                    <a:pt x="1" y="100"/>
                    <a:pt x="17" y="147"/>
                  </a:cubicBezTo>
                  <a:cubicBezTo>
                    <a:pt x="189" y="523"/>
                    <a:pt x="487" y="931"/>
                    <a:pt x="863" y="1166"/>
                  </a:cubicBezTo>
                  <a:cubicBezTo>
                    <a:pt x="1081" y="1296"/>
                    <a:pt x="1339" y="1387"/>
                    <a:pt x="1625" y="1387"/>
                  </a:cubicBezTo>
                  <a:cubicBezTo>
                    <a:pt x="1648" y="1387"/>
                    <a:pt x="1670" y="1386"/>
                    <a:pt x="1693" y="1385"/>
                  </a:cubicBezTo>
                  <a:cubicBezTo>
                    <a:pt x="2289" y="1322"/>
                    <a:pt x="2727" y="852"/>
                    <a:pt x="3103" y="366"/>
                  </a:cubicBezTo>
                  <a:cubicBezTo>
                    <a:pt x="3339" y="821"/>
                    <a:pt x="3668" y="1150"/>
                    <a:pt x="4059" y="1307"/>
                  </a:cubicBezTo>
                  <a:cubicBezTo>
                    <a:pt x="4202" y="1361"/>
                    <a:pt x="4364" y="1390"/>
                    <a:pt x="4529" y="1390"/>
                  </a:cubicBezTo>
                  <a:cubicBezTo>
                    <a:pt x="4892" y="1390"/>
                    <a:pt x="5270" y="1249"/>
                    <a:pt x="5485" y="915"/>
                  </a:cubicBezTo>
                  <a:cubicBezTo>
                    <a:pt x="5501" y="852"/>
                    <a:pt x="5501" y="790"/>
                    <a:pt x="5454" y="758"/>
                  </a:cubicBezTo>
                  <a:cubicBezTo>
                    <a:pt x="5431" y="752"/>
                    <a:pt x="5408" y="749"/>
                    <a:pt x="5387" y="749"/>
                  </a:cubicBezTo>
                  <a:cubicBezTo>
                    <a:pt x="5350" y="749"/>
                    <a:pt x="5317" y="760"/>
                    <a:pt x="5297" y="790"/>
                  </a:cubicBezTo>
                  <a:cubicBezTo>
                    <a:pt x="5116" y="1045"/>
                    <a:pt x="4819" y="1163"/>
                    <a:pt x="4524" y="1163"/>
                  </a:cubicBezTo>
                  <a:cubicBezTo>
                    <a:pt x="4385" y="1163"/>
                    <a:pt x="4247" y="1137"/>
                    <a:pt x="4122" y="1087"/>
                  </a:cubicBezTo>
                  <a:cubicBezTo>
                    <a:pt x="3746" y="946"/>
                    <a:pt x="3417" y="601"/>
                    <a:pt x="3197" y="116"/>
                  </a:cubicBezTo>
                  <a:cubicBezTo>
                    <a:pt x="3182" y="69"/>
                    <a:pt x="3135" y="53"/>
                    <a:pt x="3103" y="53"/>
                  </a:cubicBezTo>
                  <a:cubicBezTo>
                    <a:pt x="3056" y="53"/>
                    <a:pt x="3025" y="53"/>
                    <a:pt x="2994" y="84"/>
                  </a:cubicBezTo>
                  <a:cubicBezTo>
                    <a:pt x="2649" y="586"/>
                    <a:pt x="2210" y="1134"/>
                    <a:pt x="1646" y="1166"/>
                  </a:cubicBezTo>
                  <a:cubicBezTo>
                    <a:pt x="1621" y="1167"/>
                    <a:pt x="1596" y="1168"/>
                    <a:pt x="1571" y="1168"/>
                  </a:cubicBezTo>
                  <a:cubicBezTo>
                    <a:pt x="976" y="1168"/>
                    <a:pt x="461" y="640"/>
                    <a:pt x="220" y="69"/>
                  </a:cubicBezTo>
                  <a:cubicBezTo>
                    <a:pt x="196" y="21"/>
                    <a:pt x="163" y="0"/>
                    <a:pt x="121" y="0"/>
                  </a:cubicBezTo>
                  <a:close/>
                </a:path>
              </a:pathLst>
            </a:custGeom>
            <a:solidFill>
              <a:srgbClr val="160B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39"/>
            <p:cNvSpPr/>
            <p:nvPr/>
          </p:nvSpPr>
          <p:spPr>
            <a:xfrm>
              <a:off x="3296127" y="992018"/>
              <a:ext cx="344183" cy="332312"/>
            </a:xfrm>
            <a:custGeom>
              <a:avLst/>
              <a:gdLst/>
              <a:ahLst/>
              <a:cxnLst/>
              <a:rect l="l" t="t" r="r" b="b"/>
              <a:pathLst>
                <a:path w="4059" h="3919" extrusionOk="0">
                  <a:moveTo>
                    <a:pt x="75" y="1"/>
                  </a:moveTo>
                  <a:cubicBezTo>
                    <a:pt x="55" y="1"/>
                    <a:pt x="36" y="1"/>
                    <a:pt x="16" y="1"/>
                  </a:cubicBezTo>
                  <a:cubicBezTo>
                    <a:pt x="0" y="910"/>
                    <a:pt x="313" y="1803"/>
                    <a:pt x="878" y="2493"/>
                  </a:cubicBezTo>
                  <a:cubicBezTo>
                    <a:pt x="1442" y="3182"/>
                    <a:pt x="2272" y="3668"/>
                    <a:pt x="3150" y="3825"/>
                  </a:cubicBezTo>
                  <a:cubicBezTo>
                    <a:pt x="3447" y="3872"/>
                    <a:pt x="3761" y="3903"/>
                    <a:pt x="4059" y="3919"/>
                  </a:cubicBezTo>
                  <a:cubicBezTo>
                    <a:pt x="3996" y="2884"/>
                    <a:pt x="3635" y="1866"/>
                    <a:pt x="2883" y="1114"/>
                  </a:cubicBezTo>
                  <a:cubicBezTo>
                    <a:pt x="2114" y="406"/>
                    <a:pt x="1119" y="1"/>
                    <a:pt x="75" y="1"/>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 name="Google Shape;2504;p39"/>
            <p:cNvSpPr/>
            <p:nvPr/>
          </p:nvSpPr>
          <p:spPr>
            <a:xfrm>
              <a:off x="3690680" y="1277689"/>
              <a:ext cx="458487" cy="220043"/>
            </a:xfrm>
            <a:custGeom>
              <a:avLst/>
              <a:gdLst/>
              <a:ahLst/>
              <a:cxnLst/>
              <a:rect l="l" t="t" r="r" b="b"/>
              <a:pathLst>
                <a:path w="5407" h="2595" extrusionOk="0">
                  <a:moveTo>
                    <a:pt x="3432" y="0"/>
                  </a:moveTo>
                  <a:cubicBezTo>
                    <a:pt x="3228" y="0"/>
                    <a:pt x="3024" y="16"/>
                    <a:pt x="2821" y="48"/>
                  </a:cubicBezTo>
                  <a:cubicBezTo>
                    <a:pt x="1944" y="205"/>
                    <a:pt x="1129" y="644"/>
                    <a:pt x="534" y="1333"/>
                  </a:cubicBezTo>
                  <a:cubicBezTo>
                    <a:pt x="346" y="1568"/>
                    <a:pt x="189" y="1803"/>
                    <a:pt x="1" y="2054"/>
                  </a:cubicBezTo>
                  <a:cubicBezTo>
                    <a:pt x="635" y="2392"/>
                    <a:pt x="1326" y="2595"/>
                    <a:pt x="2017" y="2595"/>
                  </a:cubicBezTo>
                  <a:cubicBezTo>
                    <a:pt x="2350" y="2595"/>
                    <a:pt x="2683" y="2548"/>
                    <a:pt x="3010" y="2446"/>
                  </a:cubicBezTo>
                  <a:cubicBezTo>
                    <a:pt x="4028" y="2132"/>
                    <a:pt x="4890" y="1474"/>
                    <a:pt x="5407" y="550"/>
                  </a:cubicBezTo>
                  <a:cubicBezTo>
                    <a:pt x="4825" y="186"/>
                    <a:pt x="4130" y="0"/>
                    <a:pt x="3432" y="0"/>
                  </a:cubicBezTo>
                  <a:close/>
                </a:path>
              </a:pathLst>
            </a:custGeom>
            <a:solidFill>
              <a:srgbClr val="99B2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 name="Subtítulo 10">
            <a:extLst>
              <a:ext uri="{FF2B5EF4-FFF2-40B4-BE49-F238E27FC236}">
                <a16:creationId xmlns:a16="http://schemas.microsoft.com/office/drawing/2014/main" id="{362064E5-9920-4D48-9080-40ECCB7067E6}"/>
              </a:ext>
            </a:extLst>
          </p:cNvPr>
          <p:cNvSpPr>
            <a:spLocks noGrp="1"/>
          </p:cNvSpPr>
          <p:nvPr>
            <p:ph type="subTitle" idx="3"/>
          </p:nvPr>
        </p:nvSpPr>
        <p:spPr>
          <a:xfrm>
            <a:off x="422736" y="1017725"/>
            <a:ext cx="4411616" cy="3114291"/>
          </a:xfrm>
        </p:spPr>
        <p:txBody>
          <a:bodyPr/>
          <a:lstStyle/>
          <a:p>
            <a:pPr algn="l"/>
            <a:r>
              <a:rPr lang="es-US" sz="2000"/>
              <a:t>Relacionarse con el futuro implica una proyección hacia lo desconocido y la intención de construir el futuro aspirando y anticipando diferentes o nuevos tiempos.</a:t>
            </a:r>
          </a:p>
          <a:p>
            <a:pPr algn="l"/>
            <a:r>
              <a:rPr lang="es-US" sz="2000"/>
              <a:t>La proyección, cuya definición es adaptar (o proyectar) canciones y danzas tradicionales a los requerimientos de un escenario, tuvo su mayor auge en los años ‘50 y ‘60</a:t>
            </a:r>
          </a:p>
        </p:txBody>
      </p:sp>
      <p:pic>
        <p:nvPicPr>
          <p:cNvPr id="2" name="Imagen 2">
            <a:extLst>
              <a:ext uri="{FF2B5EF4-FFF2-40B4-BE49-F238E27FC236}">
                <a16:creationId xmlns:a16="http://schemas.microsoft.com/office/drawing/2014/main" id="{3C49B5EF-E3E5-5D45-8144-80320A811629}"/>
              </a:ext>
            </a:extLst>
          </p:cNvPr>
          <p:cNvPicPr>
            <a:picLocks noChangeAspect="1"/>
          </p:cNvPicPr>
          <p:nvPr/>
        </p:nvPicPr>
        <p:blipFill>
          <a:blip r:embed="rId3"/>
          <a:stretch>
            <a:fillRect/>
          </a:stretch>
        </p:blipFill>
        <p:spPr>
          <a:xfrm rot="1283235">
            <a:off x="5051207" y="1599398"/>
            <a:ext cx="3688125" cy="245586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61"/>
        <p:cNvGrpSpPr/>
        <p:nvPr/>
      </p:nvGrpSpPr>
      <p:grpSpPr>
        <a:xfrm>
          <a:off x="0" y="0"/>
          <a:ext cx="0" cy="0"/>
          <a:chOff x="0" y="0"/>
          <a:chExt cx="0" cy="0"/>
        </a:xfrm>
      </p:grpSpPr>
      <p:pic>
        <p:nvPicPr>
          <p:cNvPr id="2764" name="Google Shape;2764;p47"/>
          <p:cNvPicPr preferRelativeResize="0"/>
          <p:nvPr/>
        </p:nvPicPr>
        <p:blipFill rotWithShape="1">
          <a:blip r:embed="rId3">
            <a:alphaModFix/>
          </a:blip>
          <a:srcRect l="3583" t="1800" r="3583" b="15982"/>
          <a:stretch/>
        </p:blipFill>
        <p:spPr>
          <a:xfrm>
            <a:off x="1121775" y="1000950"/>
            <a:ext cx="2533800" cy="3141600"/>
          </a:xfrm>
          <a:prstGeom prst="round2SameRect">
            <a:avLst>
              <a:gd name="adj1" fmla="val 50000"/>
              <a:gd name="adj2" fmla="val 0"/>
            </a:avLst>
          </a:prstGeom>
          <a:noFill/>
          <a:ln w="76200" cap="flat" cmpd="sng">
            <a:solidFill>
              <a:schemeClr val="accent5"/>
            </a:solidFill>
            <a:prstDash val="solid"/>
            <a:round/>
            <a:headEnd type="none" w="sm" len="sm"/>
            <a:tailEnd type="none" w="sm" len="sm"/>
          </a:ln>
          <a:effectLst>
            <a:outerShdw blurRad="57150" dist="19050" dir="5400000" algn="bl" rotWithShape="0">
              <a:srgbClr val="000000">
                <a:alpha val="31000"/>
              </a:srgbClr>
            </a:outerShdw>
          </a:effectLst>
        </p:spPr>
      </p:pic>
      <p:sp>
        <p:nvSpPr>
          <p:cNvPr id="3" name="Título 2">
            <a:extLst>
              <a:ext uri="{FF2B5EF4-FFF2-40B4-BE49-F238E27FC236}">
                <a16:creationId xmlns:a16="http://schemas.microsoft.com/office/drawing/2014/main" id="{44C86C7D-538E-834B-8A23-C5196A458319}"/>
              </a:ext>
            </a:extLst>
          </p:cNvPr>
          <p:cNvSpPr>
            <a:spLocks noGrp="1"/>
          </p:cNvSpPr>
          <p:nvPr>
            <p:ph type="title"/>
          </p:nvPr>
        </p:nvSpPr>
        <p:spPr>
          <a:xfrm>
            <a:off x="2005213" y="146647"/>
            <a:ext cx="6966427" cy="1172546"/>
          </a:xfrm>
        </p:spPr>
        <p:txBody>
          <a:bodyPr/>
          <a:lstStyle/>
          <a:p>
            <a:r>
              <a:rPr lang="es-US" sz="3600" b="1"/>
              <a:t>Formas básicas de locomoción </a:t>
            </a:r>
          </a:p>
        </p:txBody>
      </p:sp>
      <p:sp>
        <p:nvSpPr>
          <p:cNvPr id="5" name="Subtítulo 4">
            <a:extLst>
              <a:ext uri="{FF2B5EF4-FFF2-40B4-BE49-F238E27FC236}">
                <a16:creationId xmlns:a16="http://schemas.microsoft.com/office/drawing/2014/main" id="{AD319795-A5DA-354A-9976-19BB086016F3}"/>
              </a:ext>
            </a:extLst>
          </p:cNvPr>
          <p:cNvSpPr>
            <a:spLocks noGrp="1"/>
          </p:cNvSpPr>
          <p:nvPr>
            <p:ph type="subTitle" idx="1"/>
          </p:nvPr>
        </p:nvSpPr>
        <p:spPr>
          <a:xfrm>
            <a:off x="3774611" y="1319193"/>
            <a:ext cx="5077992" cy="3141600"/>
          </a:xfrm>
        </p:spPr>
        <p:txBody>
          <a:bodyPr/>
          <a:lstStyle/>
          <a:p>
            <a:pPr algn="l"/>
            <a:r>
              <a:rPr lang="es-US" sz="2000" b="1" strike="sngStrike">
                <a:solidFill>
                  <a:schemeClr val="accent3">
                    <a:lumMod val="60000"/>
                    <a:lumOff val="40000"/>
                  </a:schemeClr>
                </a:solidFill>
              </a:rPr>
              <a:t>Locomoción mediante</a:t>
            </a:r>
            <a:r>
              <a:rPr lang="es-US" sz="2000" b="1">
                <a:solidFill>
                  <a:schemeClr val="accent3">
                    <a:lumMod val="60000"/>
                    <a:lumOff val="40000"/>
                  </a:schemeClr>
                </a:solidFill>
              </a:rPr>
              <a:t> piernas</a:t>
            </a:r>
            <a:r>
              <a:rPr lang="es-US" sz="2000"/>
              <a:t> – Desplazamiento utilizando sus miembros o apéndices. Ejemplo de locomoción terrestre. …
</a:t>
            </a:r>
            <a:r>
              <a:rPr lang="es-US" sz="2000" b="1">
                <a:solidFill>
                  <a:schemeClr val="accent3">
                    <a:lumMod val="60000"/>
                    <a:lumOff val="40000"/>
                  </a:schemeClr>
                </a:solidFill>
              </a:rPr>
              <a:t>Locomoción sin miembros</a:t>
            </a:r>
            <a:r>
              <a:rPr lang="es-US" sz="2000"/>
              <a:t> – Desplazamiento sin piernas, principalmente mediante el uso del cuerpo mismo como estructura de propulsión.
</a:t>
            </a:r>
            <a:r>
              <a:rPr lang="es-US" sz="2000" b="1">
                <a:solidFill>
                  <a:schemeClr val="accent3">
                    <a:lumMod val="60000"/>
                    <a:lumOff val="40000"/>
                  </a:schemeClr>
                </a:solidFill>
              </a:rPr>
              <a:t>Rodado</a:t>
            </a:r>
            <a:r>
              <a:rPr lang="es-US" sz="2000"/>
              <a:t> – rodado del cuerpo sobre el substrato.</a:t>
            </a:r>
          </a:p>
        </p:txBody>
      </p:sp>
    </p:spTree>
  </p:cSld>
  <p:clrMapOvr>
    <a:masterClrMapping/>
  </p:clrMapOvr>
</p:sld>
</file>

<file path=ppt/theme/theme1.xml><?xml version="1.0" encoding="utf-8"?>
<a:theme xmlns:a="http://schemas.openxmlformats.org/drawingml/2006/main" name="Flamenco Artists Agency by Slidesgo">
  <a:themeElements>
    <a:clrScheme name="Simple Light">
      <a:dk1>
        <a:srgbClr val="29363B"/>
      </a:dk1>
      <a:lt1>
        <a:srgbClr val="EC5B5B"/>
      </a:lt1>
      <a:dk2>
        <a:srgbClr val="2B4652"/>
      </a:dk2>
      <a:lt2>
        <a:srgbClr val="4B191C"/>
      </a:lt2>
      <a:accent1>
        <a:srgbClr val="F09E8B"/>
      </a:accent1>
      <a:accent2>
        <a:srgbClr val="B11924"/>
      </a:accent2>
      <a:accent3>
        <a:srgbClr val="FFBE4F"/>
      </a:accent3>
      <a:accent4>
        <a:srgbClr val="9DBEA8"/>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Presentación en pantalla (16:9)</PresentationFormat>
  <Slides>8</Slides>
  <Notes>8</Notes>
  <HiddenSlides>0</HiddenSlides>
  <ScaleCrop>false</ScaleCrop>
  <HeadingPairs>
    <vt:vector size="4" baseType="variant">
      <vt:variant>
        <vt:lpstr>Tema</vt:lpstr>
      </vt:variant>
      <vt:variant>
        <vt:i4>2</vt:i4>
      </vt:variant>
      <vt:variant>
        <vt:lpstr>Títulos de diapositiva</vt:lpstr>
      </vt:variant>
      <vt:variant>
        <vt:i4>8</vt:i4>
      </vt:variant>
    </vt:vector>
  </HeadingPairs>
  <TitlesOfParts>
    <vt:vector size="10" baseType="lpstr">
      <vt:lpstr>Flamenco Artists Agency by Slidesgo</vt:lpstr>
      <vt:lpstr>Slidesgo Final Pages</vt:lpstr>
      <vt:lpstr>Las actividades coreograficas en la escuela -Virginia Viciana y Milagros Arteaga </vt:lpstr>
      <vt:lpstr>Pulso musical </vt:lpstr>
      <vt:lpstr>Tempo</vt:lpstr>
      <vt:lpstr>Acento</vt:lpstr>
      <vt:lpstr>Compás </vt:lpstr>
      <vt:lpstr>Motricidad fina y gruesa</vt:lpstr>
      <vt:lpstr>Puntos o centros de proyección </vt:lpstr>
      <vt:lpstr>Formas básicas de locomoción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actividades coreograficas en la escuela -Virginia Viciana y Milagros Arteaga </dc:title>
  <cp:lastModifiedBy>ANDREA JUDITH ESQUIVEL ALONZO</cp:lastModifiedBy>
  <cp:revision>3</cp:revision>
  <dcterms:modified xsi:type="dcterms:W3CDTF">2022-05-09T03:33:57Z</dcterms:modified>
</cp:coreProperties>
</file>