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5" r:id="rId1"/>
  </p:sldMasterIdLst>
  <p:notesMasterIdLst>
    <p:notesMasterId r:id="rId14"/>
  </p:notesMasterIdLst>
  <p:sldIdLst>
    <p:sldId id="268" r:id="rId2"/>
    <p:sldId id="256" r:id="rId3"/>
    <p:sldId id="257" r:id="rId4"/>
    <p:sldId id="260" r:id="rId5"/>
    <p:sldId id="258" r:id="rId6"/>
    <p:sldId id="259" r:id="rId7"/>
    <p:sldId id="263" r:id="rId8"/>
    <p:sldId id="262" r:id="rId9"/>
    <p:sldId id="266" r:id="rId10"/>
    <p:sldId id="264" r:id="rId11"/>
    <p:sldId id="267" r:id="rId12"/>
    <p:sldId id="265" r:id="rId13"/>
  </p:sldIdLst>
  <p:sldSz cx="9144000" cy="5143500" type="screen16x9"/>
  <p:notesSz cx="6858000" cy="9144000"/>
  <p:embeddedFontLst>
    <p:embeddedFont>
      <p:font typeface="Luckiest Guy" panose="020B0604020202020204" charset="0"/>
      <p:regular r:id="rId15"/>
    </p:embeddedFont>
    <p:embeddedFont>
      <p:font typeface="Bellota Text" panose="020B0604020202020204" charset="0"/>
      <p:regular r:id="rId16"/>
      <p:bold r:id="rId17"/>
      <p:italic r:id="rId18"/>
      <p:boldItalic r:id="rId19"/>
    </p:embeddedFont>
    <p:embeddedFont>
      <p:font typeface="Bebas Neue" panose="020B0604020202020204" charset="0"/>
      <p:regular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64303C7-D4C1-4B1D-9B69-3DA9F9F19969}">
  <a:tblStyle styleId="{064303C7-D4C1-4B1D-9B69-3DA9F9F19969}"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01593247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93"/>
        <p:cNvGrpSpPr/>
        <p:nvPr/>
      </p:nvGrpSpPr>
      <p:grpSpPr>
        <a:xfrm>
          <a:off x="0" y="0"/>
          <a:ext cx="0" cy="0"/>
          <a:chOff x="0" y="0"/>
          <a:chExt cx="0" cy="0"/>
        </a:xfrm>
      </p:grpSpPr>
      <p:sp>
        <p:nvSpPr>
          <p:cNvPr id="3894" name="Google Shape;389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95" name="Google Shape;389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67722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09"/>
        <p:cNvGrpSpPr/>
        <p:nvPr/>
      </p:nvGrpSpPr>
      <p:grpSpPr>
        <a:xfrm>
          <a:off x="0" y="0"/>
          <a:ext cx="0" cy="0"/>
          <a:chOff x="0" y="0"/>
          <a:chExt cx="0" cy="0"/>
        </a:xfrm>
      </p:grpSpPr>
      <p:sp>
        <p:nvSpPr>
          <p:cNvPr id="4010" name="Google Shape;4010;g1081f7d1b0c_0_4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11" name="Google Shape;4011;g1081f7d1b0c_0_4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41846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5"/>
        <p:cNvGrpSpPr/>
        <p:nvPr/>
      </p:nvGrpSpPr>
      <p:grpSpPr>
        <a:xfrm>
          <a:off x="0" y="0"/>
          <a:ext cx="0" cy="0"/>
          <a:chOff x="0" y="0"/>
          <a:chExt cx="0" cy="0"/>
        </a:xfrm>
      </p:grpSpPr>
      <p:sp>
        <p:nvSpPr>
          <p:cNvPr id="4016" name="Google Shape;4016;g1096c84dac2_0_2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17" name="Google Shape;4017;g1096c84dac2_0_2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67649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60875" y="-44400"/>
            <a:ext cx="9265800" cy="5311635"/>
            <a:chOff x="-60875" y="-44400"/>
            <a:chExt cx="9265800" cy="5311635"/>
          </a:xfrm>
        </p:grpSpPr>
        <p:grpSp>
          <p:nvGrpSpPr>
            <p:cNvPr id="10" name="Google Shape;10;p2"/>
            <p:cNvGrpSpPr/>
            <p:nvPr/>
          </p:nvGrpSpPr>
          <p:grpSpPr>
            <a:xfrm>
              <a:off x="-60875" y="-44400"/>
              <a:ext cx="9265800" cy="5276700"/>
              <a:chOff x="-60875" y="-44400"/>
              <a:chExt cx="9265800" cy="5276700"/>
            </a:xfrm>
          </p:grpSpPr>
          <p:grpSp>
            <p:nvGrpSpPr>
              <p:cNvPr id="11" name="Google Shape;11;p2"/>
              <p:cNvGrpSpPr/>
              <p:nvPr/>
            </p:nvGrpSpPr>
            <p:grpSpPr>
              <a:xfrm>
                <a:off x="-60875" y="292275"/>
                <a:ext cx="9265800" cy="4558950"/>
                <a:chOff x="-60875" y="292275"/>
                <a:chExt cx="9265800" cy="4558950"/>
              </a:xfrm>
            </p:grpSpPr>
            <p:cxnSp>
              <p:nvCxnSpPr>
                <p:cNvPr id="12" name="Google Shape;12;p2"/>
                <p:cNvCxnSpPr/>
                <p:nvPr/>
              </p:nvCxnSpPr>
              <p:spPr>
                <a:xfrm>
                  <a:off x="-60875" y="2922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13" name="Google Shape;13;p2"/>
                <p:cNvCxnSpPr/>
                <p:nvPr/>
              </p:nvCxnSpPr>
              <p:spPr>
                <a:xfrm>
                  <a:off x="-60875" y="7067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14" name="Google Shape;14;p2"/>
                <p:cNvCxnSpPr/>
                <p:nvPr/>
              </p:nvCxnSpPr>
              <p:spPr>
                <a:xfrm>
                  <a:off x="-60875" y="11211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15" name="Google Shape;15;p2"/>
                <p:cNvCxnSpPr/>
                <p:nvPr/>
              </p:nvCxnSpPr>
              <p:spPr>
                <a:xfrm>
                  <a:off x="-60875" y="15356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16" name="Google Shape;16;p2"/>
                <p:cNvCxnSpPr/>
                <p:nvPr/>
              </p:nvCxnSpPr>
              <p:spPr>
                <a:xfrm>
                  <a:off x="-60875" y="19500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17" name="Google Shape;17;p2"/>
                <p:cNvCxnSpPr/>
                <p:nvPr/>
              </p:nvCxnSpPr>
              <p:spPr>
                <a:xfrm>
                  <a:off x="-60875" y="23645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18" name="Google Shape;18;p2"/>
                <p:cNvCxnSpPr/>
                <p:nvPr/>
              </p:nvCxnSpPr>
              <p:spPr>
                <a:xfrm>
                  <a:off x="-60875" y="27789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19" name="Google Shape;19;p2"/>
                <p:cNvCxnSpPr/>
                <p:nvPr/>
              </p:nvCxnSpPr>
              <p:spPr>
                <a:xfrm>
                  <a:off x="-60875" y="31934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20" name="Google Shape;20;p2"/>
                <p:cNvCxnSpPr/>
                <p:nvPr/>
              </p:nvCxnSpPr>
              <p:spPr>
                <a:xfrm>
                  <a:off x="-60875" y="36078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21" name="Google Shape;21;p2"/>
                <p:cNvCxnSpPr/>
                <p:nvPr/>
              </p:nvCxnSpPr>
              <p:spPr>
                <a:xfrm>
                  <a:off x="-60875" y="40223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22" name="Google Shape;22;p2"/>
                <p:cNvCxnSpPr/>
                <p:nvPr/>
              </p:nvCxnSpPr>
              <p:spPr>
                <a:xfrm>
                  <a:off x="-60875" y="44367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23" name="Google Shape;23;p2"/>
                <p:cNvCxnSpPr/>
                <p:nvPr/>
              </p:nvCxnSpPr>
              <p:spPr>
                <a:xfrm>
                  <a:off x="-60875" y="4851225"/>
                  <a:ext cx="9265800" cy="0"/>
                </a:xfrm>
                <a:prstGeom prst="straightConnector1">
                  <a:avLst/>
                </a:prstGeom>
                <a:noFill/>
                <a:ln w="9525" cap="flat" cmpd="sng">
                  <a:solidFill>
                    <a:srgbClr val="FAD6B3"/>
                  </a:solidFill>
                  <a:prstDash val="solid"/>
                  <a:round/>
                  <a:headEnd type="none" w="med" len="med"/>
                  <a:tailEnd type="none" w="med" len="med"/>
                </a:ln>
              </p:spPr>
            </p:cxnSp>
          </p:grpSp>
          <p:grpSp>
            <p:nvGrpSpPr>
              <p:cNvPr id="24" name="Google Shape;24;p2"/>
              <p:cNvGrpSpPr/>
              <p:nvPr/>
            </p:nvGrpSpPr>
            <p:grpSpPr>
              <a:xfrm>
                <a:off x="424088" y="-44400"/>
                <a:ext cx="8295875" cy="5276700"/>
                <a:chOff x="424088" y="-44400"/>
                <a:chExt cx="8295875" cy="5276700"/>
              </a:xfrm>
            </p:grpSpPr>
            <p:cxnSp>
              <p:nvCxnSpPr>
                <p:cNvPr id="25" name="Google Shape;25;p2"/>
                <p:cNvCxnSpPr/>
                <p:nvPr/>
              </p:nvCxnSpPr>
              <p:spPr>
                <a:xfrm>
                  <a:off x="4240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26" name="Google Shape;26;p2"/>
                <p:cNvCxnSpPr/>
                <p:nvPr/>
              </p:nvCxnSpPr>
              <p:spPr>
                <a:xfrm>
                  <a:off x="8607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27" name="Google Shape;27;p2"/>
                <p:cNvCxnSpPr/>
                <p:nvPr/>
              </p:nvCxnSpPr>
              <p:spPr>
                <a:xfrm>
                  <a:off x="12973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28" name="Google Shape;28;p2"/>
                <p:cNvCxnSpPr/>
                <p:nvPr/>
              </p:nvCxnSpPr>
              <p:spPr>
                <a:xfrm>
                  <a:off x="173396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29" name="Google Shape;29;p2"/>
                <p:cNvCxnSpPr/>
                <p:nvPr/>
              </p:nvCxnSpPr>
              <p:spPr>
                <a:xfrm>
                  <a:off x="21705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0" name="Google Shape;30;p2"/>
                <p:cNvCxnSpPr/>
                <p:nvPr/>
              </p:nvCxnSpPr>
              <p:spPr>
                <a:xfrm>
                  <a:off x="26072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1" name="Google Shape;31;p2"/>
                <p:cNvCxnSpPr/>
                <p:nvPr/>
              </p:nvCxnSpPr>
              <p:spPr>
                <a:xfrm>
                  <a:off x="30438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2" name="Google Shape;32;p2"/>
                <p:cNvCxnSpPr/>
                <p:nvPr/>
              </p:nvCxnSpPr>
              <p:spPr>
                <a:xfrm>
                  <a:off x="348046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3" name="Google Shape;33;p2"/>
                <p:cNvCxnSpPr/>
                <p:nvPr/>
              </p:nvCxnSpPr>
              <p:spPr>
                <a:xfrm>
                  <a:off x="39170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4" name="Google Shape;34;p2"/>
                <p:cNvCxnSpPr/>
                <p:nvPr/>
              </p:nvCxnSpPr>
              <p:spPr>
                <a:xfrm>
                  <a:off x="43537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5" name="Google Shape;35;p2"/>
                <p:cNvCxnSpPr/>
                <p:nvPr/>
              </p:nvCxnSpPr>
              <p:spPr>
                <a:xfrm>
                  <a:off x="47903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6" name="Google Shape;36;p2"/>
                <p:cNvCxnSpPr/>
                <p:nvPr/>
              </p:nvCxnSpPr>
              <p:spPr>
                <a:xfrm>
                  <a:off x="522696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7" name="Google Shape;37;p2"/>
                <p:cNvCxnSpPr/>
                <p:nvPr/>
              </p:nvCxnSpPr>
              <p:spPr>
                <a:xfrm>
                  <a:off x="56635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8" name="Google Shape;38;p2"/>
                <p:cNvCxnSpPr/>
                <p:nvPr/>
              </p:nvCxnSpPr>
              <p:spPr>
                <a:xfrm>
                  <a:off x="61002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9" name="Google Shape;39;p2"/>
                <p:cNvCxnSpPr/>
                <p:nvPr/>
              </p:nvCxnSpPr>
              <p:spPr>
                <a:xfrm>
                  <a:off x="65368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40" name="Google Shape;40;p2"/>
                <p:cNvCxnSpPr/>
                <p:nvPr/>
              </p:nvCxnSpPr>
              <p:spPr>
                <a:xfrm>
                  <a:off x="697346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41" name="Google Shape;41;p2"/>
                <p:cNvCxnSpPr/>
                <p:nvPr/>
              </p:nvCxnSpPr>
              <p:spPr>
                <a:xfrm>
                  <a:off x="74100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42" name="Google Shape;42;p2"/>
                <p:cNvCxnSpPr/>
                <p:nvPr/>
              </p:nvCxnSpPr>
              <p:spPr>
                <a:xfrm>
                  <a:off x="78467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43" name="Google Shape;43;p2"/>
                <p:cNvCxnSpPr/>
                <p:nvPr/>
              </p:nvCxnSpPr>
              <p:spPr>
                <a:xfrm>
                  <a:off x="82833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44" name="Google Shape;44;p2"/>
                <p:cNvCxnSpPr/>
                <p:nvPr/>
              </p:nvCxnSpPr>
              <p:spPr>
                <a:xfrm>
                  <a:off x="8719963" y="-44400"/>
                  <a:ext cx="0" cy="5276700"/>
                </a:xfrm>
                <a:prstGeom prst="straightConnector1">
                  <a:avLst/>
                </a:prstGeom>
                <a:noFill/>
                <a:ln w="9525" cap="flat" cmpd="sng">
                  <a:solidFill>
                    <a:srgbClr val="FAD6B3"/>
                  </a:solidFill>
                  <a:prstDash val="solid"/>
                  <a:round/>
                  <a:headEnd type="none" w="med" len="med"/>
                  <a:tailEnd type="none" w="med" len="med"/>
                </a:ln>
              </p:spPr>
            </p:cxnSp>
          </p:grpSp>
        </p:grpSp>
        <p:sp>
          <p:nvSpPr>
            <p:cNvPr id="45" name="Google Shape;45;p2"/>
            <p:cNvSpPr/>
            <p:nvPr/>
          </p:nvSpPr>
          <p:spPr>
            <a:xfrm rot="615569" flipH="1">
              <a:off x="6343872" y="5221759"/>
              <a:ext cx="32631" cy="42913"/>
            </a:xfrm>
            <a:custGeom>
              <a:avLst/>
              <a:gdLst/>
              <a:ahLst/>
              <a:cxnLst/>
              <a:rect l="l" t="t" r="r" b="b"/>
              <a:pathLst>
                <a:path w="1298" h="1707" extrusionOk="0">
                  <a:moveTo>
                    <a:pt x="275" y="1"/>
                  </a:moveTo>
                  <a:cubicBezTo>
                    <a:pt x="233" y="1"/>
                    <a:pt x="191" y="12"/>
                    <a:pt x="153" y="34"/>
                  </a:cubicBezTo>
                  <a:cubicBezTo>
                    <a:pt x="39" y="100"/>
                    <a:pt x="0" y="247"/>
                    <a:pt x="68" y="362"/>
                  </a:cubicBezTo>
                  <a:cubicBezTo>
                    <a:pt x="312" y="776"/>
                    <a:pt x="564" y="1187"/>
                    <a:pt x="822" y="1595"/>
                  </a:cubicBezTo>
                  <a:cubicBezTo>
                    <a:pt x="869" y="1667"/>
                    <a:pt x="947" y="1707"/>
                    <a:pt x="1026" y="1707"/>
                  </a:cubicBezTo>
                  <a:cubicBezTo>
                    <a:pt x="1069" y="1707"/>
                    <a:pt x="1114" y="1694"/>
                    <a:pt x="1152" y="1670"/>
                  </a:cubicBezTo>
                  <a:cubicBezTo>
                    <a:pt x="1265" y="1600"/>
                    <a:pt x="1298" y="1452"/>
                    <a:pt x="1227" y="1340"/>
                  </a:cubicBezTo>
                  <a:cubicBezTo>
                    <a:pt x="972" y="938"/>
                    <a:pt x="723" y="529"/>
                    <a:pt x="480" y="119"/>
                  </a:cubicBezTo>
                  <a:cubicBezTo>
                    <a:pt x="436" y="43"/>
                    <a:pt x="356" y="1"/>
                    <a:pt x="275" y="1"/>
                  </a:cubicBezTo>
                  <a:close/>
                </a:path>
              </a:pathLst>
            </a:custGeom>
            <a:solidFill>
              <a:srgbClr val="004468"/>
            </a:solidFill>
            <a:ln w="9525" cap="flat" cmpd="sng">
              <a:solidFill>
                <a:srgbClr val="FAD6B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 name="Google Shape;46;p2"/>
          <p:cNvGrpSpPr/>
          <p:nvPr/>
        </p:nvGrpSpPr>
        <p:grpSpPr>
          <a:xfrm>
            <a:off x="274200" y="495150"/>
            <a:ext cx="8595600" cy="4153200"/>
            <a:chOff x="303850" y="534800"/>
            <a:chExt cx="8595600" cy="4153200"/>
          </a:xfrm>
        </p:grpSpPr>
        <p:sp>
          <p:nvSpPr>
            <p:cNvPr id="47" name="Google Shape;47;p2"/>
            <p:cNvSpPr/>
            <p:nvPr/>
          </p:nvSpPr>
          <p:spPr>
            <a:xfrm>
              <a:off x="303850" y="534800"/>
              <a:ext cx="8595600" cy="4153200"/>
            </a:xfrm>
            <a:prstGeom prst="roundRect">
              <a:avLst>
                <a:gd name="adj" fmla="val 16667"/>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8" name="Google Shape;48;p2"/>
            <p:cNvGrpSpPr/>
            <p:nvPr/>
          </p:nvGrpSpPr>
          <p:grpSpPr>
            <a:xfrm>
              <a:off x="337400" y="785925"/>
              <a:ext cx="8535350" cy="3650950"/>
              <a:chOff x="337400" y="696600"/>
              <a:chExt cx="8535350" cy="3650950"/>
            </a:xfrm>
          </p:grpSpPr>
          <p:cxnSp>
            <p:nvCxnSpPr>
              <p:cNvPr id="49" name="Google Shape;49;p2"/>
              <p:cNvCxnSpPr/>
              <p:nvPr/>
            </p:nvCxnSpPr>
            <p:spPr>
              <a:xfrm>
                <a:off x="549850" y="696600"/>
                <a:ext cx="8322900" cy="0"/>
              </a:xfrm>
              <a:prstGeom prst="straightConnector1">
                <a:avLst/>
              </a:prstGeom>
              <a:noFill/>
              <a:ln w="9525" cap="flat" cmpd="sng">
                <a:solidFill>
                  <a:srgbClr val="F5F5F5"/>
                </a:solidFill>
                <a:prstDash val="solid"/>
                <a:round/>
                <a:headEnd type="none" w="med" len="med"/>
                <a:tailEnd type="none" w="med" len="med"/>
              </a:ln>
            </p:spPr>
          </p:cxnSp>
          <p:cxnSp>
            <p:nvCxnSpPr>
              <p:cNvPr id="50" name="Google Shape;50;p2"/>
              <p:cNvCxnSpPr/>
              <p:nvPr/>
            </p:nvCxnSpPr>
            <p:spPr>
              <a:xfrm>
                <a:off x="341125" y="1061600"/>
                <a:ext cx="8509200" cy="0"/>
              </a:xfrm>
              <a:prstGeom prst="straightConnector1">
                <a:avLst/>
              </a:prstGeom>
              <a:noFill/>
              <a:ln w="9525" cap="flat" cmpd="sng">
                <a:solidFill>
                  <a:srgbClr val="F5F5F5"/>
                </a:solidFill>
                <a:prstDash val="solid"/>
                <a:round/>
                <a:headEnd type="none" w="med" len="med"/>
                <a:tailEnd type="none" w="med" len="med"/>
              </a:ln>
            </p:spPr>
          </p:cxnSp>
          <p:cxnSp>
            <p:nvCxnSpPr>
              <p:cNvPr id="51" name="Google Shape;51;p2"/>
              <p:cNvCxnSpPr/>
              <p:nvPr/>
            </p:nvCxnSpPr>
            <p:spPr>
              <a:xfrm>
                <a:off x="344850" y="1426600"/>
                <a:ext cx="8450100" cy="0"/>
              </a:xfrm>
              <a:prstGeom prst="straightConnector1">
                <a:avLst/>
              </a:prstGeom>
              <a:noFill/>
              <a:ln w="9525" cap="flat" cmpd="sng">
                <a:solidFill>
                  <a:srgbClr val="F5F5F5"/>
                </a:solidFill>
                <a:prstDash val="solid"/>
                <a:round/>
                <a:headEnd type="none" w="med" len="med"/>
                <a:tailEnd type="none" w="med" len="med"/>
              </a:ln>
            </p:spPr>
          </p:cxnSp>
          <p:cxnSp>
            <p:nvCxnSpPr>
              <p:cNvPr id="52" name="Google Shape;52;p2"/>
              <p:cNvCxnSpPr/>
              <p:nvPr/>
            </p:nvCxnSpPr>
            <p:spPr>
              <a:xfrm>
                <a:off x="352300" y="1791600"/>
                <a:ext cx="8427900" cy="0"/>
              </a:xfrm>
              <a:prstGeom prst="straightConnector1">
                <a:avLst/>
              </a:prstGeom>
              <a:noFill/>
              <a:ln w="9525" cap="flat" cmpd="sng">
                <a:solidFill>
                  <a:srgbClr val="F5F5F5"/>
                </a:solidFill>
                <a:prstDash val="solid"/>
                <a:round/>
                <a:headEnd type="none" w="med" len="med"/>
                <a:tailEnd type="none" w="med" len="med"/>
              </a:ln>
            </p:spPr>
          </p:cxnSp>
          <p:cxnSp>
            <p:nvCxnSpPr>
              <p:cNvPr id="53" name="Google Shape;53;p2"/>
              <p:cNvCxnSpPr/>
              <p:nvPr/>
            </p:nvCxnSpPr>
            <p:spPr>
              <a:xfrm>
                <a:off x="337400" y="2157550"/>
                <a:ext cx="8454000" cy="0"/>
              </a:xfrm>
              <a:prstGeom prst="straightConnector1">
                <a:avLst/>
              </a:prstGeom>
              <a:noFill/>
              <a:ln w="9525" cap="flat" cmpd="sng">
                <a:solidFill>
                  <a:srgbClr val="F5F5F5"/>
                </a:solidFill>
                <a:prstDash val="solid"/>
                <a:round/>
                <a:headEnd type="none" w="med" len="med"/>
                <a:tailEnd type="none" w="med" len="med"/>
              </a:ln>
            </p:spPr>
          </p:cxnSp>
          <p:cxnSp>
            <p:nvCxnSpPr>
              <p:cNvPr id="54" name="Google Shape;54;p2"/>
              <p:cNvCxnSpPr/>
              <p:nvPr/>
            </p:nvCxnSpPr>
            <p:spPr>
              <a:xfrm>
                <a:off x="344850" y="2522550"/>
                <a:ext cx="8454000" cy="0"/>
              </a:xfrm>
              <a:prstGeom prst="straightConnector1">
                <a:avLst/>
              </a:prstGeom>
              <a:noFill/>
              <a:ln w="9525" cap="flat" cmpd="sng">
                <a:solidFill>
                  <a:srgbClr val="F5F5F5"/>
                </a:solidFill>
                <a:prstDash val="solid"/>
                <a:round/>
                <a:headEnd type="none" w="med" len="med"/>
                <a:tailEnd type="none" w="med" len="med"/>
              </a:ln>
            </p:spPr>
          </p:cxnSp>
          <p:cxnSp>
            <p:nvCxnSpPr>
              <p:cNvPr id="55" name="Google Shape;55;p2"/>
              <p:cNvCxnSpPr/>
              <p:nvPr/>
            </p:nvCxnSpPr>
            <p:spPr>
              <a:xfrm>
                <a:off x="341125" y="2887550"/>
                <a:ext cx="8442900" cy="0"/>
              </a:xfrm>
              <a:prstGeom prst="straightConnector1">
                <a:avLst/>
              </a:prstGeom>
              <a:noFill/>
              <a:ln w="9525" cap="flat" cmpd="sng">
                <a:solidFill>
                  <a:srgbClr val="F5F5F5"/>
                </a:solidFill>
                <a:prstDash val="solid"/>
                <a:round/>
                <a:headEnd type="none" w="med" len="med"/>
                <a:tailEnd type="none" w="med" len="med"/>
              </a:ln>
            </p:spPr>
          </p:cxnSp>
          <p:cxnSp>
            <p:nvCxnSpPr>
              <p:cNvPr id="56" name="Google Shape;56;p2"/>
              <p:cNvCxnSpPr/>
              <p:nvPr/>
            </p:nvCxnSpPr>
            <p:spPr>
              <a:xfrm>
                <a:off x="356025" y="3252550"/>
                <a:ext cx="8446200" cy="0"/>
              </a:xfrm>
              <a:prstGeom prst="straightConnector1">
                <a:avLst/>
              </a:prstGeom>
              <a:noFill/>
              <a:ln w="9525" cap="flat" cmpd="sng">
                <a:solidFill>
                  <a:srgbClr val="F5F5F5"/>
                </a:solidFill>
                <a:prstDash val="solid"/>
                <a:round/>
                <a:headEnd type="none" w="med" len="med"/>
                <a:tailEnd type="none" w="med" len="med"/>
              </a:ln>
            </p:spPr>
          </p:cxnSp>
          <p:cxnSp>
            <p:nvCxnSpPr>
              <p:cNvPr id="57" name="Google Shape;57;p2"/>
              <p:cNvCxnSpPr/>
              <p:nvPr/>
            </p:nvCxnSpPr>
            <p:spPr>
              <a:xfrm>
                <a:off x="400750" y="3617550"/>
                <a:ext cx="8383200" cy="0"/>
              </a:xfrm>
              <a:prstGeom prst="straightConnector1">
                <a:avLst/>
              </a:prstGeom>
              <a:noFill/>
              <a:ln w="9525" cap="flat" cmpd="sng">
                <a:solidFill>
                  <a:srgbClr val="F5F5F5"/>
                </a:solidFill>
                <a:prstDash val="solid"/>
                <a:round/>
                <a:headEnd type="none" w="med" len="med"/>
                <a:tailEnd type="none" w="med" len="med"/>
              </a:ln>
            </p:spPr>
          </p:cxnSp>
          <p:cxnSp>
            <p:nvCxnSpPr>
              <p:cNvPr id="58" name="Google Shape;58;p2"/>
              <p:cNvCxnSpPr/>
              <p:nvPr/>
            </p:nvCxnSpPr>
            <p:spPr>
              <a:xfrm>
                <a:off x="404475" y="3982550"/>
                <a:ext cx="8378700" cy="0"/>
              </a:xfrm>
              <a:prstGeom prst="straightConnector1">
                <a:avLst/>
              </a:prstGeom>
              <a:noFill/>
              <a:ln w="9525" cap="flat" cmpd="sng">
                <a:solidFill>
                  <a:srgbClr val="F5F5F5"/>
                </a:solidFill>
                <a:prstDash val="solid"/>
                <a:round/>
                <a:headEnd type="none" w="med" len="med"/>
                <a:tailEnd type="none" w="med" len="med"/>
              </a:ln>
            </p:spPr>
          </p:cxnSp>
          <p:cxnSp>
            <p:nvCxnSpPr>
              <p:cNvPr id="59" name="Google Shape;59;p2"/>
              <p:cNvCxnSpPr/>
              <p:nvPr/>
            </p:nvCxnSpPr>
            <p:spPr>
              <a:xfrm>
                <a:off x="434300" y="4347550"/>
                <a:ext cx="8286000" cy="0"/>
              </a:xfrm>
              <a:prstGeom prst="straightConnector1">
                <a:avLst/>
              </a:prstGeom>
              <a:noFill/>
              <a:ln w="9525" cap="flat" cmpd="sng">
                <a:solidFill>
                  <a:srgbClr val="F5F5F5"/>
                </a:solidFill>
                <a:prstDash val="solid"/>
                <a:round/>
                <a:headEnd type="none" w="med" len="med"/>
                <a:tailEnd type="none" w="med" len="med"/>
              </a:ln>
            </p:spPr>
          </p:cxnSp>
        </p:grpSp>
      </p:grpSp>
      <p:sp>
        <p:nvSpPr>
          <p:cNvPr id="60" name="Google Shape;60;p2"/>
          <p:cNvSpPr/>
          <p:nvPr/>
        </p:nvSpPr>
        <p:spPr>
          <a:xfrm>
            <a:off x="0" y="3618501"/>
            <a:ext cx="3226065" cy="1558148"/>
          </a:xfrm>
          <a:custGeom>
            <a:avLst/>
            <a:gdLst/>
            <a:ahLst/>
            <a:cxnLst/>
            <a:rect l="l" t="t" r="r" b="b"/>
            <a:pathLst>
              <a:path w="136279" h="65821" extrusionOk="0">
                <a:moveTo>
                  <a:pt x="0" y="1"/>
                </a:moveTo>
                <a:lnTo>
                  <a:pt x="0" y="29922"/>
                </a:lnTo>
                <a:cubicBezTo>
                  <a:pt x="5638" y="31519"/>
                  <a:pt x="10848" y="34507"/>
                  <a:pt x="15157" y="38495"/>
                </a:cubicBezTo>
                <a:cubicBezTo>
                  <a:pt x="22062" y="44882"/>
                  <a:pt x="26175" y="59709"/>
                  <a:pt x="36693" y="65820"/>
                </a:cubicBezTo>
                <a:lnTo>
                  <a:pt x="136278" y="65784"/>
                </a:lnTo>
                <a:cubicBezTo>
                  <a:pt x="130613" y="50289"/>
                  <a:pt x="121228" y="39503"/>
                  <a:pt x="106000" y="32910"/>
                </a:cubicBezTo>
                <a:cubicBezTo>
                  <a:pt x="85214" y="23909"/>
                  <a:pt x="69915" y="26916"/>
                  <a:pt x="51983" y="21750"/>
                </a:cubicBezTo>
                <a:cubicBezTo>
                  <a:pt x="34730" y="16781"/>
                  <a:pt x="23775" y="1625"/>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6370307" y="-22625"/>
            <a:ext cx="2773705" cy="1558167"/>
          </a:xfrm>
          <a:custGeom>
            <a:avLst/>
            <a:gdLst/>
            <a:ahLst/>
            <a:cxnLst/>
            <a:rect l="l" t="t" r="r" b="b"/>
            <a:pathLst>
              <a:path w="50094" h="28141" extrusionOk="0">
                <a:moveTo>
                  <a:pt x="0" y="0"/>
                </a:moveTo>
                <a:cubicBezTo>
                  <a:pt x="2737" y="4108"/>
                  <a:pt x="5052" y="7882"/>
                  <a:pt x="14553" y="10451"/>
                </a:cubicBezTo>
                <a:cubicBezTo>
                  <a:pt x="19952" y="11909"/>
                  <a:pt x="29299" y="11575"/>
                  <a:pt x="34732" y="15703"/>
                </a:cubicBezTo>
                <a:cubicBezTo>
                  <a:pt x="37883" y="18098"/>
                  <a:pt x="40853" y="21972"/>
                  <a:pt x="43550" y="24862"/>
                </a:cubicBezTo>
                <a:cubicBezTo>
                  <a:pt x="44854" y="26261"/>
                  <a:pt x="47511" y="27652"/>
                  <a:pt x="50093" y="28141"/>
                </a:cubicBezTo>
                <a:lnTo>
                  <a:pt x="50093" y="14071"/>
                </a:lnTo>
                <a:cubicBezTo>
                  <a:pt x="45396" y="10772"/>
                  <a:pt x="43416" y="2971"/>
                  <a:pt x="3626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2" name="Google Shape;62;p2"/>
          <p:cNvGrpSpPr/>
          <p:nvPr/>
        </p:nvGrpSpPr>
        <p:grpSpPr>
          <a:xfrm>
            <a:off x="4960950" y="-115587"/>
            <a:ext cx="4511850" cy="1744100"/>
            <a:chOff x="2389200" y="1048400"/>
            <a:chExt cx="4511850" cy="1744100"/>
          </a:xfrm>
        </p:grpSpPr>
        <p:sp>
          <p:nvSpPr>
            <p:cNvPr id="63" name="Google Shape;63;p2"/>
            <p:cNvSpPr/>
            <p:nvPr/>
          </p:nvSpPr>
          <p:spPr>
            <a:xfrm>
              <a:off x="3393050" y="1048400"/>
              <a:ext cx="3508000" cy="1198125"/>
            </a:xfrm>
            <a:custGeom>
              <a:avLst/>
              <a:gdLst/>
              <a:ahLst/>
              <a:cxnLst/>
              <a:rect l="l" t="t" r="r" b="b"/>
              <a:pathLst>
                <a:path w="140320" h="47925" fill="none" extrusionOk="0">
                  <a:moveTo>
                    <a:pt x="0" y="3337"/>
                  </a:moveTo>
                  <a:cubicBezTo>
                    <a:pt x="38932" y="47924"/>
                    <a:pt x="109533" y="1"/>
                    <a:pt x="140319" y="13686"/>
                  </a:cubicBezTo>
                </a:path>
              </a:pathLst>
            </a:custGeom>
            <a:noFill/>
            <a:ln w="19050" cap="rnd" cmpd="sng">
              <a:solidFill>
                <a:schemeClr val="lt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2891000" y="1105275"/>
              <a:ext cx="3996225" cy="1414225"/>
            </a:xfrm>
            <a:custGeom>
              <a:avLst/>
              <a:gdLst/>
              <a:ahLst/>
              <a:cxnLst/>
              <a:rect l="l" t="t" r="r" b="b"/>
              <a:pathLst>
                <a:path w="159849" h="56569" fill="none" extrusionOk="0">
                  <a:moveTo>
                    <a:pt x="1" y="1062"/>
                  </a:moveTo>
                  <a:cubicBezTo>
                    <a:pt x="47746" y="56569"/>
                    <a:pt x="116724" y="1"/>
                    <a:pt x="159848" y="20581"/>
                  </a:cubicBezTo>
                </a:path>
              </a:pathLst>
            </a:custGeom>
            <a:noFill/>
            <a:ln w="19050" cap="rnd" cmpd="sng">
              <a:solidFill>
                <a:schemeClr val="lt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2389200" y="1131825"/>
              <a:ext cx="4484200" cy="1660675"/>
            </a:xfrm>
            <a:custGeom>
              <a:avLst/>
              <a:gdLst/>
              <a:ahLst/>
              <a:cxnLst/>
              <a:rect l="l" t="t" r="r" b="b"/>
              <a:pathLst>
                <a:path w="179368" h="66427" fill="none" extrusionOk="0">
                  <a:moveTo>
                    <a:pt x="0" y="0"/>
                  </a:moveTo>
                  <a:cubicBezTo>
                    <a:pt x="56551" y="66426"/>
                    <a:pt x="123905" y="1214"/>
                    <a:pt x="179367" y="28690"/>
                  </a:cubicBezTo>
                </a:path>
              </a:pathLst>
            </a:custGeom>
            <a:noFill/>
            <a:ln w="19050" cap="rnd" cmpd="sng">
              <a:solidFill>
                <a:schemeClr val="lt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 name="Google Shape;66;p2"/>
          <p:cNvGrpSpPr/>
          <p:nvPr/>
        </p:nvGrpSpPr>
        <p:grpSpPr>
          <a:xfrm>
            <a:off x="-1602918" y="2838274"/>
            <a:ext cx="7826957" cy="3531658"/>
            <a:chOff x="-1602918" y="2838274"/>
            <a:chExt cx="7826957" cy="3531658"/>
          </a:xfrm>
        </p:grpSpPr>
        <p:sp>
          <p:nvSpPr>
            <p:cNvPr id="67" name="Google Shape;67;p2"/>
            <p:cNvSpPr/>
            <p:nvPr/>
          </p:nvSpPr>
          <p:spPr>
            <a:xfrm>
              <a:off x="-1575788" y="4031796"/>
              <a:ext cx="6325217" cy="2338135"/>
            </a:xfrm>
            <a:custGeom>
              <a:avLst/>
              <a:gdLst/>
              <a:ahLst/>
              <a:cxnLst/>
              <a:rect l="l" t="t" r="r" b="b"/>
              <a:pathLst>
                <a:path w="155976" h="57657" fill="none" extrusionOk="0">
                  <a:moveTo>
                    <a:pt x="155976" y="57657"/>
                  </a:moveTo>
                  <a:cubicBezTo>
                    <a:pt x="113164" y="0"/>
                    <a:pt x="50360" y="56836"/>
                    <a:pt x="0" y="44347"/>
                  </a:cubicBezTo>
                </a:path>
              </a:pathLst>
            </a:custGeom>
            <a:noFill/>
            <a:ln w="19050" cap="rnd" cmpd="sng">
              <a:solidFill>
                <a:schemeClr val="lt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1589171" y="3435217"/>
              <a:ext cx="7075884" cy="2934703"/>
            </a:xfrm>
            <a:custGeom>
              <a:avLst/>
              <a:gdLst/>
              <a:ahLst/>
              <a:cxnLst/>
              <a:rect l="l" t="t" r="r" b="b"/>
              <a:pathLst>
                <a:path w="174487" h="72368" fill="none" extrusionOk="0">
                  <a:moveTo>
                    <a:pt x="174487" y="72368"/>
                  </a:moveTo>
                  <a:cubicBezTo>
                    <a:pt x="120836" y="1"/>
                    <a:pt x="45854" y="68282"/>
                    <a:pt x="0" y="50145"/>
                  </a:cubicBezTo>
                </a:path>
              </a:pathLst>
            </a:custGeom>
            <a:noFill/>
            <a:ln w="19050" cap="rnd" cmpd="sng">
              <a:solidFill>
                <a:schemeClr val="lt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1602918" y="2838274"/>
              <a:ext cx="7826957" cy="3531636"/>
            </a:xfrm>
            <a:custGeom>
              <a:avLst/>
              <a:gdLst/>
              <a:ahLst/>
              <a:cxnLst/>
              <a:rect l="l" t="t" r="r" b="b"/>
              <a:pathLst>
                <a:path w="193008" h="87088" fill="none" extrusionOk="0">
                  <a:moveTo>
                    <a:pt x="193007" y="87088"/>
                  </a:moveTo>
                  <a:cubicBezTo>
                    <a:pt x="128508" y="1"/>
                    <a:pt x="41367" y="79746"/>
                    <a:pt x="0" y="55953"/>
                  </a:cubicBezTo>
                </a:path>
              </a:pathLst>
            </a:custGeom>
            <a:noFill/>
            <a:ln w="19050" cap="rnd" cmpd="sng">
              <a:solidFill>
                <a:schemeClr val="lt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0" name="Google Shape;70;p2"/>
          <p:cNvSpPr/>
          <p:nvPr/>
        </p:nvSpPr>
        <p:spPr>
          <a:xfrm rot="816321">
            <a:off x="747388" y="260810"/>
            <a:ext cx="327567" cy="327001"/>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8967235" y="4517235"/>
            <a:ext cx="414578" cy="415208"/>
          </a:xfrm>
          <a:custGeom>
            <a:avLst/>
            <a:gdLst/>
            <a:ahLst/>
            <a:cxnLst/>
            <a:rect l="l" t="t" r="r" b="b"/>
            <a:pathLst>
              <a:path w="6584" h="6594" extrusionOk="0">
                <a:moveTo>
                  <a:pt x="3292" y="1"/>
                </a:moveTo>
                <a:cubicBezTo>
                  <a:pt x="1472" y="1"/>
                  <a:pt x="0" y="1482"/>
                  <a:pt x="0" y="3293"/>
                </a:cubicBezTo>
                <a:cubicBezTo>
                  <a:pt x="0" y="5112"/>
                  <a:pt x="1472" y="6593"/>
                  <a:pt x="3292" y="6593"/>
                </a:cubicBezTo>
                <a:cubicBezTo>
                  <a:pt x="5103" y="6593"/>
                  <a:pt x="6584" y="5112"/>
                  <a:pt x="6584" y="3293"/>
                </a:cubicBezTo>
                <a:cubicBezTo>
                  <a:pt x="6584" y="1482"/>
                  <a:pt x="5103" y="1"/>
                  <a:pt x="32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rot="816340">
            <a:off x="421202" y="290073"/>
            <a:ext cx="432629" cy="397773"/>
          </a:xfrm>
          <a:custGeom>
            <a:avLst/>
            <a:gdLst/>
            <a:ahLst/>
            <a:cxnLst/>
            <a:rect l="l" t="t" r="r" b="b"/>
            <a:pathLst>
              <a:path w="10724" h="9860" extrusionOk="0">
                <a:moveTo>
                  <a:pt x="7961" y="0"/>
                </a:moveTo>
                <a:cubicBezTo>
                  <a:pt x="7108" y="0"/>
                  <a:pt x="6443" y="360"/>
                  <a:pt x="6120" y="834"/>
                </a:cubicBezTo>
                <a:lnTo>
                  <a:pt x="27" y="9496"/>
                </a:lnTo>
                <a:cubicBezTo>
                  <a:pt x="0" y="9531"/>
                  <a:pt x="9" y="9585"/>
                  <a:pt x="54" y="9612"/>
                </a:cubicBezTo>
                <a:lnTo>
                  <a:pt x="375" y="9844"/>
                </a:lnTo>
                <a:cubicBezTo>
                  <a:pt x="392" y="9854"/>
                  <a:pt x="411" y="9859"/>
                  <a:pt x="430" y="9859"/>
                </a:cubicBezTo>
                <a:cubicBezTo>
                  <a:pt x="457" y="9859"/>
                  <a:pt x="483" y="9847"/>
                  <a:pt x="500" y="9826"/>
                </a:cubicBezTo>
                <a:lnTo>
                  <a:pt x="6093" y="1868"/>
                </a:lnTo>
                <a:cubicBezTo>
                  <a:pt x="6414" y="2439"/>
                  <a:pt x="7182" y="2912"/>
                  <a:pt x="8109" y="3055"/>
                </a:cubicBezTo>
                <a:cubicBezTo>
                  <a:pt x="8301" y="3085"/>
                  <a:pt x="8489" y="3100"/>
                  <a:pt x="8671" y="3100"/>
                </a:cubicBezTo>
                <a:cubicBezTo>
                  <a:pt x="9716" y="3100"/>
                  <a:pt x="10549" y="2620"/>
                  <a:pt x="10625" y="1913"/>
                </a:cubicBezTo>
                <a:cubicBezTo>
                  <a:pt x="10723" y="1074"/>
                  <a:pt x="9751" y="236"/>
                  <a:pt x="8457" y="40"/>
                </a:cubicBezTo>
                <a:cubicBezTo>
                  <a:pt x="8286" y="13"/>
                  <a:pt x="8120" y="0"/>
                  <a:pt x="79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521530" y="3840272"/>
            <a:ext cx="894894" cy="687857"/>
          </a:xfrm>
          <a:custGeom>
            <a:avLst/>
            <a:gdLst/>
            <a:ahLst/>
            <a:cxnLst/>
            <a:rect l="l" t="t" r="r" b="b"/>
            <a:pathLst>
              <a:path w="14212" h="10924" extrusionOk="0">
                <a:moveTo>
                  <a:pt x="6906" y="1"/>
                </a:moveTo>
                <a:cubicBezTo>
                  <a:pt x="6859" y="1"/>
                  <a:pt x="6814" y="33"/>
                  <a:pt x="6798" y="73"/>
                </a:cubicBezTo>
                <a:lnTo>
                  <a:pt x="6486" y="903"/>
                </a:lnTo>
                <a:lnTo>
                  <a:pt x="6174" y="1742"/>
                </a:lnTo>
                <a:lnTo>
                  <a:pt x="3801" y="7995"/>
                </a:lnTo>
                <a:cubicBezTo>
                  <a:pt x="3481" y="7653"/>
                  <a:pt x="2915" y="7440"/>
                  <a:pt x="2263" y="7440"/>
                </a:cubicBezTo>
                <a:cubicBezTo>
                  <a:pt x="2151" y="7440"/>
                  <a:pt x="2035" y="7447"/>
                  <a:pt x="1918" y="7460"/>
                </a:cubicBezTo>
                <a:cubicBezTo>
                  <a:pt x="821" y="7594"/>
                  <a:pt x="0" y="8281"/>
                  <a:pt x="80" y="9003"/>
                </a:cubicBezTo>
                <a:cubicBezTo>
                  <a:pt x="160" y="9649"/>
                  <a:pt x="938" y="10102"/>
                  <a:pt x="1886" y="10102"/>
                </a:cubicBezTo>
                <a:cubicBezTo>
                  <a:pt x="1999" y="10102"/>
                  <a:pt x="2114" y="10096"/>
                  <a:pt x="2230" y="10083"/>
                </a:cubicBezTo>
                <a:cubicBezTo>
                  <a:pt x="3149" y="9976"/>
                  <a:pt x="3908" y="9485"/>
                  <a:pt x="4113" y="8923"/>
                </a:cubicBezTo>
                <a:lnTo>
                  <a:pt x="6771" y="1920"/>
                </a:lnTo>
                <a:cubicBezTo>
                  <a:pt x="6779" y="1881"/>
                  <a:pt x="6821" y="1856"/>
                  <a:pt x="6861" y="1856"/>
                </a:cubicBezTo>
                <a:cubicBezTo>
                  <a:pt x="6867" y="1856"/>
                  <a:pt x="6873" y="1856"/>
                  <a:pt x="6878" y="1858"/>
                </a:cubicBezTo>
                <a:lnTo>
                  <a:pt x="12909" y="2839"/>
                </a:lnTo>
                <a:cubicBezTo>
                  <a:pt x="12971" y="2848"/>
                  <a:pt x="13007" y="2910"/>
                  <a:pt x="12980" y="2973"/>
                </a:cubicBezTo>
                <a:lnTo>
                  <a:pt x="10768" y="8816"/>
                </a:lnTo>
                <a:cubicBezTo>
                  <a:pt x="10459" y="8476"/>
                  <a:pt x="9894" y="8258"/>
                  <a:pt x="9247" y="8258"/>
                </a:cubicBezTo>
                <a:cubicBezTo>
                  <a:pt x="9129" y="8258"/>
                  <a:pt x="9008" y="8265"/>
                  <a:pt x="8886" y="8281"/>
                </a:cubicBezTo>
                <a:cubicBezTo>
                  <a:pt x="7788" y="8414"/>
                  <a:pt x="6967" y="9101"/>
                  <a:pt x="7057" y="9824"/>
                </a:cubicBezTo>
                <a:cubicBezTo>
                  <a:pt x="7128" y="10470"/>
                  <a:pt x="7906" y="10923"/>
                  <a:pt x="8853" y="10923"/>
                </a:cubicBezTo>
                <a:cubicBezTo>
                  <a:pt x="8966" y="10923"/>
                  <a:pt x="9081" y="10917"/>
                  <a:pt x="9198" y="10903"/>
                </a:cubicBezTo>
                <a:cubicBezTo>
                  <a:pt x="10117" y="10796"/>
                  <a:pt x="10839" y="10288"/>
                  <a:pt x="11000" y="9708"/>
                </a:cubicBezTo>
                <a:lnTo>
                  <a:pt x="11009" y="9708"/>
                </a:lnTo>
                <a:lnTo>
                  <a:pt x="14185" y="1322"/>
                </a:lnTo>
                <a:cubicBezTo>
                  <a:pt x="14211" y="1251"/>
                  <a:pt x="14167" y="1180"/>
                  <a:pt x="14095" y="1171"/>
                </a:cubicBezTo>
                <a:lnTo>
                  <a:pt x="13694" y="1099"/>
                </a:lnTo>
                <a:lnTo>
                  <a:pt x="6923" y="2"/>
                </a:lnTo>
                <a:cubicBezTo>
                  <a:pt x="6917" y="1"/>
                  <a:pt x="6912" y="1"/>
                  <a:pt x="69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4" name="Google Shape;74;p2"/>
          <p:cNvGrpSpPr/>
          <p:nvPr/>
        </p:nvGrpSpPr>
        <p:grpSpPr>
          <a:xfrm>
            <a:off x="8718954" y="4687562"/>
            <a:ext cx="537617" cy="489006"/>
            <a:chOff x="8718954" y="4687562"/>
            <a:chExt cx="537617" cy="489006"/>
          </a:xfrm>
        </p:grpSpPr>
        <p:sp>
          <p:nvSpPr>
            <p:cNvPr id="75" name="Google Shape;75;p2"/>
            <p:cNvSpPr/>
            <p:nvPr/>
          </p:nvSpPr>
          <p:spPr>
            <a:xfrm>
              <a:off x="9160419" y="4994907"/>
              <a:ext cx="96151" cy="84502"/>
            </a:xfrm>
            <a:custGeom>
              <a:avLst/>
              <a:gdLst/>
              <a:ahLst/>
              <a:cxnLst/>
              <a:rect l="l" t="t" r="r" b="b"/>
              <a:pathLst>
                <a:path w="1527" h="1342" extrusionOk="0">
                  <a:moveTo>
                    <a:pt x="761" y="1"/>
                  </a:moveTo>
                  <a:cubicBezTo>
                    <a:pt x="638" y="1"/>
                    <a:pt x="514" y="34"/>
                    <a:pt x="402" y="105"/>
                  </a:cubicBezTo>
                  <a:cubicBezTo>
                    <a:pt x="90" y="310"/>
                    <a:pt x="1" y="720"/>
                    <a:pt x="197" y="1032"/>
                  </a:cubicBezTo>
                  <a:cubicBezTo>
                    <a:pt x="323" y="1233"/>
                    <a:pt x="541" y="1342"/>
                    <a:pt x="761" y="1342"/>
                  </a:cubicBezTo>
                  <a:cubicBezTo>
                    <a:pt x="884" y="1342"/>
                    <a:pt x="1008" y="1308"/>
                    <a:pt x="1116" y="1238"/>
                  </a:cubicBezTo>
                  <a:cubicBezTo>
                    <a:pt x="1428" y="1032"/>
                    <a:pt x="1526" y="622"/>
                    <a:pt x="1321" y="310"/>
                  </a:cubicBezTo>
                  <a:cubicBezTo>
                    <a:pt x="1195" y="109"/>
                    <a:pt x="981" y="1"/>
                    <a:pt x="76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9007660" y="5092695"/>
              <a:ext cx="95522" cy="83873"/>
            </a:xfrm>
            <a:custGeom>
              <a:avLst/>
              <a:gdLst/>
              <a:ahLst/>
              <a:cxnLst/>
              <a:rect l="l" t="t" r="r" b="b"/>
              <a:pathLst>
                <a:path w="1517" h="1332" extrusionOk="0">
                  <a:moveTo>
                    <a:pt x="756" y="0"/>
                  </a:moveTo>
                  <a:cubicBezTo>
                    <a:pt x="634" y="0"/>
                    <a:pt x="510" y="34"/>
                    <a:pt x="402" y="104"/>
                  </a:cubicBezTo>
                  <a:cubicBezTo>
                    <a:pt x="90" y="300"/>
                    <a:pt x="0" y="711"/>
                    <a:pt x="197" y="1023"/>
                  </a:cubicBezTo>
                  <a:cubicBezTo>
                    <a:pt x="323" y="1223"/>
                    <a:pt x="537" y="1332"/>
                    <a:pt x="757" y="1332"/>
                  </a:cubicBezTo>
                  <a:cubicBezTo>
                    <a:pt x="880" y="1332"/>
                    <a:pt x="1004" y="1298"/>
                    <a:pt x="1116" y="1228"/>
                  </a:cubicBezTo>
                  <a:cubicBezTo>
                    <a:pt x="1428" y="1032"/>
                    <a:pt x="1517" y="621"/>
                    <a:pt x="1321" y="309"/>
                  </a:cubicBezTo>
                  <a:cubicBezTo>
                    <a:pt x="1195" y="109"/>
                    <a:pt x="977" y="0"/>
                    <a:pt x="7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8718954" y="4687562"/>
              <a:ext cx="447762" cy="345314"/>
            </a:xfrm>
            <a:custGeom>
              <a:avLst/>
              <a:gdLst/>
              <a:ahLst/>
              <a:cxnLst/>
              <a:rect l="l" t="t" r="r" b="b"/>
              <a:pathLst>
                <a:path w="7111" h="5484" extrusionOk="0">
                  <a:moveTo>
                    <a:pt x="4555" y="0"/>
                  </a:moveTo>
                  <a:cubicBezTo>
                    <a:pt x="4272" y="0"/>
                    <a:pt x="3969" y="50"/>
                    <a:pt x="3649" y="168"/>
                  </a:cubicBezTo>
                  <a:cubicBezTo>
                    <a:pt x="3649" y="168"/>
                    <a:pt x="3122" y="382"/>
                    <a:pt x="2989" y="1007"/>
                  </a:cubicBezTo>
                  <a:cubicBezTo>
                    <a:pt x="2899" y="1399"/>
                    <a:pt x="3042" y="1819"/>
                    <a:pt x="3390" y="2060"/>
                  </a:cubicBezTo>
                  <a:cubicBezTo>
                    <a:pt x="3564" y="2179"/>
                    <a:pt x="3765" y="2237"/>
                    <a:pt x="3964" y="2237"/>
                  </a:cubicBezTo>
                  <a:cubicBezTo>
                    <a:pt x="4283" y="2237"/>
                    <a:pt x="4598" y="2087"/>
                    <a:pt x="4791" y="1801"/>
                  </a:cubicBezTo>
                  <a:cubicBezTo>
                    <a:pt x="5023" y="1480"/>
                    <a:pt x="5023" y="1060"/>
                    <a:pt x="4835" y="730"/>
                  </a:cubicBezTo>
                  <a:lnTo>
                    <a:pt x="4835" y="730"/>
                  </a:lnTo>
                  <a:cubicBezTo>
                    <a:pt x="5076" y="784"/>
                    <a:pt x="5299" y="891"/>
                    <a:pt x="5504" y="1025"/>
                  </a:cubicBezTo>
                  <a:cubicBezTo>
                    <a:pt x="5665" y="1141"/>
                    <a:pt x="5816" y="1275"/>
                    <a:pt x="5941" y="1417"/>
                  </a:cubicBezTo>
                  <a:cubicBezTo>
                    <a:pt x="5959" y="1435"/>
                    <a:pt x="5968" y="1453"/>
                    <a:pt x="5986" y="1471"/>
                  </a:cubicBezTo>
                  <a:cubicBezTo>
                    <a:pt x="6566" y="2390"/>
                    <a:pt x="5959" y="3772"/>
                    <a:pt x="5031" y="4227"/>
                  </a:cubicBezTo>
                  <a:cubicBezTo>
                    <a:pt x="4835" y="4317"/>
                    <a:pt x="4630" y="4406"/>
                    <a:pt x="4416" y="4468"/>
                  </a:cubicBezTo>
                  <a:cubicBezTo>
                    <a:pt x="3838" y="4663"/>
                    <a:pt x="3225" y="4783"/>
                    <a:pt x="2612" y="4783"/>
                  </a:cubicBezTo>
                  <a:cubicBezTo>
                    <a:pt x="2299" y="4783"/>
                    <a:pt x="1985" y="4752"/>
                    <a:pt x="1677" y="4682"/>
                  </a:cubicBezTo>
                  <a:cubicBezTo>
                    <a:pt x="1374" y="4611"/>
                    <a:pt x="1097" y="4468"/>
                    <a:pt x="839" y="4308"/>
                  </a:cubicBezTo>
                  <a:cubicBezTo>
                    <a:pt x="723" y="4227"/>
                    <a:pt x="598" y="4147"/>
                    <a:pt x="473" y="4085"/>
                  </a:cubicBezTo>
                  <a:cubicBezTo>
                    <a:pt x="420" y="4057"/>
                    <a:pt x="351" y="4041"/>
                    <a:pt x="284" y="4041"/>
                  </a:cubicBezTo>
                  <a:cubicBezTo>
                    <a:pt x="136" y="4041"/>
                    <a:pt x="0" y="4117"/>
                    <a:pt x="80" y="4308"/>
                  </a:cubicBezTo>
                  <a:cubicBezTo>
                    <a:pt x="107" y="4361"/>
                    <a:pt x="143" y="4397"/>
                    <a:pt x="187" y="4441"/>
                  </a:cubicBezTo>
                  <a:cubicBezTo>
                    <a:pt x="455" y="4682"/>
                    <a:pt x="785" y="4852"/>
                    <a:pt x="1124" y="4995"/>
                  </a:cubicBezTo>
                  <a:cubicBezTo>
                    <a:pt x="1222" y="5039"/>
                    <a:pt x="1329" y="5084"/>
                    <a:pt x="1436" y="5119"/>
                  </a:cubicBezTo>
                  <a:cubicBezTo>
                    <a:pt x="2066" y="5349"/>
                    <a:pt x="2748" y="5483"/>
                    <a:pt x="3425" y="5483"/>
                  </a:cubicBezTo>
                  <a:cubicBezTo>
                    <a:pt x="4090" y="5483"/>
                    <a:pt x="4751" y="5353"/>
                    <a:pt x="5353" y="5057"/>
                  </a:cubicBezTo>
                  <a:cubicBezTo>
                    <a:pt x="6075" y="4700"/>
                    <a:pt x="6709" y="4165"/>
                    <a:pt x="6932" y="3353"/>
                  </a:cubicBezTo>
                  <a:cubicBezTo>
                    <a:pt x="7110" y="2738"/>
                    <a:pt x="7074" y="2140"/>
                    <a:pt x="6878" y="1596"/>
                  </a:cubicBezTo>
                  <a:cubicBezTo>
                    <a:pt x="6833" y="1480"/>
                    <a:pt x="6753" y="1310"/>
                    <a:pt x="6664" y="1176"/>
                  </a:cubicBezTo>
                  <a:cubicBezTo>
                    <a:pt x="6664" y="1167"/>
                    <a:pt x="6664" y="1167"/>
                    <a:pt x="6655" y="1167"/>
                  </a:cubicBezTo>
                  <a:cubicBezTo>
                    <a:pt x="6628" y="1123"/>
                    <a:pt x="6602" y="1078"/>
                    <a:pt x="6566" y="1043"/>
                  </a:cubicBezTo>
                  <a:cubicBezTo>
                    <a:pt x="6557" y="1034"/>
                    <a:pt x="6548" y="1025"/>
                    <a:pt x="6548" y="1016"/>
                  </a:cubicBezTo>
                  <a:cubicBezTo>
                    <a:pt x="6450" y="900"/>
                    <a:pt x="6343" y="784"/>
                    <a:pt x="6236" y="686"/>
                  </a:cubicBezTo>
                  <a:cubicBezTo>
                    <a:pt x="6209" y="659"/>
                    <a:pt x="6182" y="632"/>
                    <a:pt x="6155" y="614"/>
                  </a:cubicBezTo>
                  <a:cubicBezTo>
                    <a:pt x="6084" y="552"/>
                    <a:pt x="6013" y="498"/>
                    <a:pt x="5941" y="445"/>
                  </a:cubicBezTo>
                  <a:cubicBezTo>
                    <a:pt x="5576" y="191"/>
                    <a:pt x="5105" y="0"/>
                    <a:pt x="455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 name="Google Shape;78;p2"/>
          <p:cNvSpPr/>
          <p:nvPr/>
        </p:nvSpPr>
        <p:spPr>
          <a:xfrm>
            <a:off x="7882221" y="781168"/>
            <a:ext cx="432587" cy="433153"/>
          </a:xfrm>
          <a:custGeom>
            <a:avLst/>
            <a:gdLst/>
            <a:ahLst/>
            <a:cxnLst/>
            <a:rect l="l" t="t" r="r" b="b"/>
            <a:pathLst>
              <a:path w="6870" h="6879" extrusionOk="0">
                <a:moveTo>
                  <a:pt x="3435" y="0"/>
                </a:moveTo>
                <a:cubicBezTo>
                  <a:pt x="1534" y="0"/>
                  <a:pt x="0" y="1544"/>
                  <a:pt x="0" y="3435"/>
                </a:cubicBezTo>
                <a:cubicBezTo>
                  <a:pt x="0" y="5335"/>
                  <a:pt x="1534" y="6878"/>
                  <a:pt x="3435" y="6878"/>
                </a:cubicBezTo>
                <a:cubicBezTo>
                  <a:pt x="5335" y="6878"/>
                  <a:pt x="6869" y="5335"/>
                  <a:pt x="6869" y="3435"/>
                </a:cubicBezTo>
                <a:cubicBezTo>
                  <a:pt x="6869" y="1544"/>
                  <a:pt x="5335" y="0"/>
                  <a:pt x="34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7754649" y="340522"/>
            <a:ext cx="428683" cy="1069314"/>
          </a:xfrm>
          <a:custGeom>
            <a:avLst/>
            <a:gdLst/>
            <a:ahLst/>
            <a:cxnLst/>
            <a:rect l="l" t="t" r="r" b="b"/>
            <a:pathLst>
              <a:path w="6808" h="16982" extrusionOk="0">
                <a:moveTo>
                  <a:pt x="2675" y="1293"/>
                </a:moveTo>
                <a:cubicBezTo>
                  <a:pt x="3024" y="1293"/>
                  <a:pt x="3372" y="1495"/>
                  <a:pt x="3498" y="1887"/>
                </a:cubicBezTo>
                <a:cubicBezTo>
                  <a:pt x="3498" y="1887"/>
                  <a:pt x="3882" y="2957"/>
                  <a:pt x="3168" y="4268"/>
                </a:cubicBezTo>
                <a:cubicBezTo>
                  <a:pt x="3061" y="4509"/>
                  <a:pt x="2793" y="4911"/>
                  <a:pt x="2490" y="5348"/>
                </a:cubicBezTo>
                <a:lnTo>
                  <a:pt x="2249" y="4822"/>
                </a:lnTo>
                <a:cubicBezTo>
                  <a:pt x="2231" y="4786"/>
                  <a:pt x="2204" y="4679"/>
                  <a:pt x="2187" y="4643"/>
                </a:cubicBezTo>
                <a:cubicBezTo>
                  <a:pt x="1946" y="4010"/>
                  <a:pt x="1714" y="3073"/>
                  <a:pt x="1696" y="2689"/>
                </a:cubicBezTo>
                <a:cubicBezTo>
                  <a:pt x="1669" y="2190"/>
                  <a:pt x="1883" y="1806"/>
                  <a:pt x="1883" y="1806"/>
                </a:cubicBezTo>
                <a:cubicBezTo>
                  <a:pt x="2037" y="1461"/>
                  <a:pt x="2357" y="1293"/>
                  <a:pt x="2675" y="1293"/>
                </a:cubicBezTo>
                <a:close/>
                <a:moveTo>
                  <a:pt x="4530" y="9243"/>
                </a:moveTo>
                <a:cubicBezTo>
                  <a:pt x="4951" y="9243"/>
                  <a:pt x="5627" y="9403"/>
                  <a:pt x="6032" y="10326"/>
                </a:cubicBezTo>
                <a:cubicBezTo>
                  <a:pt x="6032" y="10326"/>
                  <a:pt x="6433" y="11191"/>
                  <a:pt x="5487" y="12003"/>
                </a:cubicBezTo>
                <a:lnTo>
                  <a:pt x="5318" y="11593"/>
                </a:lnTo>
                <a:cubicBezTo>
                  <a:pt x="5309" y="11584"/>
                  <a:pt x="5309" y="11566"/>
                  <a:pt x="5300" y="11557"/>
                </a:cubicBezTo>
                <a:lnTo>
                  <a:pt x="4265" y="9264"/>
                </a:lnTo>
                <a:cubicBezTo>
                  <a:pt x="4331" y="9253"/>
                  <a:pt x="4422" y="9243"/>
                  <a:pt x="4530" y="9243"/>
                </a:cubicBezTo>
                <a:close/>
                <a:moveTo>
                  <a:pt x="2695" y="6900"/>
                </a:moveTo>
                <a:lnTo>
                  <a:pt x="3311" y="8203"/>
                </a:lnTo>
                <a:cubicBezTo>
                  <a:pt x="3355" y="8292"/>
                  <a:pt x="3400" y="8390"/>
                  <a:pt x="3382" y="8488"/>
                </a:cubicBezTo>
                <a:cubicBezTo>
                  <a:pt x="3355" y="8595"/>
                  <a:pt x="3257" y="8666"/>
                  <a:pt x="3177" y="8747"/>
                </a:cubicBezTo>
                <a:cubicBezTo>
                  <a:pt x="2570" y="9273"/>
                  <a:pt x="2312" y="10130"/>
                  <a:pt x="2472" y="10915"/>
                </a:cubicBezTo>
                <a:cubicBezTo>
                  <a:pt x="2526" y="11209"/>
                  <a:pt x="2642" y="11503"/>
                  <a:pt x="2856" y="11717"/>
                </a:cubicBezTo>
                <a:cubicBezTo>
                  <a:pt x="3019" y="11881"/>
                  <a:pt x="3245" y="11992"/>
                  <a:pt x="3473" y="11992"/>
                </a:cubicBezTo>
                <a:cubicBezTo>
                  <a:pt x="3544" y="11992"/>
                  <a:pt x="3616" y="11982"/>
                  <a:pt x="3685" y="11958"/>
                </a:cubicBezTo>
                <a:lnTo>
                  <a:pt x="3685" y="11958"/>
                </a:lnTo>
                <a:cubicBezTo>
                  <a:pt x="3681" y="11960"/>
                  <a:pt x="3677" y="11960"/>
                  <a:pt x="3672" y="11960"/>
                </a:cubicBezTo>
                <a:cubicBezTo>
                  <a:pt x="3539" y="11960"/>
                  <a:pt x="3237" y="11492"/>
                  <a:pt x="3186" y="11414"/>
                </a:cubicBezTo>
                <a:cubicBezTo>
                  <a:pt x="3052" y="11164"/>
                  <a:pt x="2972" y="10897"/>
                  <a:pt x="2963" y="10620"/>
                </a:cubicBezTo>
                <a:cubicBezTo>
                  <a:pt x="2945" y="10031"/>
                  <a:pt x="3284" y="9550"/>
                  <a:pt x="3855" y="9362"/>
                </a:cubicBezTo>
                <a:cubicBezTo>
                  <a:pt x="4265" y="10254"/>
                  <a:pt x="4756" y="11307"/>
                  <a:pt x="5166" y="12244"/>
                </a:cubicBezTo>
                <a:cubicBezTo>
                  <a:pt x="5166" y="12244"/>
                  <a:pt x="5166" y="12253"/>
                  <a:pt x="5166" y="12253"/>
                </a:cubicBezTo>
                <a:cubicBezTo>
                  <a:pt x="4709" y="12519"/>
                  <a:pt x="4179" y="12653"/>
                  <a:pt x="3649" y="12653"/>
                </a:cubicBezTo>
                <a:cubicBezTo>
                  <a:pt x="3164" y="12653"/>
                  <a:pt x="2679" y="12541"/>
                  <a:pt x="2249" y="12315"/>
                </a:cubicBezTo>
                <a:cubicBezTo>
                  <a:pt x="1678" y="12012"/>
                  <a:pt x="1205" y="11503"/>
                  <a:pt x="1036" y="10879"/>
                </a:cubicBezTo>
                <a:cubicBezTo>
                  <a:pt x="840" y="10165"/>
                  <a:pt x="1063" y="9398"/>
                  <a:pt x="1393" y="8738"/>
                </a:cubicBezTo>
                <a:cubicBezTo>
                  <a:pt x="1732" y="8060"/>
                  <a:pt x="2169" y="7444"/>
                  <a:pt x="2695" y="6900"/>
                </a:cubicBezTo>
                <a:close/>
                <a:moveTo>
                  <a:pt x="2471" y="1"/>
                </a:moveTo>
                <a:cubicBezTo>
                  <a:pt x="2421" y="1"/>
                  <a:pt x="2371" y="7"/>
                  <a:pt x="2320" y="22"/>
                </a:cubicBezTo>
                <a:cubicBezTo>
                  <a:pt x="2071" y="93"/>
                  <a:pt x="1910" y="334"/>
                  <a:pt x="1794" y="575"/>
                </a:cubicBezTo>
                <a:cubicBezTo>
                  <a:pt x="1437" y="1333"/>
                  <a:pt x="1357" y="2199"/>
                  <a:pt x="1464" y="3028"/>
                </a:cubicBezTo>
                <a:cubicBezTo>
                  <a:pt x="1562" y="3858"/>
                  <a:pt x="1839" y="4661"/>
                  <a:pt x="2169" y="5428"/>
                </a:cubicBezTo>
                <a:cubicBezTo>
                  <a:pt x="2204" y="5500"/>
                  <a:pt x="2240" y="5580"/>
                  <a:pt x="2231" y="5660"/>
                </a:cubicBezTo>
                <a:cubicBezTo>
                  <a:pt x="2222" y="5740"/>
                  <a:pt x="2160" y="5812"/>
                  <a:pt x="2106" y="5883"/>
                </a:cubicBezTo>
                <a:cubicBezTo>
                  <a:pt x="1303" y="6847"/>
                  <a:pt x="429" y="7828"/>
                  <a:pt x="162" y="9050"/>
                </a:cubicBezTo>
                <a:cubicBezTo>
                  <a:pt x="1" y="9782"/>
                  <a:pt x="81" y="10558"/>
                  <a:pt x="376" y="11236"/>
                </a:cubicBezTo>
                <a:cubicBezTo>
                  <a:pt x="679" y="11940"/>
                  <a:pt x="1241" y="12556"/>
                  <a:pt x="1964" y="12815"/>
                </a:cubicBezTo>
                <a:cubicBezTo>
                  <a:pt x="2303" y="12939"/>
                  <a:pt x="2672" y="12982"/>
                  <a:pt x="3041" y="12982"/>
                </a:cubicBezTo>
                <a:cubicBezTo>
                  <a:pt x="3176" y="12982"/>
                  <a:pt x="3311" y="12976"/>
                  <a:pt x="3445" y="12966"/>
                </a:cubicBezTo>
                <a:cubicBezTo>
                  <a:pt x="4078" y="12931"/>
                  <a:pt x="4720" y="12824"/>
                  <a:pt x="5291" y="12538"/>
                </a:cubicBezTo>
                <a:cubicBezTo>
                  <a:pt x="5443" y="12895"/>
                  <a:pt x="5586" y="13243"/>
                  <a:pt x="5710" y="13609"/>
                </a:cubicBezTo>
                <a:cubicBezTo>
                  <a:pt x="5809" y="13894"/>
                  <a:pt x="5916" y="14180"/>
                  <a:pt x="5987" y="14474"/>
                </a:cubicBezTo>
                <a:cubicBezTo>
                  <a:pt x="6014" y="14563"/>
                  <a:pt x="6032" y="14661"/>
                  <a:pt x="6049" y="14751"/>
                </a:cubicBezTo>
                <a:cubicBezTo>
                  <a:pt x="6076" y="14956"/>
                  <a:pt x="6041" y="15161"/>
                  <a:pt x="5969" y="15348"/>
                </a:cubicBezTo>
                <a:cubicBezTo>
                  <a:pt x="5942" y="15429"/>
                  <a:pt x="5907" y="15509"/>
                  <a:pt x="5862" y="15580"/>
                </a:cubicBezTo>
                <a:cubicBezTo>
                  <a:pt x="5719" y="15812"/>
                  <a:pt x="5523" y="16000"/>
                  <a:pt x="5309" y="16160"/>
                </a:cubicBezTo>
                <a:cubicBezTo>
                  <a:pt x="5157" y="16267"/>
                  <a:pt x="4988" y="16356"/>
                  <a:pt x="4801" y="16401"/>
                </a:cubicBezTo>
                <a:cubicBezTo>
                  <a:pt x="4711" y="16428"/>
                  <a:pt x="4622" y="16446"/>
                  <a:pt x="4524" y="16455"/>
                </a:cubicBezTo>
                <a:lnTo>
                  <a:pt x="4497" y="16455"/>
                </a:lnTo>
                <a:cubicBezTo>
                  <a:pt x="4818" y="16169"/>
                  <a:pt x="4988" y="15732"/>
                  <a:pt x="4890" y="15286"/>
                </a:cubicBezTo>
                <a:cubicBezTo>
                  <a:pt x="4766" y="14730"/>
                  <a:pt x="4268" y="14348"/>
                  <a:pt x="3720" y="14348"/>
                </a:cubicBezTo>
                <a:cubicBezTo>
                  <a:pt x="3635" y="14348"/>
                  <a:pt x="3549" y="14357"/>
                  <a:pt x="3462" y="14376"/>
                </a:cubicBezTo>
                <a:cubicBezTo>
                  <a:pt x="2811" y="14519"/>
                  <a:pt x="2401" y="15161"/>
                  <a:pt x="2543" y="15803"/>
                </a:cubicBezTo>
                <a:cubicBezTo>
                  <a:pt x="2588" y="16000"/>
                  <a:pt x="2677" y="16169"/>
                  <a:pt x="2802" y="16321"/>
                </a:cubicBezTo>
                <a:lnTo>
                  <a:pt x="2793" y="16321"/>
                </a:lnTo>
                <a:cubicBezTo>
                  <a:pt x="2820" y="16347"/>
                  <a:pt x="2847" y="16365"/>
                  <a:pt x="2874" y="16392"/>
                </a:cubicBezTo>
                <a:cubicBezTo>
                  <a:pt x="2882" y="16401"/>
                  <a:pt x="2891" y="16419"/>
                  <a:pt x="2900" y="16428"/>
                </a:cubicBezTo>
                <a:cubicBezTo>
                  <a:pt x="3352" y="16879"/>
                  <a:pt x="3951" y="16982"/>
                  <a:pt x="4403" y="16982"/>
                </a:cubicBezTo>
                <a:cubicBezTo>
                  <a:pt x="4783" y="16982"/>
                  <a:pt x="5059" y="16909"/>
                  <a:pt x="5059" y="16909"/>
                </a:cubicBezTo>
                <a:cubicBezTo>
                  <a:pt x="5229" y="16883"/>
                  <a:pt x="5398" y="16802"/>
                  <a:pt x="5541" y="16731"/>
                </a:cubicBezTo>
                <a:cubicBezTo>
                  <a:pt x="5880" y="16562"/>
                  <a:pt x="6165" y="16312"/>
                  <a:pt x="6362" y="15991"/>
                </a:cubicBezTo>
                <a:cubicBezTo>
                  <a:pt x="6460" y="15839"/>
                  <a:pt x="6531" y="15678"/>
                  <a:pt x="6585" y="15509"/>
                </a:cubicBezTo>
                <a:cubicBezTo>
                  <a:pt x="6620" y="15366"/>
                  <a:pt x="6656" y="15223"/>
                  <a:pt x="6656" y="15072"/>
                </a:cubicBezTo>
                <a:cubicBezTo>
                  <a:pt x="6656" y="14876"/>
                  <a:pt x="6603" y="14679"/>
                  <a:pt x="6540" y="14483"/>
                </a:cubicBezTo>
                <a:cubicBezTo>
                  <a:pt x="6397" y="14037"/>
                  <a:pt x="6210" y="13609"/>
                  <a:pt x="6023" y="13181"/>
                </a:cubicBezTo>
                <a:cubicBezTo>
                  <a:pt x="5978" y="13073"/>
                  <a:pt x="5933" y="12975"/>
                  <a:pt x="5889" y="12877"/>
                </a:cubicBezTo>
                <a:cubicBezTo>
                  <a:pt x="5809" y="12690"/>
                  <a:pt x="5728" y="12511"/>
                  <a:pt x="5648" y="12333"/>
                </a:cubicBezTo>
                <a:cubicBezTo>
                  <a:pt x="5639" y="12315"/>
                  <a:pt x="5639" y="12306"/>
                  <a:pt x="5639" y="12297"/>
                </a:cubicBezTo>
                <a:cubicBezTo>
                  <a:pt x="5639" y="12297"/>
                  <a:pt x="6692" y="11726"/>
                  <a:pt x="6710" y="10683"/>
                </a:cubicBezTo>
                <a:cubicBezTo>
                  <a:pt x="6710" y="10683"/>
                  <a:pt x="6808" y="9032"/>
                  <a:pt x="5461" y="8390"/>
                </a:cubicBezTo>
                <a:cubicBezTo>
                  <a:pt x="5241" y="8290"/>
                  <a:pt x="4959" y="8252"/>
                  <a:pt x="4685" y="8252"/>
                </a:cubicBezTo>
                <a:cubicBezTo>
                  <a:pt x="4492" y="8252"/>
                  <a:pt x="4302" y="8271"/>
                  <a:pt x="4140" y="8301"/>
                </a:cubicBezTo>
                <a:cubicBezTo>
                  <a:pt x="4038" y="8319"/>
                  <a:pt x="3984" y="8339"/>
                  <a:pt x="3940" y="8339"/>
                </a:cubicBezTo>
                <a:cubicBezTo>
                  <a:pt x="3895" y="8339"/>
                  <a:pt x="3859" y="8319"/>
                  <a:pt x="3792" y="8256"/>
                </a:cubicBezTo>
                <a:cubicBezTo>
                  <a:pt x="3668" y="8140"/>
                  <a:pt x="3159" y="6864"/>
                  <a:pt x="2981" y="6463"/>
                </a:cubicBezTo>
                <a:cubicBezTo>
                  <a:pt x="3775" y="5687"/>
                  <a:pt x="4256" y="4607"/>
                  <a:pt x="4301" y="3501"/>
                </a:cubicBezTo>
                <a:cubicBezTo>
                  <a:pt x="4354" y="2395"/>
                  <a:pt x="3953" y="1280"/>
                  <a:pt x="3230" y="450"/>
                </a:cubicBezTo>
                <a:cubicBezTo>
                  <a:pt x="3033" y="222"/>
                  <a:pt x="2758" y="1"/>
                  <a:pt x="247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rot="-1099453">
            <a:off x="169264" y="3980681"/>
            <a:ext cx="144696" cy="144437"/>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rot="-1099483">
            <a:off x="1813316" y="4839845"/>
            <a:ext cx="98323" cy="98169"/>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rot="-1099483">
            <a:off x="7033291" y="155245"/>
            <a:ext cx="98323" cy="98169"/>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rot="-1099453">
            <a:off x="8870489" y="840131"/>
            <a:ext cx="144696" cy="144437"/>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rot="-1099483">
            <a:off x="345954" y="1227295"/>
            <a:ext cx="98323" cy="98169"/>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rot="-1099483">
            <a:off x="7895166" y="4883770"/>
            <a:ext cx="98323" cy="98169"/>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txBox="1">
            <a:spLocks noGrp="1"/>
          </p:cNvSpPr>
          <p:nvPr>
            <p:ph type="ctrTitle"/>
          </p:nvPr>
        </p:nvSpPr>
        <p:spPr>
          <a:xfrm>
            <a:off x="2041800" y="1338425"/>
            <a:ext cx="5060400" cy="1350300"/>
          </a:xfrm>
          <a:prstGeom prst="rect">
            <a:avLst/>
          </a:prstGeom>
        </p:spPr>
        <p:txBody>
          <a:bodyPr spcFirstLastPara="1" wrap="square" lIns="91425" tIns="91425" rIns="91425" bIns="91425" anchor="ctr" anchorCtr="0">
            <a:noAutofit/>
          </a:bodyPr>
          <a:lstStyle>
            <a:lvl1pPr lvl="0" algn="ctr">
              <a:spcBef>
                <a:spcPts val="0"/>
              </a:spcBef>
              <a:spcAft>
                <a:spcPts val="0"/>
              </a:spcAft>
              <a:buClr>
                <a:srgbClr val="191919"/>
              </a:buClr>
              <a:buSzPts val="5200"/>
              <a:buNone/>
              <a:defRPr sz="4700">
                <a:latin typeface="Luckiest Guy"/>
                <a:ea typeface="Luckiest Guy"/>
                <a:cs typeface="Luckiest Guy"/>
                <a:sym typeface="Luckiest Guy"/>
              </a:defRPr>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87" name="Google Shape;87;p2"/>
          <p:cNvSpPr txBox="1">
            <a:spLocks noGrp="1"/>
          </p:cNvSpPr>
          <p:nvPr>
            <p:ph type="subTitle" idx="1"/>
          </p:nvPr>
        </p:nvSpPr>
        <p:spPr>
          <a:xfrm>
            <a:off x="2041800" y="3766425"/>
            <a:ext cx="5060400" cy="4758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1400"/>
              <a:buNone/>
              <a:defRPr sz="1600">
                <a:latin typeface="Bellota Text"/>
                <a:ea typeface="Bellota Text"/>
                <a:cs typeface="Bellota Text"/>
                <a:sym typeface="Bellota Text"/>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88" name="Google Shape;88;p2"/>
          <p:cNvSpPr txBox="1">
            <a:spLocks noGrp="1"/>
          </p:cNvSpPr>
          <p:nvPr>
            <p:ph type="ctrTitle" idx="2"/>
          </p:nvPr>
        </p:nvSpPr>
        <p:spPr>
          <a:xfrm>
            <a:off x="2041800" y="2688725"/>
            <a:ext cx="5060400" cy="10776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191919"/>
              </a:buClr>
              <a:buSzPts val="5200"/>
              <a:buNone/>
              <a:defRPr sz="7200">
                <a:solidFill>
                  <a:srgbClr val="1F99A0"/>
                </a:solidFill>
                <a:latin typeface="Luckiest Guy"/>
                <a:ea typeface="Luckiest Guy"/>
                <a:cs typeface="Luckiest Guy"/>
                <a:sym typeface="Luckiest Guy"/>
              </a:defRPr>
            </a:lvl1pPr>
            <a:lvl2pPr lvl="1" algn="ctr" rtl="0">
              <a:spcBef>
                <a:spcPts val="0"/>
              </a:spcBef>
              <a:spcAft>
                <a:spcPts val="0"/>
              </a:spcAft>
              <a:buClr>
                <a:srgbClr val="191919"/>
              </a:buClr>
              <a:buSzPts val="5200"/>
              <a:buNone/>
              <a:defRPr sz="5200">
                <a:solidFill>
                  <a:srgbClr val="191919"/>
                </a:solidFill>
              </a:defRPr>
            </a:lvl2pPr>
            <a:lvl3pPr lvl="2" algn="ctr" rtl="0">
              <a:spcBef>
                <a:spcPts val="0"/>
              </a:spcBef>
              <a:spcAft>
                <a:spcPts val="0"/>
              </a:spcAft>
              <a:buClr>
                <a:srgbClr val="191919"/>
              </a:buClr>
              <a:buSzPts val="5200"/>
              <a:buNone/>
              <a:defRPr sz="5200">
                <a:solidFill>
                  <a:srgbClr val="191919"/>
                </a:solidFill>
              </a:defRPr>
            </a:lvl3pPr>
            <a:lvl4pPr lvl="3" algn="ctr" rtl="0">
              <a:spcBef>
                <a:spcPts val="0"/>
              </a:spcBef>
              <a:spcAft>
                <a:spcPts val="0"/>
              </a:spcAft>
              <a:buClr>
                <a:srgbClr val="191919"/>
              </a:buClr>
              <a:buSzPts val="5200"/>
              <a:buNone/>
              <a:defRPr sz="5200">
                <a:solidFill>
                  <a:srgbClr val="191919"/>
                </a:solidFill>
              </a:defRPr>
            </a:lvl4pPr>
            <a:lvl5pPr lvl="4" algn="ctr" rtl="0">
              <a:spcBef>
                <a:spcPts val="0"/>
              </a:spcBef>
              <a:spcAft>
                <a:spcPts val="0"/>
              </a:spcAft>
              <a:buClr>
                <a:srgbClr val="191919"/>
              </a:buClr>
              <a:buSzPts val="5200"/>
              <a:buNone/>
              <a:defRPr sz="5200">
                <a:solidFill>
                  <a:srgbClr val="191919"/>
                </a:solidFill>
              </a:defRPr>
            </a:lvl5pPr>
            <a:lvl6pPr lvl="5" algn="ctr" rtl="0">
              <a:spcBef>
                <a:spcPts val="0"/>
              </a:spcBef>
              <a:spcAft>
                <a:spcPts val="0"/>
              </a:spcAft>
              <a:buClr>
                <a:srgbClr val="191919"/>
              </a:buClr>
              <a:buSzPts val="5200"/>
              <a:buNone/>
              <a:defRPr sz="5200">
                <a:solidFill>
                  <a:srgbClr val="191919"/>
                </a:solidFill>
              </a:defRPr>
            </a:lvl6pPr>
            <a:lvl7pPr lvl="6" algn="ctr" rtl="0">
              <a:spcBef>
                <a:spcPts val="0"/>
              </a:spcBef>
              <a:spcAft>
                <a:spcPts val="0"/>
              </a:spcAft>
              <a:buClr>
                <a:srgbClr val="191919"/>
              </a:buClr>
              <a:buSzPts val="5200"/>
              <a:buNone/>
              <a:defRPr sz="5200">
                <a:solidFill>
                  <a:srgbClr val="191919"/>
                </a:solidFill>
              </a:defRPr>
            </a:lvl7pPr>
            <a:lvl8pPr lvl="7" algn="ctr" rtl="0">
              <a:spcBef>
                <a:spcPts val="0"/>
              </a:spcBef>
              <a:spcAft>
                <a:spcPts val="0"/>
              </a:spcAft>
              <a:buClr>
                <a:srgbClr val="191919"/>
              </a:buClr>
              <a:buSzPts val="5200"/>
              <a:buNone/>
              <a:defRPr sz="5200">
                <a:solidFill>
                  <a:srgbClr val="191919"/>
                </a:solidFill>
              </a:defRPr>
            </a:lvl8pPr>
            <a:lvl9pPr lvl="8" algn="ctr" rtl="0">
              <a:spcBef>
                <a:spcPts val="0"/>
              </a:spcBef>
              <a:spcAft>
                <a:spcPts val="0"/>
              </a:spcAft>
              <a:buClr>
                <a:srgbClr val="191919"/>
              </a:buClr>
              <a:buSzPts val="5200"/>
              <a:buNone/>
              <a:defRPr sz="5200">
                <a:solidFill>
                  <a:srgbClr val="191919"/>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5"/>
        <p:cNvGrpSpPr/>
        <p:nvPr/>
      </p:nvGrpSpPr>
      <p:grpSpPr>
        <a:xfrm>
          <a:off x="0" y="0"/>
          <a:ext cx="0" cy="0"/>
          <a:chOff x="0" y="0"/>
          <a:chExt cx="0" cy="0"/>
        </a:xfrm>
      </p:grpSpPr>
      <p:grpSp>
        <p:nvGrpSpPr>
          <p:cNvPr id="226" name="Google Shape;226;p4"/>
          <p:cNvGrpSpPr/>
          <p:nvPr/>
        </p:nvGrpSpPr>
        <p:grpSpPr>
          <a:xfrm>
            <a:off x="-60875" y="-44400"/>
            <a:ext cx="9265800" cy="5311635"/>
            <a:chOff x="-60875" y="-44400"/>
            <a:chExt cx="9265800" cy="5311635"/>
          </a:xfrm>
        </p:grpSpPr>
        <p:grpSp>
          <p:nvGrpSpPr>
            <p:cNvPr id="227" name="Google Shape;227;p4"/>
            <p:cNvGrpSpPr/>
            <p:nvPr/>
          </p:nvGrpSpPr>
          <p:grpSpPr>
            <a:xfrm>
              <a:off x="-60875" y="-44400"/>
              <a:ext cx="9265800" cy="5276700"/>
              <a:chOff x="-60875" y="-44400"/>
              <a:chExt cx="9265800" cy="5276700"/>
            </a:xfrm>
          </p:grpSpPr>
          <p:grpSp>
            <p:nvGrpSpPr>
              <p:cNvPr id="228" name="Google Shape;228;p4"/>
              <p:cNvGrpSpPr/>
              <p:nvPr/>
            </p:nvGrpSpPr>
            <p:grpSpPr>
              <a:xfrm>
                <a:off x="-60875" y="292275"/>
                <a:ext cx="9265800" cy="4558950"/>
                <a:chOff x="-60875" y="292275"/>
                <a:chExt cx="9265800" cy="4558950"/>
              </a:xfrm>
            </p:grpSpPr>
            <p:cxnSp>
              <p:nvCxnSpPr>
                <p:cNvPr id="229" name="Google Shape;229;p4"/>
                <p:cNvCxnSpPr/>
                <p:nvPr/>
              </p:nvCxnSpPr>
              <p:spPr>
                <a:xfrm>
                  <a:off x="-60875" y="2922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230" name="Google Shape;230;p4"/>
                <p:cNvCxnSpPr/>
                <p:nvPr/>
              </p:nvCxnSpPr>
              <p:spPr>
                <a:xfrm>
                  <a:off x="-60875" y="7067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231" name="Google Shape;231;p4"/>
                <p:cNvCxnSpPr/>
                <p:nvPr/>
              </p:nvCxnSpPr>
              <p:spPr>
                <a:xfrm>
                  <a:off x="-60875" y="11211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232" name="Google Shape;232;p4"/>
                <p:cNvCxnSpPr/>
                <p:nvPr/>
              </p:nvCxnSpPr>
              <p:spPr>
                <a:xfrm>
                  <a:off x="-60875" y="15356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233" name="Google Shape;233;p4"/>
                <p:cNvCxnSpPr/>
                <p:nvPr/>
              </p:nvCxnSpPr>
              <p:spPr>
                <a:xfrm>
                  <a:off x="-60875" y="19500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234" name="Google Shape;234;p4"/>
                <p:cNvCxnSpPr/>
                <p:nvPr/>
              </p:nvCxnSpPr>
              <p:spPr>
                <a:xfrm>
                  <a:off x="-60875" y="23645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235" name="Google Shape;235;p4"/>
                <p:cNvCxnSpPr/>
                <p:nvPr/>
              </p:nvCxnSpPr>
              <p:spPr>
                <a:xfrm>
                  <a:off x="-60875" y="27789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236" name="Google Shape;236;p4"/>
                <p:cNvCxnSpPr/>
                <p:nvPr/>
              </p:nvCxnSpPr>
              <p:spPr>
                <a:xfrm>
                  <a:off x="-60875" y="31934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237" name="Google Shape;237;p4"/>
                <p:cNvCxnSpPr/>
                <p:nvPr/>
              </p:nvCxnSpPr>
              <p:spPr>
                <a:xfrm>
                  <a:off x="-60875" y="36078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238" name="Google Shape;238;p4"/>
                <p:cNvCxnSpPr/>
                <p:nvPr/>
              </p:nvCxnSpPr>
              <p:spPr>
                <a:xfrm>
                  <a:off x="-60875" y="40223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239" name="Google Shape;239;p4"/>
                <p:cNvCxnSpPr/>
                <p:nvPr/>
              </p:nvCxnSpPr>
              <p:spPr>
                <a:xfrm>
                  <a:off x="-60875" y="44367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240" name="Google Shape;240;p4"/>
                <p:cNvCxnSpPr/>
                <p:nvPr/>
              </p:nvCxnSpPr>
              <p:spPr>
                <a:xfrm>
                  <a:off x="-60875" y="4851225"/>
                  <a:ext cx="9265800" cy="0"/>
                </a:xfrm>
                <a:prstGeom prst="straightConnector1">
                  <a:avLst/>
                </a:prstGeom>
                <a:noFill/>
                <a:ln w="9525" cap="flat" cmpd="sng">
                  <a:solidFill>
                    <a:srgbClr val="FAD6B3"/>
                  </a:solidFill>
                  <a:prstDash val="solid"/>
                  <a:round/>
                  <a:headEnd type="none" w="med" len="med"/>
                  <a:tailEnd type="none" w="med" len="med"/>
                </a:ln>
              </p:spPr>
            </p:cxnSp>
          </p:grpSp>
          <p:grpSp>
            <p:nvGrpSpPr>
              <p:cNvPr id="241" name="Google Shape;241;p4"/>
              <p:cNvGrpSpPr/>
              <p:nvPr/>
            </p:nvGrpSpPr>
            <p:grpSpPr>
              <a:xfrm>
                <a:off x="424088" y="-44400"/>
                <a:ext cx="8295875" cy="5276700"/>
                <a:chOff x="424088" y="-44400"/>
                <a:chExt cx="8295875" cy="5276700"/>
              </a:xfrm>
            </p:grpSpPr>
            <p:cxnSp>
              <p:nvCxnSpPr>
                <p:cNvPr id="242" name="Google Shape;242;p4"/>
                <p:cNvCxnSpPr/>
                <p:nvPr/>
              </p:nvCxnSpPr>
              <p:spPr>
                <a:xfrm>
                  <a:off x="4240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243" name="Google Shape;243;p4"/>
                <p:cNvCxnSpPr/>
                <p:nvPr/>
              </p:nvCxnSpPr>
              <p:spPr>
                <a:xfrm>
                  <a:off x="8607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244" name="Google Shape;244;p4"/>
                <p:cNvCxnSpPr/>
                <p:nvPr/>
              </p:nvCxnSpPr>
              <p:spPr>
                <a:xfrm>
                  <a:off x="12973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245" name="Google Shape;245;p4"/>
                <p:cNvCxnSpPr/>
                <p:nvPr/>
              </p:nvCxnSpPr>
              <p:spPr>
                <a:xfrm>
                  <a:off x="173396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246" name="Google Shape;246;p4"/>
                <p:cNvCxnSpPr/>
                <p:nvPr/>
              </p:nvCxnSpPr>
              <p:spPr>
                <a:xfrm>
                  <a:off x="21705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247" name="Google Shape;247;p4"/>
                <p:cNvCxnSpPr/>
                <p:nvPr/>
              </p:nvCxnSpPr>
              <p:spPr>
                <a:xfrm>
                  <a:off x="26072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248" name="Google Shape;248;p4"/>
                <p:cNvCxnSpPr/>
                <p:nvPr/>
              </p:nvCxnSpPr>
              <p:spPr>
                <a:xfrm>
                  <a:off x="30438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249" name="Google Shape;249;p4"/>
                <p:cNvCxnSpPr/>
                <p:nvPr/>
              </p:nvCxnSpPr>
              <p:spPr>
                <a:xfrm>
                  <a:off x="348046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250" name="Google Shape;250;p4"/>
                <p:cNvCxnSpPr/>
                <p:nvPr/>
              </p:nvCxnSpPr>
              <p:spPr>
                <a:xfrm>
                  <a:off x="39170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251" name="Google Shape;251;p4"/>
                <p:cNvCxnSpPr/>
                <p:nvPr/>
              </p:nvCxnSpPr>
              <p:spPr>
                <a:xfrm>
                  <a:off x="43537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252" name="Google Shape;252;p4"/>
                <p:cNvCxnSpPr/>
                <p:nvPr/>
              </p:nvCxnSpPr>
              <p:spPr>
                <a:xfrm>
                  <a:off x="47903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253" name="Google Shape;253;p4"/>
                <p:cNvCxnSpPr/>
                <p:nvPr/>
              </p:nvCxnSpPr>
              <p:spPr>
                <a:xfrm>
                  <a:off x="522696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254" name="Google Shape;254;p4"/>
                <p:cNvCxnSpPr/>
                <p:nvPr/>
              </p:nvCxnSpPr>
              <p:spPr>
                <a:xfrm>
                  <a:off x="56635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255" name="Google Shape;255;p4"/>
                <p:cNvCxnSpPr/>
                <p:nvPr/>
              </p:nvCxnSpPr>
              <p:spPr>
                <a:xfrm>
                  <a:off x="61002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256" name="Google Shape;256;p4"/>
                <p:cNvCxnSpPr/>
                <p:nvPr/>
              </p:nvCxnSpPr>
              <p:spPr>
                <a:xfrm>
                  <a:off x="65368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257" name="Google Shape;257;p4"/>
                <p:cNvCxnSpPr/>
                <p:nvPr/>
              </p:nvCxnSpPr>
              <p:spPr>
                <a:xfrm>
                  <a:off x="697346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258" name="Google Shape;258;p4"/>
                <p:cNvCxnSpPr/>
                <p:nvPr/>
              </p:nvCxnSpPr>
              <p:spPr>
                <a:xfrm>
                  <a:off x="74100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259" name="Google Shape;259;p4"/>
                <p:cNvCxnSpPr/>
                <p:nvPr/>
              </p:nvCxnSpPr>
              <p:spPr>
                <a:xfrm>
                  <a:off x="78467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260" name="Google Shape;260;p4"/>
                <p:cNvCxnSpPr/>
                <p:nvPr/>
              </p:nvCxnSpPr>
              <p:spPr>
                <a:xfrm>
                  <a:off x="82833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261" name="Google Shape;261;p4"/>
                <p:cNvCxnSpPr/>
                <p:nvPr/>
              </p:nvCxnSpPr>
              <p:spPr>
                <a:xfrm>
                  <a:off x="8719963" y="-44400"/>
                  <a:ext cx="0" cy="5276700"/>
                </a:xfrm>
                <a:prstGeom prst="straightConnector1">
                  <a:avLst/>
                </a:prstGeom>
                <a:noFill/>
                <a:ln w="9525" cap="flat" cmpd="sng">
                  <a:solidFill>
                    <a:srgbClr val="FAD6B3"/>
                  </a:solidFill>
                  <a:prstDash val="solid"/>
                  <a:round/>
                  <a:headEnd type="none" w="med" len="med"/>
                  <a:tailEnd type="none" w="med" len="med"/>
                </a:ln>
              </p:spPr>
            </p:cxnSp>
          </p:grpSp>
        </p:grpSp>
        <p:sp>
          <p:nvSpPr>
            <p:cNvPr id="262" name="Google Shape;262;p4"/>
            <p:cNvSpPr/>
            <p:nvPr/>
          </p:nvSpPr>
          <p:spPr>
            <a:xfrm rot="615569" flipH="1">
              <a:off x="6343872" y="5221759"/>
              <a:ext cx="32631" cy="42913"/>
            </a:xfrm>
            <a:custGeom>
              <a:avLst/>
              <a:gdLst/>
              <a:ahLst/>
              <a:cxnLst/>
              <a:rect l="l" t="t" r="r" b="b"/>
              <a:pathLst>
                <a:path w="1298" h="1707" extrusionOk="0">
                  <a:moveTo>
                    <a:pt x="275" y="1"/>
                  </a:moveTo>
                  <a:cubicBezTo>
                    <a:pt x="233" y="1"/>
                    <a:pt x="191" y="12"/>
                    <a:pt x="153" y="34"/>
                  </a:cubicBezTo>
                  <a:cubicBezTo>
                    <a:pt x="39" y="100"/>
                    <a:pt x="0" y="247"/>
                    <a:pt x="68" y="362"/>
                  </a:cubicBezTo>
                  <a:cubicBezTo>
                    <a:pt x="312" y="776"/>
                    <a:pt x="564" y="1187"/>
                    <a:pt x="822" y="1595"/>
                  </a:cubicBezTo>
                  <a:cubicBezTo>
                    <a:pt x="869" y="1667"/>
                    <a:pt x="947" y="1707"/>
                    <a:pt x="1026" y="1707"/>
                  </a:cubicBezTo>
                  <a:cubicBezTo>
                    <a:pt x="1069" y="1707"/>
                    <a:pt x="1114" y="1694"/>
                    <a:pt x="1152" y="1670"/>
                  </a:cubicBezTo>
                  <a:cubicBezTo>
                    <a:pt x="1265" y="1600"/>
                    <a:pt x="1298" y="1452"/>
                    <a:pt x="1227" y="1340"/>
                  </a:cubicBezTo>
                  <a:cubicBezTo>
                    <a:pt x="972" y="938"/>
                    <a:pt x="723" y="529"/>
                    <a:pt x="480" y="119"/>
                  </a:cubicBezTo>
                  <a:cubicBezTo>
                    <a:pt x="436" y="43"/>
                    <a:pt x="356" y="1"/>
                    <a:pt x="275" y="1"/>
                  </a:cubicBezTo>
                  <a:close/>
                </a:path>
              </a:pathLst>
            </a:custGeom>
            <a:solidFill>
              <a:srgbClr val="004468"/>
            </a:solidFill>
            <a:ln w="9525" cap="flat" cmpd="sng">
              <a:solidFill>
                <a:srgbClr val="FAD6B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3" name="Google Shape;263;p4"/>
          <p:cNvGrpSpPr/>
          <p:nvPr/>
        </p:nvGrpSpPr>
        <p:grpSpPr>
          <a:xfrm>
            <a:off x="274200" y="323415"/>
            <a:ext cx="8595600" cy="4496670"/>
            <a:chOff x="303850" y="534800"/>
            <a:chExt cx="8595600" cy="4153200"/>
          </a:xfrm>
        </p:grpSpPr>
        <p:sp>
          <p:nvSpPr>
            <p:cNvPr id="264" name="Google Shape;264;p4"/>
            <p:cNvSpPr/>
            <p:nvPr/>
          </p:nvSpPr>
          <p:spPr>
            <a:xfrm>
              <a:off x="303850" y="534800"/>
              <a:ext cx="8595600" cy="4153200"/>
            </a:xfrm>
            <a:prstGeom prst="roundRect">
              <a:avLst>
                <a:gd name="adj" fmla="val 16667"/>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5" name="Google Shape;265;p4"/>
            <p:cNvGrpSpPr/>
            <p:nvPr/>
          </p:nvGrpSpPr>
          <p:grpSpPr>
            <a:xfrm>
              <a:off x="337400" y="785925"/>
              <a:ext cx="8535350" cy="3650950"/>
              <a:chOff x="337400" y="696600"/>
              <a:chExt cx="8535350" cy="3650950"/>
            </a:xfrm>
          </p:grpSpPr>
          <p:cxnSp>
            <p:nvCxnSpPr>
              <p:cNvPr id="266" name="Google Shape;266;p4"/>
              <p:cNvCxnSpPr/>
              <p:nvPr/>
            </p:nvCxnSpPr>
            <p:spPr>
              <a:xfrm>
                <a:off x="549850" y="696600"/>
                <a:ext cx="8322900" cy="0"/>
              </a:xfrm>
              <a:prstGeom prst="straightConnector1">
                <a:avLst/>
              </a:prstGeom>
              <a:noFill/>
              <a:ln w="9525" cap="flat" cmpd="sng">
                <a:solidFill>
                  <a:srgbClr val="F5F5F5"/>
                </a:solidFill>
                <a:prstDash val="solid"/>
                <a:round/>
                <a:headEnd type="none" w="med" len="med"/>
                <a:tailEnd type="none" w="med" len="med"/>
              </a:ln>
            </p:spPr>
          </p:cxnSp>
          <p:cxnSp>
            <p:nvCxnSpPr>
              <p:cNvPr id="267" name="Google Shape;267;p4"/>
              <p:cNvCxnSpPr/>
              <p:nvPr/>
            </p:nvCxnSpPr>
            <p:spPr>
              <a:xfrm>
                <a:off x="341125" y="1061600"/>
                <a:ext cx="8509200" cy="0"/>
              </a:xfrm>
              <a:prstGeom prst="straightConnector1">
                <a:avLst/>
              </a:prstGeom>
              <a:noFill/>
              <a:ln w="9525" cap="flat" cmpd="sng">
                <a:solidFill>
                  <a:srgbClr val="F5F5F5"/>
                </a:solidFill>
                <a:prstDash val="solid"/>
                <a:round/>
                <a:headEnd type="none" w="med" len="med"/>
                <a:tailEnd type="none" w="med" len="med"/>
              </a:ln>
            </p:spPr>
          </p:cxnSp>
          <p:cxnSp>
            <p:nvCxnSpPr>
              <p:cNvPr id="268" name="Google Shape;268;p4"/>
              <p:cNvCxnSpPr/>
              <p:nvPr/>
            </p:nvCxnSpPr>
            <p:spPr>
              <a:xfrm>
                <a:off x="344850" y="1426600"/>
                <a:ext cx="8450100" cy="0"/>
              </a:xfrm>
              <a:prstGeom prst="straightConnector1">
                <a:avLst/>
              </a:prstGeom>
              <a:noFill/>
              <a:ln w="9525" cap="flat" cmpd="sng">
                <a:solidFill>
                  <a:srgbClr val="F5F5F5"/>
                </a:solidFill>
                <a:prstDash val="solid"/>
                <a:round/>
                <a:headEnd type="none" w="med" len="med"/>
                <a:tailEnd type="none" w="med" len="med"/>
              </a:ln>
            </p:spPr>
          </p:cxnSp>
          <p:cxnSp>
            <p:nvCxnSpPr>
              <p:cNvPr id="269" name="Google Shape;269;p4"/>
              <p:cNvCxnSpPr/>
              <p:nvPr/>
            </p:nvCxnSpPr>
            <p:spPr>
              <a:xfrm>
                <a:off x="352300" y="1791600"/>
                <a:ext cx="8427900" cy="0"/>
              </a:xfrm>
              <a:prstGeom prst="straightConnector1">
                <a:avLst/>
              </a:prstGeom>
              <a:noFill/>
              <a:ln w="9525" cap="flat" cmpd="sng">
                <a:solidFill>
                  <a:srgbClr val="F5F5F5"/>
                </a:solidFill>
                <a:prstDash val="solid"/>
                <a:round/>
                <a:headEnd type="none" w="med" len="med"/>
                <a:tailEnd type="none" w="med" len="med"/>
              </a:ln>
            </p:spPr>
          </p:cxnSp>
          <p:cxnSp>
            <p:nvCxnSpPr>
              <p:cNvPr id="270" name="Google Shape;270;p4"/>
              <p:cNvCxnSpPr/>
              <p:nvPr/>
            </p:nvCxnSpPr>
            <p:spPr>
              <a:xfrm>
                <a:off x="337400" y="2157550"/>
                <a:ext cx="8454000" cy="0"/>
              </a:xfrm>
              <a:prstGeom prst="straightConnector1">
                <a:avLst/>
              </a:prstGeom>
              <a:noFill/>
              <a:ln w="9525" cap="flat" cmpd="sng">
                <a:solidFill>
                  <a:srgbClr val="F5F5F5"/>
                </a:solidFill>
                <a:prstDash val="solid"/>
                <a:round/>
                <a:headEnd type="none" w="med" len="med"/>
                <a:tailEnd type="none" w="med" len="med"/>
              </a:ln>
            </p:spPr>
          </p:cxnSp>
          <p:cxnSp>
            <p:nvCxnSpPr>
              <p:cNvPr id="271" name="Google Shape;271;p4"/>
              <p:cNvCxnSpPr/>
              <p:nvPr/>
            </p:nvCxnSpPr>
            <p:spPr>
              <a:xfrm>
                <a:off x="344850" y="2522550"/>
                <a:ext cx="8454000" cy="0"/>
              </a:xfrm>
              <a:prstGeom prst="straightConnector1">
                <a:avLst/>
              </a:prstGeom>
              <a:noFill/>
              <a:ln w="9525" cap="flat" cmpd="sng">
                <a:solidFill>
                  <a:srgbClr val="F5F5F5"/>
                </a:solidFill>
                <a:prstDash val="solid"/>
                <a:round/>
                <a:headEnd type="none" w="med" len="med"/>
                <a:tailEnd type="none" w="med" len="med"/>
              </a:ln>
            </p:spPr>
          </p:cxnSp>
          <p:cxnSp>
            <p:nvCxnSpPr>
              <p:cNvPr id="272" name="Google Shape;272;p4"/>
              <p:cNvCxnSpPr/>
              <p:nvPr/>
            </p:nvCxnSpPr>
            <p:spPr>
              <a:xfrm>
                <a:off x="341125" y="2887550"/>
                <a:ext cx="8442900" cy="0"/>
              </a:xfrm>
              <a:prstGeom prst="straightConnector1">
                <a:avLst/>
              </a:prstGeom>
              <a:noFill/>
              <a:ln w="9525" cap="flat" cmpd="sng">
                <a:solidFill>
                  <a:srgbClr val="F5F5F5"/>
                </a:solidFill>
                <a:prstDash val="solid"/>
                <a:round/>
                <a:headEnd type="none" w="med" len="med"/>
                <a:tailEnd type="none" w="med" len="med"/>
              </a:ln>
            </p:spPr>
          </p:cxnSp>
          <p:cxnSp>
            <p:nvCxnSpPr>
              <p:cNvPr id="273" name="Google Shape;273;p4"/>
              <p:cNvCxnSpPr/>
              <p:nvPr/>
            </p:nvCxnSpPr>
            <p:spPr>
              <a:xfrm>
                <a:off x="356025" y="3252550"/>
                <a:ext cx="8446200" cy="0"/>
              </a:xfrm>
              <a:prstGeom prst="straightConnector1">
                <a:avLst/>
              </a:prstGeom>
              <a:noFill/>
              <a:ln w="9525" cap="flat" cmpd="sng">
                <a:solidFill>
                  <a:srgbClr val="F5F5F5"/>
                </a:solidFill>
                <a:prstDash val="solid"/>
                <a:round/>
                <a:headEnd type="none" w="med" len="med"/>
                <a:tailEnd type="none" w="med" len="med"/>
              </a:ln>
            </p:spPr>
          </p:cxnSp>
          <p:cxnSp>
            <p:nvCxnSpPr>
              <p:cNvPr id="274" name="Google Shape;274;p4"/>
              <p:cNvCxnSpPr/>
              <p:nvPr/>
            </p:nvCxnSpPr>
            <p:spPr>
              <a:xfrm>
                <a:off x="400750" y="3617550"/>
                <a:ext cx="8383200" cy="0"/>
              </a:xfrm>
              <a:prstGeom prst="straightConnector1">
                <a:avLst/>
              </a:prstGeom>
              <a:noFill/>
              <a:ln w="9525" cap="flat" cmpd="sng">
                <a:solidFill>
                  <a:srgbClr val="F5F5F5"/>
                </a:solidFill>
                <a:prstDash val="solid"/>
                <a:round/>
                <a:headEnd type="none" w="med" len="med"/>
                <a:tailEnd type="none" w="med" len="med"/>
              </a:ln>
            </p:spPr>
          </p:cxnSp>
          <p:cxnSp>
            <p:nvCxnSpPr>
              <p:cNvPr id="275" name="Google Shape;275;p4"/>
              <p:cNvCxnSpPr/>
              <p:nvPr/>
            </p:nvCxnSpPr>
            <p:spPr>
              <a:xfrm>
                <a:off x="404475" y="3982550"/>
                <a:ext cx="8378700" cy="0"/>
              </a:xfrm>
              <a:prstGeom prst="straightConnector1">
                <a:avLst/>
              </a:prstGeom>
              <a:noFill/>
              <a:ln w="9525" cap="flat" cmpd="sng">
                <a:solidFill>
                  <a:srgbClr val="F5F5F5"/>
                </a:solidFill>
                <a:prstDash val="solid"/>
                <a:round/>
                <a:headEnd type="none" w="med" len="med"/>
                <a:tailEnd type="none" w="med" len="med"/>
              </a:ln>
            </p:spPr>
          </p:cxnSp>
          <p:cxnSp>
            <p:nvCxnSpPr>
              <p:cNvPr id="276" name="Google Shape;276;p4"/>
              <p:cNvCxnSpPr/>
              <p:nvPr/>
            </p:nvCxnSpPr>
            <p:spPr>
              <a:xfrm>
                <a:off x="434300" y="4347550"/>
                <a:ext cx="8286000" cy="0"/>
              </a:xfrm>
              <a:prstGeom prst="straightConnector1">
                <a:avLst/>
              </a:prstGeom>
              <a:noFill/>
              <a:ln w="9525" cap="flat" cmpd="sng">
                <a:solidFill>
                  <a:srgbClr val="F5F5F5"/>
                </a:solidFill>
                <a:prstDash val="solid"/>
                <a:round/>
                <a:headEnd type="none" w="med" len="med"/>
                <a:tailEnd type="none" w="med" len="med"/>
              </a:ln>
            </p:spPr>
          </p:cxnSp>
        </p:grpSp>
      </p:grpSp>
      <p:grpSp>
        <p:nvGrpSpPr>
          <p:cNvPr id="277" name="Google Shape;277;p4"/>
          <p:cNvGrpSpPr/>
          <p:nvPr/>
        </p:nvGrpSpPr>
        <p:grpSpPr>
          <a:xfrm>
            <a:off x="-2017100" y="-350237"/>
            <a:ext cx="4511850" cy="1744100"/>
            <a:chOff x="-1813150" y="-350237"/>
            <a:chExt cx="4511850" cy="1744100"/>
          </a:xfrm>
        </p:grpSpPr>
        <p:grpSp>
          <p:nvGrpSpPr>
            <p:cNvPr id="278" name="Google Shape;278;p4"/>
            <p:cNvGrpSpPr/>
            <p:nvPr/>
          </p:nvGrpSpPr>
          <p:grpSpPr>
            <a:xfrm flipH="1">
              <a:off x="-1813150" y="-350237"/>
              <a:ext cx="4511850" cy="1744100"/>
              <a:chOff x="2389200" y="1048400"/>
              <a:chExt cx="4511850" cy="1744100"/>
            </a:xfrm>
          </p:grpSpPr>
          <p:sp>
            <p:nvSpPr>
              <p:cNvPr id="279" name="Google Shape;279;p4"/>
              <p:cNvSpPr/>
              <p:nvPr/>
            </p:nvSpPr>
            <p:spPr>
              <a:xfrm>
                <a:off x="3393050" y="1048400"/>
                <a:ext cx="3508000" cy="1198125"/>
              </a:xfrm>
              <a:custGeom>
                <a:avLst/>
                <a:gdLst/>
                <a:ahLst/>
                <a:cxnLst/>
                <a:rect l="l" t="t" r="r" b="b"/>
                <a:pathLst>
                  <a:path w="140320" h="47925" fill="none" extrusionOk="0">
                    <a:moveTo>
                      <a:pt x="0" y="3337"/>
                    </a:moveTo>
                    <a:cubicBezTo>
                      <a:pt x="38932" y="47924"/>
                      <a:pt x="109533" y="1"/>
                      <a:pt x="140319" y="13686"/>
                    </a:cubicBezTo>
                  </a:path>
                </a:pathLst>
              </a:custGeom>
              <a:noFill/>
              <a:ln w="19050" cap="rnd" cmpd="sng">
                <a:solidFill>
                  <a:schemeClr val="lt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4"/>
              <p:cNvSpPr/>
              <p:nvPr/>
            </p:nvSpPr>
            <p:spPr>
              <a:xfrm>
                <a:off x="2891000" y="1105275"/>
                <a:ext cx="3996225" cy="1414225"/>
              </a:xfrm>
              <a:custGeom>
                <a:avLst/>
                <a:gdLst/>
                <a:ahLst/>
                <a:cxnLst/>
                <a:rect l="l" t="t" r="r" b="b"/>
                <a:pathLst>
                  <a:path w="159849" h="56569" fill="none" extrusionOk="0">
                    <a:moveTo>
                      <a:pt x="1" y="1062"/>
                    </a:moveTo>
                    <a:cubicBezTo>
                      <a:pt x="47746" y="56569"/>
                      <a:pt x="116724" y="1"/>
                      <a:pt x="159848" y="20581"/>
                    </a:cubicBezTo>
                  </a:path>
                </a:pathLst>
              </a:custGeom>
              <a:noFill/>
              <a:ln w="19050" cap="rnd" cmpd="sng">
                <a:solidFill>
                  <a:schemeClr val="lt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4"/>
              <p:cNvSpPr/>
              <p:nvPr/>
            </p:nvSpPr>
            <p:spPr>
              <a:xfrm>
                <a:off x="2389200" y="1131825"/>
                <a:ext cx="4484200" cy="1660675"/>
              </a:xfrm>
              <a:custGeom>
                <a:avLst/>
                <a:gdLst/>
                <a:ahLst/>
                <a:cxnLst/>
                <a:rect l="l" t="t" r="r" b="b"/>
                <a:pathLst>
                  <a:path w="179368" h="66427" fill="none" extrusionOk="0">
                    <a:moveTo>
                      <a:pt x="0" y="0"/>
                    </a:moveTo>
                    <a:cubicBezTo>
                      <a:pt x="56551" y="66426"/>
                      <a:pt x="123905" y="1214"/>
                      <a:pt x="179367" y="28690"/>
                    </a:cubicBezTo>
                  </a:path>
                </a:pathLst>
              </a:custGeom>
              <a:noFill/>
              <a:ln w="19050" cap="rnd" cmpd="sng">
                <a:solidFill>
                  <a:schemeClr val="lt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2" name="Google Shape;282;p4"/>
            <p:cNvSpPr/>
            <p:nvPr/>
          </p:nvSpPr>
          <p:spPr>
            <a:xfrm>
              <a:off x="3058" y="0"/>
              <a:ext cx="2372887" cy="1043644"/>
            </a:xfrm>
            <a:custGeom>
              <a:avLst/>
              <a:gdLst/>
              <a:ahLst/>
              <a:cxnLst/>
              <a:rect l="l" t="t" r="r" b="b"/>
              <a:pathLst>
                <a:path w="56805" h="24984" extrusionOk="0">
                  <a:moveTo>
                    <a:pt x="18594" y="1"/>
                  </a:moveTo>
                  <a:cubicBezTo>
                    <a:pt x="12030" y="2851"/>
                    <a:pt x="11321" y="8136"/>
                    <a:pt x="6276" y="12104"/>
                  </a:cubicBezTo>
                  <a:cubicBezTo>
                    <a:pt x="4811" y="13268"/>
                    <a:pt x="2202" y="14211"/>
                    <a:pt x="1" y="14713"/>
                  </a:cubicBezTo>
                  <a:lnTo>
                    <a:pt x="1" y="24983"/>
                  </a:lnTo>
                  <a:cubicBezTo>
                    <a:pt x="18085" y="24983"/>
                    <a:pt x="18774" y="17062"/>
                    <a:pt x="28951" y="11448"/>
                  </a:cubicBezTo>
                  <a:cubicBezTo>
                    <a:pt x="39121" y="5842"/>
                    <a:pt x="47451" y="8826"/>
                    <a:pt x="568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4"/>
            <p:cNvSpPr/>
            <p:nvPr/>
          </p:nvSpPr>
          <p:spPr>
            <a:xfrm>
              <a:off x="352020" y="734077"/>
              <a:ext cx="113377" cy="113824"/>
            </a:xfrm>
            <a:custGeom>
              <a:avLst/>
              <a:gdLst/>
              <a:ahLst/>
              <a:cxnLst/>
              <a:rect l="l" t="t" r="r" b="b"/>
              <a:pathLst>
                <a:path w="1473" h="1479" extrusionOk="0">
                  <a:moveTo>
                    <a:pt x="736" y="0"/>
                  </a:moveTo>
                  <a:cubicBezTo>
                    <a:pt x="328" y="0"/>
                    <a:pt x="0" y="335"/>
                    <a:pt x="0" y="736"/>
                  </a:cubicBezTo>
                  <a:cubicBezTo>
                    <a:pt x="0" y="1144"/>
                    <a:pt x="328" y="1479"/>
                    <a:pt x="736" y="1479"/>
                  </a:cubicBezTo>
                  <a:cubicBezTo>
                    <a:pt x="1145" y="1479"/>
                    <a:pt x="1472" y="1144"/>
                    <a:pt x="1472" y="736"/>
                  </a:cubicBezTo>
                  <a:cubicBezTo>
                    <a:pt x="1472" y="335"/>
                    <a:pt x="1145" y="0"/>
                    <a:pt x="7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4"/>
            <p:cNvSpPr/>
            <p:nvPr/>
          </p:nvSpPr>
          <p:spPr>
            <a:xfrm>
              <a:off x="1523773" y="113252"/>
              <a:ext cx="113377" cy="113281"/>
            </a:xfrm>
            <a:custGeom>
              <a:avLst/>
              <a:gdLst/>
              <a:ahLst/>
              <a:cxnLst/>
              <a:rect l="l" t="t" r="r" b="b"/>
              <a:pathLst>
                <a:path w="1473" h="1472" extrusionOk="0">
                  <a:moveTo>
                    <a:pt x="736" y="0"/>
                  </a:moveTo>
                  <a:cubicBezTo>
                    <a:pt x="328" y="0"/>
                    <a:pt x="0" y="328"/>
                    <a:pt x="0" y="736"/>
                  </a:cubicBezTo>
                  <a:cubicBezTo>
                    <a:pt x="0" y="1144"/>
                    <a:pt x="328" y="1472"/>
                    <a:pt x="736" y="1472"/>
                  </a:cubicBezTo>
                  <a:cubicBezTo>
                    <a:pt x="1145" y="1472"/>
                    <a:pt x="1472" y="1144"/>
                    <a:pt x="1472" y="736"/>
                  </a:cubicBezTo>
                  <a:cubicBezTo>
                    <a:pt x="1472" y="328"/>
                    <a:pt x="1145" y="0"/>
                    <a:pt x="7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4"/>
            <p:cNvSpPr/>
            <p:nvPr/>
          </p:nvSpPr>
          <p:spPr>
            <a:xfrm>
              <a:off x="788099" y="414779"/>
              <a:ext cx="30494" cy="30243"/>
            </a:xfrm>
            <a:custGeom>
              <a:avLst/>
              <a:gdLst/>
              <a:ahLst/>
              <a:cxnLst/>
              <a:rect l="l" t="t" r="r" b="b"/>
              <a:pathLst>
                <a:path w="730" h="724" extrusionOk="0">
                  <a:moveTo>
                    <a:pt x="369" y="1"/>
                  </a:moveTo>
                  <a:cubicBezTo>
                    <a:pt x="168" y="1"/>
                    <a:pt x="1" y="161"/>
                    <a:pt x="1" y="362"/>
                  </a:cubicBezTo>
                  <a:cubicBezTo>
                    <a:pt x="1" y="563"/>
                    <a:pt x="168" y="723"/>
                    <a:pt x="369" y="723"/>
                  </a:cubicBezTo>
                  <a:cubicBezTo>
                    <a:pt x="569" y="723"/>
                    <a:pt x="730" y="563"/>
                    <a:pt x="730" y="362"/>
                  </a:cubicBezTo>
                  <a:cubicBezTo>
                    <a:pt x="730" y="161"/>
                    <a:pt x="569"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6" name="Google Shape;286;p4"/>
          <p:cNvGrpSpPr/>
          <p:nvPr/>
        </p:nvGrpSpPr>
        <p:grpSpPr>
          <a:xfrm rot="10800000" flipH="1">
            <a:off x="6755460" y="4165147"/>
            <a:ext cx="2931800" cy="1133316"/>
            <a:chOff x="2389200" y="1048400"/>
            <a:chExt cx="4511850" cy="1744100"/>
          </a:xfrm>
        </p:grpSpPr>
        <p:sp>
          <p:nvSpPr>
            <p:cNvPr id="287" name="Google Shape;287;p4"/>
            <p:cNvSpPr/>
            <p:nvPr/>
          </p:nvSpPr>
          <p:spPr>
            <a:xfrm>
              <a:off x="3393050" y="1048400"/>
              <a:ext cx="3508000" cy="1198125"/>
            </a:xfrm>
            <a:custGeom>
              <a:avLst/>
              <a:gdLst/>
              <a:ahLst/>
              <a:cxnLst/>
              <a:rect l="l" t="t" r="r" b="b"/>
              <a:pathLst>
                <a:path w="140320" h="47925" fill="none" extrusionOk="0">
                  <a:moveTo>
                    <a:pt x="0" y="3337"/>
                  </a:moveTo>
                  <a:cubicBezTo>
                    <a:pt x="38932" y="47924"/>
                    <a:pt x="109533" y="1"/>
                    <a:pt x="140319" y="13686"/>
                  </a:cubicBezTo>
                </a:path>
              </a:pathLst>
            </a:custGeom>
            <a:noFill/>
            <a:ln w="19050" cap="rnd" cmpd="sng">
              <a:solidFill>
                <a:schemeClr val="lt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4"/>
            <p:cNvSpPr/>
            <p:nvPr/>
          </p:nvSpPr>
          <p:spPr>
            <a:xfrm>
              <a:off x="2891000" y="1105275"/>
              <a:ext cx="3996225" cy="1414225"/>
            </a:xfrm>
            <a:custGeom>
              <a:avLst/>
              <a:gdLst/>
              <a:ahLst/>
              <a:cxnLst/>
              <a:rect l="l" t="t" r="r" b="b"/>
              <a:pathLst>
                <a:path w="159849" h="56569" fill="none" extrusionOk="0">
                  <a:moveTo>
                    <a:pt x="1" y="1062"/>
                  </a:moveTo>
                  <a:cubicBezTo>
                    <a:pt x="47746" y="56569"/>
                    <a:pt x="116724" y="1"/>
                    <a:pt x="159848" y="20581"/>
                  </a:cubicBezTo>
                </a:path>
              </a:pathLst>
            </a:custGeom>
            <a:noFill/>
            <a:ln w="19050" cap="rnd" cmpd="sng">
              <a:solidFill>
                <a:schemeClr val="lt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4"/>
            <p:cNvSpPr/>
            <p:nvPr/>
          </p:nvSpPr>
          <p:spPr>
            <a:xfrm>
              <a:off x="2389200" y="1131825"/>
              <a:ext cx="4484200" cy="1660675"/>
            </a:xfrm>
            <a:custGeom>
              <a:avLst/>
              <a:gdLst/>
              <a:ahLst/>
              <a:cxnLst/>
              <a:rect l="l" t="t" r="r" b="b"/>
              <a:pathLst>
                <a:path w="179368" h="66427" fill="none" extrusionOk="0">
                  <a:moveTo>
                    <a:pt x="0" y="0"/>
                  </a:moveTo>
                  <a:cubicBezTo>
                    <a:pt x="56551" y="66426"/>
                    <a:pt x="123905" y="1214"/>
                    <a:pt x="179367" y="28690"/>
                  </a:cubicBezTo>
                </a:path>
              </a:pathLst>
            </a:custGeom>
            <a:noFill/>
            <a:ln w="19050" cap="rnd" cmpd="sng">
              <a:solidFill>
                <a:schemeClr val="lt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0" name="Google Shape;290;p4"/>
          <p:cNvSpPr/>
          <p:nvPr/>
        </p:nvSpPr>
        <p:spPr>
          <a:xfrm rot="10800000" flipH="1">
            <a:off x="7671206" y="4225554"/>
            <a:ext cx="1802257" cy="1012513"/>
          </a:xfrm>
          <a:custGeom>
            <a:avLst/>
            <a:gdLst/>
            <a:ahLst/>
            <a:cxnLst/>
            <a:rect l="l" t="t" r="r" b="b"/>
            <a:pathLst>
              <a:path w="50094" h="28141" extrusionOk="0">
                <a:moveTo>
                  <a:pt x="0" y="0"/>
                </a:moveTo>
                <a:cubicBezTo>
                  <a:pt x="2737" y="4108"/>
                  <a:pt x="5052" y="7882"/>
                  <a:pt x="14553" y="10451"/>
                </a:cubicBezTo>
                <a:cubicBezTo>
                  <a:pt x="19952" y="11909"/>
                  <a:pt x="29299" y="11575"/>
                  <a:pt x="34732" y="15703"/>
                </a:cubicBezTo>
                <a:cubicBezTo>
                  <a:pt x="37883" y="18098"/>
                  <a:pt x="40853" y="21972"/>
                  <a:pt x="43550" y="24862"/>
                </a:cubicBezTo>
                <a:cubicBezTo>
                  <a:pt x="44854" y="26261"/>
                  <a:pt x="47511" y="27652"/>
                  <a:pt x="50093" y="28141"/>
                </a:cubicBezTo>
                <a:lnTo>
                  <a:pt x="50093" y="14071"/>
                </a:lnTo>
                <a:cubicBezTo>
                  <a:pt x="45396" y="10772"/>
                  <a:pt x="43416" y="2971"/>
                  <a:pt x="3626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4"/>
          <p:cNvSpPr/>
          <p:nvPr/>
        </p:nvSpPr>
        <p:spPr>
          <a:xfrm rot="-9700764" flipH="1">
            <a:off x="8102003" y="5058699"/>
            <a:ext cx="63880" cy="63786"/>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4"/>
          <p:cNvSpPr/>
          <p:nvPr/>
        </p:nvSpPr>
        <p:spPr>
          <a:xfrm rot="-9700345" flipH="1">
            <a:off x="8810500" y="4889059"/>
            <a:ext cx="142644" cy="142401"/>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4"/>
          <p:cNvSpPr/>
          <p:nvPr/>
        </p:nvSpPr>
        <p:spPr>
          <a:xfrm rot="-4438102">
            <a:off x="8504240" y="399676"/>
            <a:ext cx="327564" cy="326998"/>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4"/>
          <p:cNvSpPr/>
          <p:nvPr/>
        </p:nvSpPr>
        <p:spPr>
          <a:xfrm rot="-4438243">
            <a:off x="8504718" y="640409"/>
            <a:ext cx="432644" cy="397787"/>
          </a:xfrm>
          <a:custGeom>
            <a:avLst/>
            <a:gdLst/>
            <a:ahLst/>
            <a:cxnLst/>
            <a:rect l="l" t="t" r="r" b="b"/>
            <a:pathLst>
              <a:path w="10724" h="9860" extrusionOk="0">
                <a:moveTo>
                  <a:pt x="7961" y="0"/>
                </a:moveTo>
                <a:cubicBezTo>
                  <a:pt x="7108" y="0"/>
                  <a:pt x="6443" y="360"/>
                  <a:pt x="6120" y="834"/>
                </a:cubicBezTo>
                <a:lnTo>
                  <a:pt x="27" y="9496"/>
                </a:lnTo>
                <a:cubicBezTo>
                  <a:pt x="0" y="9531"/>
                  <a:pt x="9" y="9585"/>
                  <a:pt x="54" y="9612"/>
                </a:cubicBezTo>
                <a:lnTo>
                  <a:pt x="375" y="9844"/>
                </a:lnTo>
                <a:cubicBezTo>
                  <a:pt x="392" y="9854"/>
                  <a:pt x="411" y="9859"/>
                  <a:pt x="430" y="9859"/>
                </a:cubicBezTo>
                <a:cubicBezTo>
                  <a:pt x="457" y="9859"/>
                  <a:pt x="483" y="9847"/>
                  <a:pt x="500" y="9826"/>
                </a:cubicBezTo>
                <a:lnTo>
                  <a:pt x="6093" y="1868"/>
                </a:lnTo>
                <a:cubicBezTo>
                  <a:pt x="6414" y="2439"/>
                  <a:pt x="7182" y="2912"/>
                  <a:pt x="8109" y="3055"/>
                </a:cubicBezTo>
                <a:cubicBezTo>
                  <a:pt x="8301" y="3085"/>
                  <a:pt x="8489" y="3100"/>
                  <a:pt x="8671" y="3100"/>
                </a:cubicBezTo>
                <a:cubicBezTo>
                  <a:pt x="9716" y="3100"/>
                  <a:pt x="10549" y="2620"/>
                  <a:pt x="10625" y="1913"/>
                </a:cubicBezTo>
                <a:cubicBezTo>
                  <a:pt x="10723" y="1074"/>
                  <a:pt x="9751" y="236"/>
                  <a:pt x="8457" y="40"/>
                </a:cubicBezTo>
                <a:cubicBezTo>
                  <a:pt x="8286" y="13"/>
                  <a:pt x="8120" y="0"/>
                  <a:pt x="79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4"/>
          <p:cNvSpPr/>
          <p:nvPr/>
        </p:nvSpPr>
        <p:spPr>
          <a:xfrm>
            <a:off x="68210" y="4274435"/>
            <a:ext cx="414578" cy="415208"/>
          </a:xfrm>
          <a:custGeom>
            <a:avLst/>
            <a:gdLst/>
            <a:ahLst/>
            <a:cxnLst/>
            <a:rect l="l" t="t" r="r" b="b"/>
            <a:pathLst>
              <a:path w="6584" h="6594" extrusionOk="0">
                <a:moveTo>
                  <a:pt x="3292" y="1"/>
                </a:moveTo>
                <a:cubicBezTo>
                  <a:pt x="1472" y="1"/>
                  <a:pt x="0" y="1482"/>
                  <a:pt x="0" y="3293"/>
                </a:cubicBezTo>
                <a:cubicBezTo>
                  <a:pt x="0" y="5112"/>
                  <a:pt x="1472" y="6593"/>
                  <a:pt x="3292" y="6593"/>
                </a:cubicBezTo>
                <a:cubicBezTo>
                  <a:pt x="5103" y="6593"/>
                  <a:pt x="6584" y="5112"/>
                  <a:pt x="6584" y="3293"/>
                </a:cubicBezTo>
                <a:cubicBezTo>
                  <a:pt x="6584" y="1482"/>
                  <a:pt x="5103" y="1"/>
                  <a:pt x="32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6" name="Google Shape;296;p4"/>
          <p:cNvGrpSpPr/>
          <p:nvPr/>
        </p:nvGrpSpPr>
        <p:grpSpPr>
          <a:xfrm>
            <a:off x="-180071" y="4444762"/>
            <a:ext cx="537617" cy="489006"/>
            <a:chOff x="8718954" y="4687562"/>
            <a:chExt cx="537617" cy="489006"/>
          </a:xfrm>
        </p:grpSpPr>
        <p:sp>
          <p:nvSpPr>
            <p:cNvPr id="297" name="Google Shape;297;p4"/>
            <p:cNvSpPr/>
            <p:nvPr/>
          </p:nvSpPr>
          <p:spPr>
            <a:xfrm>
              <a:off x="9160419" y="4994907"/>
              <a:ext cx="96151" cy="84502"/>
            </a:xfrm>
            <a:custGeom>
              <a:avLst/>
              <a:gdLst/>
              <a:ahLst/>
              <a:cxnLst/>
              <a:rect l="l" t="t" r="r" b="b"/>
              <a:pathLst>
                <a:path w="1527" h="1342" extrusionOk="0">
                  <a:moveTo>
                    <a:pt x="761" y="1"/>
                  </a:moveTo>
                  <a:cubicBezTo>
                    <a:pt x="638" y="1"/>
                    <a:pt x="514" y="34"/>
                    <a:pt x="402" y="105"/>
                  </a:cubicBezTo>
                  <a:cubicBezTo>
                    <a:pt x="90" y="310"/>
                    <a:pt x="1" y="720"/>
                    <a:pt x="197" y="1032"/>
                  </a:cubicBezTo>
                  <a:cubicBezTo>
                    <a:pt x="323" y="1233"/>
                    <a:pt x="541" y="1342"/>
                    <a:pt x="761" y="1342"/>
                  </a:cubicBezTo>
                  <a:cubicBezTo>
                    <a:pt x="884" y="1342"/>
                    <a:pt x="1008" y="1308"/>
                    <a:pt x="1116" y="1238"/>
                  </a:cubicBezTo>
                  <a:cubicBezTo>
                    <a:pt x="1428" y="1032"/>
                    <a:pt x="1526" y="622"/>
                    <a:pt x="1321" y="310"/>
                  </a:cubicBezTo>
                  <a:cubicBezTo>
                    <a:pt x="1195" y="109"/>
                    <a:pt x="981" y="1"/>
                    <a:pt x="76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4"/>
            <p:cNvSpPr/>
            <p:nvPr/>
          </p:nvSpPr>
          <p:spPr>
            <a:xfrm>
              <a:off x="9007660" y="5092695"/>
              <a:ext cx="95522" cy="83873"/>
            </a:xfrm>
            <a:custGeom>
              <a:avLst/>
              <a:gdLst/>
              <a:ahLst/>
              <a:cxnLst/>
              <a:rect l="l" t="t" r="r" b="b"/>
              <a:pathLst>
                <a:path w="1517" h="1332" extrusionOk="0">
                  <a:moveTo>
                    <a:pt x="756" y="0"/>
                  </a:moveTo>
                  <a:cubicBezTo>
                    <a:pt x="634" y="0"/>
                    <a:pt x="510" y="34"/>
                    <a:pt x="402" y="104"/>
                  </a:cubicBezTo>
                  <a:cubicBezTo>
                    <a:pt x="90" y="300"/>
                    <a:pt x="0" y="711"/>
                    <a:pt x="197" y="1023"/>
                  </a:cubicBezTo>
                  <a:cubicBezTo>
                    <a:pt x="323" y="1223"/>
                    <a:pt x="537" y="1332"/>
                    <a:pt x="757" y="1332"/>
                  </a:cubicBezTo>
                  <a:cubicBezTo>
                    <a:pt x="880" y="1332"/>
                    <a:pt x="1004" y="1298"/>
                    <a:pt x="1116" y="1228"/>
                  </a:cubicBezTo>
                  <a:cubicBezTo>
                    <a:pt x="1428" y="1032"/>
                    <a:pt x="1517" y="621"/>
                    <a:pt x="1321" y="309"/>
                  </a:cubicBezTo>
                  <a:cubicBezTo>
                    <a:pt x="1195" y="109"/>
                    <a:pt x="977" y="0"/>
                    <a:pt x="7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4"/>
            <p:cNvSpPr/>
            <p:nvPr/>
          </p:nvSpPr>
          <p:spPr>
            <a:xfrm>
              <a:off x="8718954" y="4687562"/>
              <a:ext cx="447762" cy="345314"/>
            </a:xfrm>
            <a:custGeom>
              <a:avLst/>
              <a:gdLst/>
              <a:ahLst/>
              <a:cxnLst/>
              <a:rect l="l" t="t" r="r" b="b"/>
              <a:pathLst>
                <a:path w="7111" h="5484" extrusionOk="0">
                  <a:moveTo>
                    <a:pt x="4555" y="0"/>
                  </a:moveTo>
                  <a:cubicBezTo>
                    <a:pt x="4272" y="0"/>
                    <a:pt x="3969" y="50"/>
                    <a:pt x="3649" y="168"/>
                  </a:cubicBezTo>
                  <a:cubicBezTo>
                    <a:pt x="3649" y="168"/>
                    <a:pt x="3122" y="382"/>
                    <a:pt x="2989" y="1007"/>
                  </a:cubicBezTo>
                  <a:cubicBezTo>
                    <a:pt x="2899" y="1399"/>
                    <a:pt x="3042" y="1819"/>
                    <a:pt x="3390" y="2060"/>
                  </a:cubicBezTo>
                  <a:cubicBezTo>
                    <a:pt x="3564" y="2179"/>
                    <a:pt x="3765" y="2237"/>
                    <a:pt x="3964" y="2237"/>
                  </a:cubicBezTo>
                  <a:cubicBezTo>
                    <a:pt x="4283" y="2237"/>
                    <a:pt x="4598" y="2087"/>
                    <a:pt x="4791" y="1801"/>
                  </a:cubicBezTo>
                  <a:cubicBezTo>
                    <a:pt x="5023" y="1480"/>
                    <a:pt x="5023" y="1060"/>
                    <a:pt x="4835" y="730"/>
                  </a:cubicBezTo>
                  <a:lnTo>
                    <a:pt x="4835" y="730"/>
                  </a:lnTo>
                  <a:cubicBezTo>
                    <a:pt x="5076" y="784"/>
                    <a:pt x="5299" y="891"/>
                    <a:pt x="5504" y="1025"/>
                  </a:cubicBezTo>
                  <a:cubicBezTo>
                    <a:pt x="5665" y="1141"/>
                    <a:pt x="5816" y="1275"/>
                    <a:pt x="5941" y="1417"/>
                  </a:cubicBezTo>
                  <a:cubicBezTo>
                    <a:pt x="5959" y="1435"/>
                    <a:pt x="5968" y="1453"/>
                    <a:pt x="5986" y="1471"/>
                  </a:cubicBezTo>
                  <a:cubicBezTo>
                    <a:pt x="6566" y="2390"/>
                    <a:pt x="5959" y="3772"/>
                    <a:pt x="5031" y="4227"/>
                  </a:cubicBezTo>
                  <a:cubicBezTo>
                    <a:pt x="4835" y="4317"/>
                    <a:pt x="4630" y="4406"/>
                    <a:pt x="4416" y="4468"/>
                  </a:cubicBezTo>
                  <a:cubicBezTo>
                    <a:pt x="3838" y="4663"/>
                    <a:pt x="3225" y="4783"/>
                    <a:pt x="2612" y="4783"/>
                  </a:cubicBezTo>
                  <a:cubicBezTo>
                    <a:pt x="2299" y="4783"/>
                    <a:pt x="1985" y="4752"/>
                    <a:pt x="1677" y="4682"/>
                  </a:cubicBezTo>
                  <a:cubicBezTo>
                    <a:pt x="1374" y="4611"/>
                    <a:pt x="1097" y="4468"/>
                    <a:pt x="839" y="4308"/>
                  </a:cubicBezTo>
                  <a:cubicBezTo>
                    <a:pt x="723" y="4227"/>
                    <a:pt x="598" y="4147"/>
                    <a:pt x="473" y="4085"/>
                  </a:cubicBezTo>
                  <a:cubicBezTo>
                    <a:pt x="420" y="4057"/>
                    <a:pt x="351" y="4041"/>
                    <a:pt x="284" y="4041"/>
                  </a:cubicBezTo>
                  <a:cubicBezTo>
                    <a:pt x="136" y="4041"/>
                    <a:pt x="0" y="4117"/>
                    <a:pt x="80" y="4308"/>
                  </a:cubicBezTo>
                  <a:cubicBezTo>
                    <a:pt x="107" y="4361"/>
                    <a:pt x="143" y="4397"/>
                    <a:pt x="187" y="4441"/>
                  </a:cubicBezTo>
                  <a:cubicBezTo>
                    <a:pt x="455" y="4682"/>
                    <a:pt x="785" y="4852"/>
                    <a:pt x="1124" y="4995"/>
                  </a:cubicBezTo>
                  <a:cubicBezTo>
                    <a:pt x="1222" y="5039"/>
                    <a:pt x="1329" y="5084"/>
                    <a:pt x="1436" y="5119"/>
                  </a:cubicBezTo>
                  <a:cubicBezTo>
                    <a:pt x="2066" y="5349"/>
                    <a:pt x="2748" y="5483"/>
                    <a:pt x="3425" y="5483"/>
                  </a:cubicBezTo>
                  <a:cubicBezTo>
                    <a:pt x="4090" y="5483"/>
                    <a:pt x="4751" y="5353"/>
                    <a:pt x="5353" y="5057"/>
                  </a:cubicBezTo>
                  <a:cubicBezTo>
                    <a:pt x="6075" y="4700"/>
                    <a:pt x="6709" y="4165"/>
                    <a:pt x="6932" y="3353"/>
                  </a:cubicBezTo>
                  <a:cubicBezTo>
                    <a:pt x="7110" y="2738"/>
                    <a:pt x="7074" y="2140"/>
                    <a:pt x="6878" y="1596"/>
                  </a:cubicBezTo>
                  <a:cubicBezTo>
                    <a:pt x="6833" y="1480"/>
                    <a:pt x="6753" y="1310"/>
                    <a:pt x="6664" y="1176"/>
                  </a:cubicBezTo>
                  <a:cubicBezTo>
                    <a:pt x="6664" y="1167"/>
                    <a:pt x="6664" y="1167"/>
                    <a:pt x="6655" y="1167"/>
                  </a:cubicBezTo>
                  <a:cubicBezTo>
                    <a:pt x="6628" y="1123"/>
                    <a:pt x="6602" y="1078"/>
                    <a:pt x="6566" y="1043"/>
                  </a:cubicBezTo>
                  <a:cubicBezTo>
                    <a:pt x="6557" y="1034"/>
                    <a:pt x="6548" y="1025"/>
                    <a:pt x="6548" y="1016"/>
                  </a:cubicBezTo>
                  <a:cubicBezTo>
                    <a:pt x="6450" y="900"/>
                    <a:pt x="6343" y="784"/>
                    <a:pt x="6236" y="686"/>
                  </a:cubicBezTo>
                  <a:cubicBezTo>
                    <a:pt x="6209" y="659"/>
                    <a:pt x="6182" y="632"/>
                    <a:pt x="6155" y="614"/>
                  </a:cubicBezTo>
                  <a:cubicBezTo>
                    <a:pt x="6084" y="552"/>
                    <a:pt x="6013" y="498"/>
                    <a:pt x="5941" y="445"/>
                  </a:cubicBezTo>
                  <a:cubicBezTo>
                    <a:pt x="5576" y="191"/>
                    <a:pt x="5105" y="0"/>
                    <a:pt x="455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0" name="Google Shape;300;p4"/>
          <p:cNvSpPr/>
          <p:nvPr/>
        </p:nvSpPr>
        <p:spPr>
          <a:xfrm rot="-1099483">
            <a:off x="226341" y="1722595"/>
            <a:ext cx="98323" cy="98169"/>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4"/>
          <p:cNvSpPr/>
          <p:nvPr/>
        </p:nvSpPr>
        <p:spPr>
          <a:xfrm rot="-1099430">
            <a:off x="8621361" y="3240682"/>
            <a:ext cx="199344" cy="199031"/>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4"/>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303" name="Google Shape;303;p4"/>
          <p:cNvSpPr txBox="1">
            <a:spLocks noGrp="1"/>
          </p:cNvSpPr>
          <p:nvPr>
            <p:ph type="body" idx="1"/>
          </p:nvPr>
        </p:nvSpPr>
        <p:spPr>
          <a:xfrm>
            <a:off x="720000" y="1215750"/>
            <a:ext cx="7704000" cy="3388200"/>
          </a:xfrm>
          <a:prstGeom prst="rect">
            <a:avLst/>
          </a:prstGeom>
        </p:spPr>
        <p:txBody>
          <a:bodyPr spcFirstLastPara="1" wrap="square" lIns="91425" tIns="91425" rIns="91425" bIns="91425" anchor="ctr" anchorCtr="0">
            <a:noAutofit/>
          </a:bodyPr>
          <a:lstStyle>
            <a:lvl1pPr marL="457200" lvl="0" indent="-304800" rtl="0">
              <a:lnSpc>
                <a:spcPct val="100000"/>
              </a:lnSpc>
              <a:spcBef>
                <a:spcPts val="0"/>
              </a:spcBef>
              <a:spcAft>
                <a:spcPts val="0"/>
              </a:spcAft>
              <a:buSzPts val="1200"/>
              <a:buAutoNum type="arabicPeriod"/>
              <a:defRPr sz="1150"/>
            </a:lvl1pPr>
            <a:lvl2pPr marL="914400" lvl="1" indent="-304800" rtl="0">
              <a:lnSpc>
                <a:spcPct val="115000"/>
              </a:lnSpc>
              <a:spcBef>
                <a:spcPts val="1600"/>
              </a:spcBef>
              <a:spcAft>
                <a:spcPts val="0"/>
              </a:spcAft>
              <a:buSzPts val="1200"/>
              <a:buFont typeface="Roboto Condensed Light"/>
              <a:buAutoNum type="alphaLcPeriod"/>
              <a:defRPr/>
            </a:lvl2pPr>
            <a:lvl3pPr marL="1371600" lvl="2" indent="-304800" rtl="0">
              <a:lnSpc>
                <a:spcPct val="115000"/>
              </a:lnSpc>
              <a:spcBef>
                <a:spcPts val="1600"/>
              </a:spcBef>
              <a:spcAft>
                <a:spcPts val="0"/>
              </a:spcAft>
              <a:buSzPts val="1200"/>
              <a:buFont typeface="Roboto Condensed Light"/>
              <a:buAutoNum type="romanLcPeriod"/>
              <a:defRPr/>
            </a:lvl3pPr>
            <a:lvl4pPr marL="1828800" lvl="3" indent="-304800" rtl="0">
              <a:lnSpc>
                <a:spcPct val="115000"/>
              </a:lnSpc>
              <a:spcBef>
                <a:spcPts val="1600"/>
              </a:spcBef>
              <a:spcAft>
                <a:spcPts val="0"/>
              </a:spcAft>
              <a:buSzPts val="1200"/>
              <a:buFont typeface="Roboto Condensed Light"/>
              <a:buAutoNum type="arabicPeriod"/>
              <a:defRPr/>
            </a:lvl4pPr>
            <a:lvl5pPr marL="2286000" lvl="4" indent="-304800" rtl="0">
              <a:lnSpc>
                <a:spcPct val="115000"/>
              </a:lnSpc>
              <a:spcBef>
                <a:spcPts val="1600"/>
              </a:spcBef>
              <a:spcAft>
                <a:spcPts val="0"/>
              </a:spcAft>
              <a:buSzPts val="1200"/>
              <a:buFont typeface="Roboto Condensed Light"/>
              <a:buAutoNum type="alphaLcPeriod"/>
              <a:defRPr/>
            </a:lvl5pPr>
            <a:lvl6pPr marL="2743200" lvl="5" indent="-304800" rtl="0">
              <a:lnSpc>
                <a:spcPct val="115000"/>
              </a:lnSpc>
              <a:spcBef>
                <a:spcPts val="1600"/>
              </a:spcBef>
              <a:spcAft>
                <a:spcPts val="0"/>
              </a:spcAft>
              <a:buSzPts val="1200"/>
              <a:buFont typeface="Roboto Condensed Light"/>
              <a:buAutoNum type="romanLcPeriod"/>
              <a:defRPr/>
            </a:lvl6pPr>
            <a:lvl7pPr marL="3200400" lvl="6" indent="-304800" rtl="0">
              <a:lnSpc>
                <a:spcPct val="115000"/>
              </a:lnSpc>
              <a:spcBef>
                <a:spcPts val="1600"/>
              </a:spcBef>
              <a:spcAft>
                <a:spcPts val="0"/>
              </a:spcAft>
              <a:buSzPts val="1200"/>
              <a:buFont typeface="Roboto Condensed Light"/>
              <a:buAutoNum type="arabicPeriod"/>
              <a:defRPr/>
            </a:lvl7pPr>
            <a:lvl8pPr marL="3657600" lvl="7" indent="-304800" rtl="0">
              <a:lnSpc>
                <a:spcPct val="115000"/>
              </a:lnSpc>
              <a:spcBef>
                <a:spcPts val="1600"/>
              </a:spcBef>
              <a:spcAft>
                <a:spcPts val="0"/>
              </a:spcAft>
              <a:buSzPts val="1200"/>
              <a:buFont typeface="Roboto Condensed Light"/>
              <a:buAutoNum type="alphaLcPeriod"/>
              <a:defRPr/>
            </a:lvl8pPr>
            <a:lvl9pPr marL="4114800" lvl="8" indent="-304800" rtl="0">
              <a:lnSpc>
                <a:spcPct val="115000"/>
              </a:lnSpc>
              <a:spcBef>
                <a:spcPts val="1600"/>
              </a:spcBef>
              <a:spcAft>
                <a:spcPts val="1600"/>
              </a:spcAft>
              <a:buSzPts val="1200"/>
              <a:buFont typeface="Roboto Condensed Light"/>
              <a:buAutoNum type="romanLcPeriod"/>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065"/>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ext">
  <p:cSld name="CUSTOM_1">
    <p:spTree>
      <p:nvGrpSpPr>
        <p:cNvPr id="1" name="Shape 1220"/>
        <p:cNvGrpSpPr/>
        <p:nvPr/>
      </p:nvGrpSpPr>
      <p:grpSpPr>
        <a:xfrm>
          <a:off x="0" y="0"/>
          <a:ext cx="0" cy="0"/>
          <a:chOff x="0" y="0"/>
          <a:chExt cx="0" cy="0"/>
        </a:xfrm>
      </p:grpSpPr>
      <p:grpSp>
        <p:nvGrpSpPr>
          <p:cNvPr id="1221" name="Google Shape;1221;p14"/>
          <p:cNvGrpSpPr/>
          <p:nvPr/>
        </p:nvGrpSpPr>
        <p:grpSpPr>
          <a:xfrm>
            <a:off x="-60875" y="-44400"/>
            <a:ext cx="9265800" cy="5311635"/>
            <a:chOff x="-60875" y="-44400"/>
            <a:chExt cx="9265800" cy="5311635"/>
          </a:xfrm>
        </p:grpSpPr>
        <p:grpSp>
          <p:nvGrpSpPr>
            <p:cNvPr id="1222" name="Google Shape;1222;p14"/>
            <p:cNvGrpSpPr/>
            <p:nvPr/>
          </p:nvGrpSpPr>
          <p:grpSpPr>
            <a:xfrm>
              <a:off x="-60875" y="-44400"/>
              <a:ext cx="9265800" cy="5276700"/>
              <a:chOff x="-60875" y="-44400"/>
              <a:chExt cx="9265800" cy="5276700"/>
            </a:xfrm>
          </p:grpSpPr>
          <p:grpSp>
            <p:nvGrpSpPr>
              <p:cNvPr id="1223" name="Google Shape;1223;p14"/>
              <p:cNvGrpSpPr/>
              <p:nvPr/>
            </p:nvGrpSpPr>
            <p:grpSpPr>
              <a:xfrm>
                <a:off x="-60875" y="292275"/>
                <a:ext cx="9265800" cy="4558950"/>
                <a:chOff x="-60875" y="292275"/>
                <a:chExt cx="9265800" cy="4558950"/>
              </a:xfrm>
            </p:grpSpPr>
            <p:cxnSp>
              <p:nvCxnSpPr>
                <p:cNvPr id="1224" name="Google Shape;1224;p14"/>
                <p:cNvCxnSpPr/>
                <p:nvPr/>
              </p:nvCxnSpPr>
              <p:spPr>
                <a:xfrm>
                  <a:off x="-60875" y="2922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1225" name="Google Shape;1225;p14"/>
                <p:cNvCxnSpPr/>
                <p:nvPr/>
              </p:nvCxnSpPr>
              <p:spPr>
                <a:xfrm>
                  <a:off x="-60875" y="7067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1226" name="Google Shape;1226;p14"/>
                <p:cNvCxnSpPr/>
                <p:nvPr/>
              </p:nvCxnSpPr>
              <p:spPr>
                <a:xfrm>
                  <a:off x="-60875" y="11211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1227" name="Google Shape;1227;p14"/>
                <p:cNvCxnSpPr/>
                <p:nvPr/>
              </p:nvCxnSpPr>
              <p:spPr>
                <a:xfrm>
                  <a:off x="-60875" y="15356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1228" name="Google Shape;1228;p14"/>
                <p:cNvCxnSpPr/>
                <p:nvPr/>
              </p:nvCxnSpPr>
              <p:spPr>
                <a:xfrm>
                  <a:off x="-60875" y="19500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1229" name="Google Shape;1229;p14"/>
                <p:cNvCxnSpPr/>
                <p:nvPr/>
              </p:nvCxnSpPr>
              <p:spPr>
                <a:xfrm>
                  <a:off x="-60875" y="23645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1230" name="Google Shape;1230;p14"/>
                <p:cNvCxnSpPr/>
                <p:nvPr/>
              </p:nvCxnSpPr>
              <p:spPr>
                <a:xfrm>
                  <a:off x="-60875" y="27789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1231" name="Google Shape;1231;p14"/>
                <p:cNvCxnSpPr/>
                <p:nvPr/>
              </p:nvCxnSpPr>
              <p:spPr>
                <a:xfrm>
                  <a:off x="-60875" y="31934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1232" name="Google Shape;1232;p14"/>
                <p:cNvCxnSpPr/>
                <p:nvPr/>
              </p:nvCxnSpPr>
              <p:spPr>
                <a:xfrm>
                  <a:off x="-60875" y="36078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1233" name="Google Shape;1233;p14"/>
                <p:cNvCxnSpPr/>
                <p:nvPr/>
              </p:nvCxnSpPr>
              <p:spPr>
                <a:xfrm>
                  <a:off x="-60875" y="40223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1234" name="Google Shape;1234;p14"/>
                <p:cNvCxnSpPr/>
                <p:nvPr/>
              </p:nvCxnSpPr>
              <p:spPr>
                <a:xfrm>
                  <a:off x="-60875" y="44367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1235" name="Google Shape;1235;p14"/>
                <p:cNvCxnSpPr/>
                <p:nvPr/>
              </p:nvCxnSpPr>
              <p:spPr>
                <a:xfrm>
                  <a:off x="-60875" y="4851225"/>
                  <a:ext cx="9265800" cy="0"/>
                </a:xfrm>
                <a:prstGeom prst="straightConnector1">
                  <a:avLst/>
                </a:prstGeom>
                <a:noFill/>
                <a:ln w="9525" cap="flat" cmpd="sng">
                  <a:solidFill>
                    <a:srgbClr val="FAD6B3"/>
                  </a:solidFill>
                  <a:prstDash val="solid"/>
                  <a:round/>
                  <a:headEnd type="none" w="med" len="med"/>
                  <a:tailEnd type="none" w="med" len="med"/>
                </a:ln>
              </p:spPr>
            </p:cxnSp>
          </p:grpSp>
          <p:grpSp>
            <p:nvGrpSpPr>
              <p:cNvPr id="1236" name="Google Shape;1236;p14"/>
              <p:cNvGrpSpPr/>
              <p:nvPr/>
            </p:nvGrpSpPr>
            <p:grpSpPr>
              <a:xfrm>
                <a:off x="424088" y="-44400"/>
                <a:ext cx="8295875" cy="5276700"/>
                <a:chOff x="424088" y="-44400"/>
                <a:chExt cx="8295875" cy="5276700"/>
              </a:xfrm>
            </p:grpSpPr>
            <p:cxnSp>
              <p:nvCxnSpPr>
                <p:cNvPr id="1237" name="Google Shape;1237;p14"/>
                <p:cNvCxnSpPr/>
                <p:nvPr/>
              </p:nvCxnSpPr>
              <p:spPr>
                <a:xfrm>
                  <a:off x="4240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1238" name="Google Shape;1238;p14"/>
                <p:cNvCxnSpPr/>
                <p:nvPr/>
              </p:nvCxnSpPr>
              <p:spPr>
                <a:xfrm>
                  <a:off x="8607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1239" name="Google Shape;1239;p14"/>
                <p:cNvCxnSpPr/>
                <p:nvPr/>
              </p:nvCxnSpPr>
              <p:spPr>
                <a:xfrm>
                  <a:off x="12973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1240" name="Google Shape;1240;p14"/>
                <p:cNvCxnSpPr/>
                <p:nvPr/>
              </p:nvCxnSpPr>
              <p:spPr>
                <a:xfrm>
                  <a:off x="173396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1241" name="Google Shape;1241;p14"/>
                <p:cNvCxnSpPr/>
                <p:nvPr/>
              </p:nvCxnSpPr>
              <p:spPr>
                <a:xfrm>
                  <a:off x="21705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1242" name="Google Shape;1242;p14"/>
                <p:cNvCxnSpPr/>
                <p:nvPr/>
              </p:nvCxnSpPr>
              <p:spPr>
                <a:xfrm>
                  <a:off x="26072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1243" name="Google Shape;1243;p14"/>
                <p:cNvCxnSpPr/>
                <p:nvPr/>
              </p:nvCxnSpPr>
              <p:spPr>
                <a:xfrm>
                  <a:off x="30438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1244" name="Google Shape;1244;p14"/>
                <p:cNvCxnSpPr/>
                <p:nvPr/>
              </p:nvCxnSpPr>
              <p:spPr>
                <a:xfrm>
                  <a:off x="348046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1245" name="Google Shape;1245;p14"/>
                <p:cNvCxnSpPr/>
                <p:nvPr/>
              </p:nvCxnSpPr>
              <p:spPr>
                <a:xfrm>
                  <a:off x="39170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1246" name="Google Shape;1246;p14"/>
                <p:cNvCxnSpPr/>
                <p:nvPr/>
              </p:nvCxnSpPr>
              <p:spPr>
                <a:xfrm>
                  <a:off x="43537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1247" name="Google Shape;1247;p14"/>
                <p:cNvCxnSpPr/>
                <p:nvPr/>
              </p:nvCxnSpPr>
              <p:spPr>
                <a:xfrm>
                  <a:off x="47903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1248" name="Google Shape;1248;p14"/>
                <p:cNvCxnSpPr/>
                <p:nvPr/>
              </p:nvCxnSpPr>
              <p:spPr>
                <a:xfrm>
                  <a:off x="522696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1249" name="Google Shape;1249;p14"/>
                <p:cNvCxnSpPr/>
                <p:nvPr/>
              </p:nvCxnSpPr>
              <p:spPr>
                <a:xfrm>
                  <a:off x="56635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1250" name="Google Shape;1250;p14"/>
                <p:cNvCxnSpPr/>
                <p:nvPr/>
              </p:nvCxnSpPr>
              <p:spPr>
                <a:xfrm>
                  <a:off x="61002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1251" name="Google Shape;1251;p14"/>
                <p:cNvCxnSpPr/>
                <p:nvPr/>
              </p:nvCxnSpPr>
              <p:spPr>
                <a:xfrm>
                  <a:off x="65368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1252" name="Google Shape;1252;p14"/>
                <p:cNvCxnSpPr/>
                <p:nvPr/>
              </p:nvCxnSpPr>
              <p:spPr>
                <a:xfrm>
                  <a:off x="697346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1253" name="Google Shape;1253;p14"/>
                <p:cNvCxnSpPr/>
                <p:nvPr/>
              </p:nvCxnSpPr>
              <p:spPr>
                <a:xfrm>
                  <a:off x="74100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1254" name="Google Shape;1254;p14"/>
                <p:cNvCxnSpPr/>
                <p:nvPr/>
              </p:nvCxnSpPr>
              <p:spPr>
                <a:xfrm>
                  <a:off x="78467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1255" name="Google Shape;1255;p14"/>
                <p:cNvCxnSpPr/>
                <p:nvPr/>
              </p:nvCxnSpPr>
              <p:spPr>
                <a:xfrm>
                  <a:off x="82833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1256" name="Google Shape;1256;p14"/>
                <p:cNvCxnSpPr/>
                <p:nvPr/>
              </p:nvCxnSpPr>
              <p:spPr>
                <a:xfrm>
                  <a:off x="8719963" y="-44400"/>
                  <a:ext cx="0" cy="5276700"/>
                </a:xfrm>
                <a:prstGeom prst="straightConnector1">
                  <a:avLst/>
                </a:prstGeom>
                <a:noFill/>
                <a:ln w="9525" cap="flat" cmpd="sng">
                  <a:solidFill>
                    <a:srgbClr val="FAD6B3"/>
                  </a:solidFill>
                  <a:prstDash val="solid"/>
                  <a:round/>
                  <a:headEnd type="none" w="med" len="med"/>
                  <a:tailEnd type="none" w="med" len="med"/>
                </a:ln>
              </p:spPr>
            </p:cxnSp>
          </p:grpSp>
        </p:grpSp>
        <p:sp>
          <p:nvSpPr>
            <p:cNvPr id="1257" name="Google Shape;1257;p14"/>
            <p:cNvSpPr/>
            <p:nvPr/>
          </p:nvSpPr>
          <p:spPr>
            <a:xfrm rot="615569" flipH="1">
              <a:off x="6343872" y="5221759"/>
              <a:ext cx="32631" cy="42913"/>
            </a:xfrm>
            <a:custGeom>
              <a:avLst/>
              <a:gdLst/>
              <a:ahLst/>
              <a:cxnLst/>
              <a:rect l="l" t="t" r="r" b="b"/>
              <a:pathLst>
                <a:path w="1298" h="1707" extrusionOk="0">
                  <a:moveTo>
                    <a:pt x="275" y="1"/>
                  </a:moveTo>
                  <a:cubicBezTo>
                    <a:pt x="233" y="1"/>
                    <a:pt x="191" y="12"/>
                    <a:pt x="153" y="34"/>
                  </a:cubicBezTo>
                  <a:cubicBezTo>
                    <a:pt x="39" y="100"/>
                    <a:pt x="0" y="247"/>
                    <a:pt x="68" y="362"/>
                  </a:cubicBezTo>
                  <a:cubicBezTo>
                    <a:pt x="312" y="776"/>
                    <a:pt x="564" y="1187"/>
                    <a:pt x="822" y="1595"/>
                  </a:cubicBezTo>
                  <a:cubicBezTo>
                    <a:pt x="869" y="1667"/>
                    <a:pt x="947" y="1707"/>
                    <a:pt x="1026" y="1707"/>
                  </a:cubicBezTo>
                  <a:cubicBezTo>
                    <a:pt x="1069" y="1707"/>
                    <a:pt x="1114" y="1694"/>
                    <a:pt x="1152" y="1670"/>
                  </a:cubicBezTo>
                  <a:cubicBezTo>
                    <a:pt x="1265" y="1600"/>
                    <a:pt x="1298" y="1452"/>
                    <a:pt x="1227" y="1340"/>
                  </a:cubicBezTo>
                  <a:cubicBezTo>
                    <a:pt x="972" y="938"/>
                    <a:pt x="723" y="529"/>
                    <a:pt x="480" y="119"/>
                  </a:cubicBezTo>
                  <a:cubicBezTo>
                    <a:pt x="436" y="43"/>
                    <a:pt x="356" y="1"/>
                    <a:pt x="275" y="1"/>
                  </a:cubicBezTo>
                  <a:close/>
                </a:path>
              </a:pathLst>
            </a:custGeom>
            <a:solidFill>
              <a:srgbClr val="004468"/>
            </a:solidFill>
            <a:ln w="9525" cap="flat" cmpd="sng">
              <a:solidFill>
                <a:srgbClr val="FAD6B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58" name="Google Shape;1258;p14"/>
          <p:cNvGrpSpPr/>
          <p:nvPr/>
        </p:nvGrpSpPr>
        <p:grpSpPr>
          <a:xfrm>
            <a:off x="974312" y="833428"/>
            <a:ext cx="7195377" cy="3476644"/>
            <a:chOff x="303850" y="534800"/>
            <a:chExt cx="8595600" cy="4153200"/>
          </a:xfrm>
        </p:grpSpPr>
        <p:sp>
          <p:nvSpPr>
            <p:cNvPr id="1259" name="Google Shape;1259;p14"/>
            <p:cNvSpPr/>
            <p:nvPr/>
          </p:nvSpPr>
          <p:spPr>
            <a:xfrm>
              <a:off x="303850" y="534800"/>
              <a:ext cx="8595600" cy="4153200"/>
            </a:xfrm>
            <a:prstGeom prst="roundRect">
              <a:avLst>
                <a:gd name="adj" fmla="val 16667"/>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60" name="Google Shape;1260;p14"/>
            <p:cNvGrpSpPr/>
            <p:nvPr/>
          </p:nvGrpSpPr>
          <p:grpSpPr>
            <a:xfrm>
              <a:off x="337400" y="785925"/>
              <a:ext cx="8512925" cy="3650948"/>
              <a:chOff x="337400" y="696600"/>
              <a:chExt cx="8512925" cy="3650948"/>
            </a:xfrm>
          </p:grpSpPr>
          <p:cxnSp>
            <p:nvCxnSpPr>
              <p:cNvPr id="1261" name="Google Shape;1261;p14"/>
              <p:cNvCxnSpPr/>
              <p:nvPr/>
            </p:nvCxnSpPr>
            <p:spPr>
              <a:xfrm>
                <a:off x="522927" y="696600"/>
                <a:ext cx="8079300" cy="0"/>
              </a:xfrm>
              <a:prstGeom prst="straightConnector1">
                <a:avLst/>
              </a:prstGeom>
              <a:noFill/>
              <a:ln w="9525" cap="flat" cmpd="sng">
                <a:solidFill>
                  <a:srgbClr val="F5F5F5"/>
                </a:solidFill>
                <a:prstDash val="solid"/>
                <a:round/>
                <a:headEnd type="none" w="med" len="med"/>
                <a:tailEnd type="none" w="med" len="med"/>
              </a:ln>
            </p:spPr>
          </p:cxnSp>
          <p:cxnSp>
            <p:nvCxnSpPr>
              <p:cNvPr id="1262" name="Google Shape;1262;p14"/>
              <p:cNvCxnSpPr/>
              <p:nvPr/>
            </p:nvCxnSpPr>
            <p:spPr>
              <a:xfrm>
                <a:off x="341125" y="1061600"/>
                <a:ext cx="8509200" cy="0"/>
              </a:xfrm>
              <a:prstGeom prst="straightConnector1">
                <a:avLst/>
              </a:prstGeom>
              <a:noFill/>
              <a:ln w="9525" cap="flat" cmpd="sng">
                <a:solidFill>
                  <a:srgbClr val="F5F5F5"/>
                </a:solidFill>
                <a:prstDash val="solid"/>
                <a:round/>
                <a:headEnd type="none" w="med" len="med"/>
                <a:tailEnd type="none" w="med" len="med"/>
              </a:ln>
            </p:spPr>
          </p:cxnSp>
          <p:cxnSp>
            <p:nvCxnSpPr>
              <p:cNvPr id="1263" name="Google Shape;1263;p14"/>
              <p:cNvCxnSpPr/>
              <p:nvPr/>
            </p:nvCxnSpPr>
            <p:spPr>
              <a:xfrm>
                <a:off x="344850" y="1426600"/>
                <a:ext cx="8450100" cy="0"/>
              </a:xfrm>
              <a:prstGeom prst="straightConnector1">
                <a:avLst/>
              </a:prstGeom>
              <a:noFill/>
              <a:ln w="9525" cap="flat" cmpd="sng">
                <a:solidFill>
                  <a:srgbClr val="F5F5F5"/>
                </a:solidFill>
                <a:prstDash val="solid"/>
                <a:round/>
                <a:headEnd type="none" w="med" len="med"/>
                <a:tailEnd type="none" w="med" len="med"/>
              </a:ln>
            </p:spPr>
          </p:cxnSp>
          <p:cxnSp>
            <p:nvCxnSpPr>
              <p:cNvPr id="1264" name="Google Shape;1264;p14"/>
              <p:cNvCxnSpPr/>
              <p:nvPr/>
            </p:nvCxnSpPr>
            <p:spPr>
              <a:xfrm>
                <a:off x="352300" y="1791600"/>
                <a:ext cx="8427900" cy="0"/>
              </a:xfrm>
              <a:prstGeom prst="straightConnector1">
                <a:avLst/>
              </a:prstGeom>
              <a:noFill/>
              <a:ln w="9525" cap="flat" cmpd="sng">
                <a:solidFill>
                  <a:srgbClr val="F5F5F5"/>
                </a:solidFill>
                <a:prstDash val="solid"/>
                <a:round/>
                <a:headEnd type="none" w="med" len="med"/>
                <a:tailEnd type="none" w="med" len="med"/>
              </a:ln>
            </p:spPr>
          </p:cxnSp>
          <p:cxnSp>
            <p:nvCxnSpPr>
              <p:cNvPr id="1265" name="Google Shape;1265;p14"/>
              <p:cNvCxnSpPr/>
              <p:nvPr/>
            </p:nvCxnSpPr>
            <p:spPr>
              <a:xfrm>
                <a:off x="337400" y="2157550"/>
                <a:ext cx="8454000" cy="0"/>
              </a:xfrm>
              <a:prstGeom prst="straightConnector1">
                <a:avLst/>
              </a:prstGeom>
              <a:noFill/>
              <a:ln w="9525" cap="flat" cmpd="sng">
                <a:solidFill>
                  <a:srgbClr val="F5F5F5"/>
                </a:solidFill>
                <a:prstDash val="solid"/>
                <a:round/>
                <a:headEnd type="none" w="med" len="med"/>
                <a:tailEnd type="none" w="med" len="med"/>
              </a:ln>
            </p:spPr>
          </p:cxnSp>
          <p:cxnSp>
            <p:nvCxnSpPr>
              <p:cNvPr id="1266" name="Google Shape;1266;p14"/>
              <p:cNvCxnSpPr/>
              <p:nvPr/>
            </p:nvCxnSpPr>
            <p:spPr>
              <a:xfrm>
                <a:off x="344850" y="2522550"/>
                <a:ext cx="8454000" cy="0"/>
              </a:xfrm>
              <a:prstGeom prst="straightConnector1">
                <a:avLst/>
              </a:prstGeom>
              <a:noFill/>
              <a:ln w="9525" cap="flat" cmpd="sng">
                <a:solidFill>
                  <a:srgbClr val="F5F5F5"/>
                </a:solidFill>
                <a:prstDash val="solid"/>
                <a:round/>
                <a:headEnd type="none" w="med" len="med"/>
                <a:tailEnd type="none" w="med" len="med"/>
              </a:ln>
            </p:spPr>
          </p:cxnSp>
          <p:cxnSp>
            <p:nvCxnSpPr>
              <p:cNvPr id="1267" name="Google Shape;1267;p14"/>
              <p:cNvCxnSpPr/>
              <p:nvPr/>
            </p:nvCxnSpPr>
            <p:spPr>
              <a:xfrm>
                <a:off x="341125" y="2887550"/>
                <a:ext cx="8442900" cy="0"/>
              </a:xfrm>
              <a:prstGeom prst="straightConnector1">
                <a:avLst/>
              </a:prstGeom>
              <a:noFill/>
              <a:ln w="9525" cap="flat" cmpd="sng">
                <a:solidFill>
                  <a:srgbClr val="F5F5F5"/>
                </a:solidFill>
                <a:prstDash val="solid"/>
                <a:round/>
                <a:headEnd type="none" w="med" len="med"/>
                <a:tailEnd type="none" w="med" len="med"/>
              </a:ln>
            </p:spPr>
          </p:cxnSp>
          <p:cxnSp>
            <p:nvCxnSpPr>
              <p:cNvPr id="1268" name="Google Shape;1268;p14"/>
              <p:cNvCxnSpPr/>
              <p:nvPr/>
            </p:nvCxnSpPr>
            <p:spPr>
              <a:xfrm>
                <a:off x="356025" y="3252550"/>
                <a:ext cx="8446200" cy="0"/>
              </a:xfrm>
              <a:prstGeom prst="straightConnector1">
                <a:avLst/>
              </a:prstGeom>
              <a:noFill/>
              <a:ln w="9525" cap="flat" cmpd="sng">
                <a:solidFill>
                  <a:srgbClr val="F5F5F5"/>
                </a:solidFill>
                <a:prstDash val="solid"/>
                <a:round/>
                <a:headEnd type="none" w="med" len="med"/>
                <a:tailEnd type="none" w="med" len="med"/>
              </a:ln>
            </p:spPr>
          </p:cxnSp>
          <p:cxnSp>
            <p:nvCxnSpPr>
              <p:cNvPr id="1269" name="Google Shape;1269;p14"/>
              <p:cNvCxnSpPr/>
              <p:nvPr/>
            </p:nvCxnSpPr>
            <p:spPr>
              <a:xfrm>
                <a:off x="400750" y="3617550"/>
                <a:ext cx="8383200" cy="0"/>
              </a:xfrm>
              <a:prstGeom prst="straightConnector1">
                <a:avLst/>
              </a:prstGeom>
              <a:noFill/>
              <a:ln w="9525" cap="flat" cmpd="sng">
                <a:solidFill>
                  <a:srgbClr val="F5F5F5"/>
                </a:solidFill>
                <a:prstDash val="solid"/>
                <a:round/>
                <a:headEnd type="none" w="med" len="med"/>
                <a:tailEnd type="none" w="med" len="med"/>
              </a:ln>
            </p:spPr>
          </p:cxnSp>
          <p:cxnSp>
            <p:nvCxnSpPr>
              <p:cNvPr id="1270" name="Google Shape;1270;p14"/>
              <p:cNvCxnSpPr/>
              <p:nvPr/>
            </p:nvCxnSpPr>
            <p:spPr>
              <a:xfrm>
                <a:off x="404475" y="3982550"/>
                <a:ext cx="8378700" cy="0"/>
              </a:xfrm>
              <a:prstGeom prst="straightConnector1">
                <a:avLst/>
              </a:prstGeom>
              <a:noFill/>
              <a:ln w="9525" cap="flat" cmpd="sng">
                <a:solidFill>
                  <a:srgbClr val="F5F5F5"/>
                </a:solidFill>
                <a:prstDash val="solid"/>
                <a:round/>
                <a:headEnd type="none" w="med" len="med"/>
                <a:tailEnd type="none" w="med" len="med"/>
              </a:ln>
            </p:spPr>
          </p:cxnSp>
          <p:cxnSp>
            <p:nvCxnSpPr>
              <p:cNvPr id="1271" name="Google Shape;1271;p14"/>
              <p:cNvCxnSpPr/>
              <p:nvPr/>
            </p:nvCxnSpPr>
            <p:spPr>
              <a:xfrm>
                <a:off x="581370" y="4347548"/>
                <a:ext cx="8040300" cy="0"/>
              </a:xfrm>
              <a:prstGeom prst="straightConnector1">
                <a:avLst/>
              </a:prstGeom>
              <a:noFill/>
              <a:ln w="9525" cap="flat" cmpd="sng">
                <a:solidFill>
                  <a:srgbClr val="F5F5F5"/>
                </a:solidFill>
                <a:prstDash val="solid"/>
                <a:round/>
                <a:headEnd type="none" w="med" len="med"/>
                <a:tailEnd type="none" w="med" len="med"/>
              </a:ln>
            </p:spPr>
          </p:cxnSp>
        </p:grpSp>
      </p:grpSp>
      <p:sp>
        <p:nvSpPr>
          <p:cNvPr id="1272" name="Google Shape;1272;p14"/>
          <p:cNvSpPr/>
          <p:nvPr/>
        </p:nvSpPr>
        <p:spPr>
          <a:xfrm>
            <a:off x="3896702" y="-752943"/>
            <a:ext cx="5414170" cy="3519396"/>
          </a:xfrm>
          <a:custGeom>
            <a:avLst/>
            <a:gdLst/>
            <a:ahLst/>
            <a:cxnLst/>
            <a:rect l="l" t="t" r="r" b="b"/>
            <a:pathLst>
              <a:path w="163496" h="106278" extrusionOk="0">
                <a:moveTo>
                  <a:pt x="0" y="1"/>
                </a:moveTo>
                <a:cubicBezTo>
                  <a:pt x="9886" y="40842"/>
                  <a:pt x="45764" y="49987"/>
                  <a:pt x="62183" y="50343"/>
                </a:cubicBezTo>
                <a:cubicBezTo>
                  <a:pt x="80942" y="50771"/>
                  <a:pt x="101142" y="50329"/>
                  <a:pt x="116577" y="61599"/>
                </a:cubicBezTo>
                <a:cubicBezTo>
                  <a:pt x="127490" y="69573"/>
                  <a:pt x="132512" y="83795"/>
                  <a:pt x="141556" y="94038"/>
                </a:cubicBezTo>
                <a:cubicBezTo>
                  <a:pt x="147005" y="100186"/>
                  <a:pt x="153211" y="106278"/>
                  <a:pt x="163496" y="106278"/>
                </a:cubicBezTo>
                <a:lnTo>
                  <a:pt x="163496" y="54951"/>
                </a:lnTo>
                <a:cubicBezTo>
                  <a:pt x="135450" y="45208"/>
                  <a:pt x="141813" y="12611"/>
                  <a:pt x="9606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14"/>
          <p:cNvSpPr/>
          <p:nvPr/>
        </p:nvSpPr>
        <p:spPr>
          <a:xfrm>
            <a:off x="544460" y="267810"/>
            <a:ext cx="414578" cy="415208"/>
          </a:xfrm>
          <a:custGeom>
            <a:avLst/>
            <a:gdLst/>
            <a:ahLst/>
            <a:cxnLst/>
            <a:rect l="l" t="t" r="r" b="b"/>
            <a:pathLst>
              <a:path w="6584" h="6594" extrusionOk="0">
                <a:moveTo>
                  <a:pt x="3292" y="1"/>
                </a:moveTo>
                <a:cubicBezTo>
                  <a:pt x="1472" y="1"/>
                  <a:pt x="0" y="1482"/>
                  <a:pt x="0" y="3293"/>
                </a:cubicBezTo>
                <a:cubicBezTo>
                  <a:pt x="0" y="5112"/>
                  <a:pt x="1472" y="6593"/>
                  <a:pt x="3292" y="6593"/>
                </a:cubicBezTo>
                <a:cubicBezTo>
                  <a:pt x="5103" y="6593"/>
                  <a:pt x="6584" y="5112"/>
                  <a:pt x="6584" y="3293"/>
                </a:cubicBezTo>
                <a:cubicBezTo>
                  <a:pt x="6584" y="1482"/>
                  <a:pt x="5103" y="1"/>
                  <a:pt x="32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74" name="Google Shape;1274;p14"/>
          <p:cNvGrpSpPr/>
          <p:nvPr/>
        </p:nvGrpSpPr>
        <p:grpSpPr>
          <a:xfrm>
            <a:off x="296179" y="438137"/>
            <a:ext cx="537617" cy="489006"/>
            <a:chOff x="8718954" y="4687562"/>
            <a:chExt cx="537617" cy="489006"/>
          </a:xfrm>
        </p:grpSpPr>
        <p:sp>
          <p:nvSpPr>
            <p:cNvPr id="1275" name="Google Shape;1275;p14"/>
            <p:cNvSpPr/>
            <p:nvPr/>
          </p:nvSpPr>
          <p:spPr>
            <a:xfrm>
              <a:off x="9160419" y="4994907"/>
              <a:ext cx="96151" cy="84502"/>
            </a:xfrm>
            <a:custGeom>
              <a:avLst/>
              <a:gdLst/>
              <a:ahLst/>
              <a:cxnLst/>
              <a:rect l="l" t="t" r="r" b="b"/>
              <a:pathLst>
                <a:path w="1527" h="1342" extrusionOk="0">
                  <a:moveTo>
                    <a:pt x="761" y="1"/>
                  </a:moveTo>
                  <a:cubicBezTo>
                    <a:pt x="638" y="1"/>
                    <a:pt x="514" y="34"/>
                    <a:pt x="402" y="105"/>
                  </a:cubicBezTo>
                  <a:cubicBezTo>
                    <a:pt x="90" y="310"/>
                    <a:pt x="1" y="720"/>
                    <a:pt x="197" y="1032"/>
                  </a:cubicBezTo>
                  <a:cubicBezTo>
                    <a:pt x="323" y="1233"/>
                    <a:pt x="541" y="1342"/>
                    <a:pt x="761" y="1342"/>
                  </a:cubicBezTo>
                  <a:cubicBezTo>
                    <a:pt x="884" y="1342"/>
                    <a:pt x="1008" y="1308"/>
                    <a:pt x="1116" y="1238"/>
                  </a:cubicBezTo>
                  <a:cubicBezTo>
                    <a:pt x="1428" y="1032"/>
                    <a:pt x="1526" y="622"/>
                    <a:pt x="1321" y="310"/>
                  </a:cubicBezTo>
                  <a:cubicBezTo>
                    <a:pt x="1195" y="109"/>
                    <a:pt x="981" y="1"/>
                    <a:pt x="76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14"/>
            <p:cNvSpPr/>
            <p:nvPr/>
          </p:nvSpPr>
          <p:spPr>
            <a:xfrm>
              <a:off x="9007660" y="5092695"/>
              <a:ext cx="95522" cy="83873"/>
            </a:xfrm>
            <a:custGeom>
              <a:avLst/>
              <a:gdLst/>
              <a:ahLst/>
              <a:cxnLst/>
              <a:rect l="l" t="t" r="r" b="b"/>
              <a:pathLst>
                <a:path w="1517" h="1332" extrusionOk="0">
                  <a:moveTo>
                    <a:pt x="756" y="0"/>
                  </a:moveTo>
                  <a:cubicBezTo>
                    <a:pt x="634" y="0"/>
                    <a:pt x="510" y="34"/>
                    <a:pt x="402" y="104"/>
                  </a:cubicBezTo>
                  <a:cubicBezTo>
                    <a:pt x="90" y="300"/>
                    <a:pt x="0" y="711"/>
                    <a:pt x="197" y="1023"/>
                  </a:cubicBezTo>
                  <a:cubicBezTo>
                    <a:pt x="323" y="1223"/>
                    <a:pt x="537" y="1332"/>
                    <a:pt x="757" y="1332"/>
                  </a:cubicBezTo>
                  <a:cubicBezTo>
                    <a:pt x="880" y="1332"/>
                    <a:pt x="1004" y="1298"/>
                    <a:pt x="1116" y="1228"/>
                  </a:cubicBezTo>
                  <a:cubicBezTo>
                    <a:pt x="1428" y="1032"/>
                    <a:pt x="1517" y="621"/>
                    <a:pt x="1321" y="309"/>
                  </a:cubicBezTo>
                  <a:cubicBezTo>
                    <a:pt x="1195" y="109"/>
                    <a:pt x="977" y="0"/>
                    <a:pt x="7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14"/>
            <p:cNvSpPr/>
            <p:nvPr/>
          </p:nvSpPr>
          <p:spPr>
            <a:xfrm>
              <a:off x="8718954" y="4687562"/>
              <a:ext cx="447762" cy="345314"/>
            </a:xfrm>
            <a:custGeom>
              <a:avLst/>
              <a:gdLst/>
              <a:ahLst/>
              <a:cxnLst/>
              <a:rect l="l" t="t" r="r" b="b"/>
              <a:pathLst>
                <a:path w="7111" h="5484" extrusionOk="0">
                  <a:moveTo>
                    <a:pt x="4555" y="0"/>
                  </a:moveTo>
                  <a:cubicBezTo>
                    <a:pt x="4272" y="0"/>
                    <a:pt x="3969" y="50"/>
                    <a:pt x="3649" y="168"/>
                  </a:cubicBezTo>
                  <a:cubicBezTo>
                    <a:pt x="3649" y="168"/>
                    <a:pt x="3122" y="382"/>
                    <a:pt x="2989" y="1007"/>
                  </a:cubicBezTo>
                  <a:cubicBezTo>
                    <a:pt x="2899" y="1399"/>
                    <a:pt x="3042" y="1819"/>
                    <a:pt x="3390" y="2060"/>
                  </a:cubicBezTo>
                  <a:cubicBezTo>
                    <a:pt x="3564" y="2179"/>
                    <a:pt x="3765" y="2237"/>
                    <a:pt x="3964" y="2237"/>
                  </a:cubicBezTo>
                  <a:cubicBezTo>
                    <a:pt x="4283" y="2237"/>
                    <a:pt x="4598" y="2087"/>
                    <a:pt x="4791" y="1801"/>
                  </a:cubicBezTo>
                  <a:cubicBezTo>
                    <a:pt x="5023" y="1480"/>
                    <a:pt x="5023" y="1060"/>
                    <a:pt x="4835" y="730"/>
                  </a:cubicBezTo>
                  <a:lnTo>
                    <a:pt x="4835" y="730"/>
                  </a:lnTo>
                  <a:cubicBezTo>
                    <a:pt x="5076" y="784"/>
                    <a:pt x="5299" y="891"/>
                    <a:pt x="5504" y="1025"/>
                  </a:cubicBezTo>
                  <a:cubicBezTo>
                    <a:pt x="5665" y="1141"/>
                    <a:pt x="5816" y="1275"/>
                    <a:pt x="5941" y="1417"/>
                  </a:cubicBezTo>
                  <a:cubicBezTo>
                    <a:pt x="5959" y="1435"/>
                    <a:pt x="5968" y="1453"/>
                    <a:pt x="5986" y="1471"/>
                  </a:cubicBezTo>
                  <a:cubicBezTo>
                    <a:pt x="6566" y="2390"/>
                    <a:pt x="5959" y="3772"/>
                    <a:pt x="5031" y="4227"/>
                  </a:cubicBezTo>
                  <a:cubicBezTo>
                    <a:pt x="4835" y="4317"/>
                    <a:pt x="4630" y="4406"/>
                    <a:pt x="4416" y="4468"/>
                  </a:cubicBezTo>
                  <a:cubicBezTo>
                    <a:pt x="3838" y="4663"/>
                    <a:pt x="3225" y="4783"/>
                    <a:pt x="2612" y="4783"/>
                  </a:cubicBezTo>
                  <a:cubicBezTo>
                    <a:pt x="2299" y="4783"/>
                    <a:pt x="1985" y="4752"/>
                    <a:pt x="1677" y="4682"/>
                  </a:cubicBezTo>
                  <a:cubicBezTo>
                    <a:pt x="1374" y="4611"/>
                    <a:pt x="1097" y="4468"/>
                    <a:pt x="839" y="4308"/>
                  </a:cubicBezTo>
                  <a:cubicBezTo>
                    <a:pt x="723" y="4227"/>
                    <a:pt x="598" y="4147"/>
                    <a:pt x="473" y="4085"/>
                  </a:cubicBezTo>
                  <a:cubicBezTo>
                    <a:pt x="420" y="4057"/>
                    <a:pt x="351" y="4041"/>
                    <a:pt x="284" y="4041"/>
                  </a:cubicBezTo>
                  <a:cubicBezTo>
                    <a:pt x="136" y="4041"/>
                    <a:pt x="0" y="4117"/>
                    <a:pt x="80" y="4308"/>
                  </a:cubicBezTo>
                  <a:cubicBezTo>
                    <a:pt x="107" y="4361"/>
                    <a:pt x="143" y="4397"/>
                    <a:pt x="187" y="4441"/>
                  </a:cubicBezTo>
                  <a:cubicBezTo>
                    <a:pt x="455" y="4682"/>
                    <a:pt x="785" y="4852"/>
                    <a:pt x="1124" y="4995"/>
                  </a:cubicBezTo>
                  <a:cubicBezTo>
                    <a:pt x="1222" y="5039"/>
                    <a:pt x="1329" y="5084"/>
                    <a:pt x="1436" y="5119"/>
                  </a:cubicBezTo>
                  <a:cubicBezTo>
                    <a:pt x="2066" y="5349"/>
                    <a:pt x="2748" y="5483"/>
                    <a:pt x="3425" y="5483"/>
                  </a:cubicBezTo>
                  <a:cubicBezTo>
                    <a:pt x="4090" y="5483"/>
                    <a:pt x="4751" y="5353"/>
                    <a:pt x="5353" y="5057"/>
                  </a:cubicBezTo>
                  <a:cubicBezTo>
                    <a:pt x="6075" y="4700"/>
                    <a:pt x="6709" y="4165"/>
                    <a:pt x="6932" y="3353"/>
                  </a:cubicBezTo>
                  <a:cubicBezTo>
                    <a:pt x="7110" y="2738"/>
                    <a:pt x="7074" y="2140"/>
                    <a:pt x="6878" y="1596"/>
                  </a:cubicBezTo>
                  <a:cubicBezTo>
                    <a:pt x="6833" y="1480"/>
                    <a:pt x="6753" y="1310"/>
                    <a:pt x="6664" y="1176"/>
                  </a:cubicBezTo>
                  <a:cubicBezTo>
                    <a:pt x="6664" y="1167"/>
                    <a:pt x="6664" y="1167"/>
                    <a:pt x="6655" y="1167"/>
                  </a:cubicBezTo>
                  <a:cubicBezTo>
                    <a:pt x="6628" y="1123"/>
                    <a:pt x="6602" y="1078"/>
                    <a:pt x="6566" y="1043"/>
                  </a:cubicBezTo>
                  <a:cubicBezTo>
                    <a:pt x="6557" y="1034"/>
                    <a:pt x="6548" y="1025"/>
                    <a:pt x="6548" y="1016"/>
                  </a:cubicBezTo>
                  <a:cubicBezTo>
                    <a:pt x="6450" y="900"/>
                    <a:pt x="6343" y="784"/>
                    <a:pt x="6236" y="686"/>
                  </a:cubicBezTo>
                  <a:cubicBezTo>
                    <a:pt x="6209" y="659"/>
                    <a:pt x="6182" y="632"/>
                    <a:pt x="6155" y="614"/>
                  </a:cubicBezTo>
                  <a:cubicBezTo>
                    <a:pt x="6084" y="552"/>
                    <a:pt x="6013" y="498"/>
                    <a:pt x="5941" y="445"/>
                  </a:cubicBezTo>
                  <a:cubicBezTo>
                    <a:pt x="5576" y="191"/>
                    <a:pt x="5105" y="0"/>
                    <a:pt x="455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78" name="Google Shape;1278;p14"/>
          <p:cNvSpPr/>
          <p:nvPr/>
        </p:nvSpPr>
        <p:spPr>
          <a:xfrm rot="-1099483">
            <a:off x="257154" y="1506370"/>
            <a:ext cx="98323" cy="98169"/>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79" name="Google Shape;1279;p14"/>
          <p:cNvGrpSpPr/>
          <p:nvPr/>
        </p:nvGrpSpPr>
        <p:grpSpPr>
          <a:xfrm>
            <a:off x="-1602918" y="2685874"/>
            <a:ext cx="7826957" cy="3531658"/>
            <a:chOff x="-1602918" y="2685874"/>
            <a:chExt cx="7826957" cy="3531658"/>
          </a:xfrm>
        </p:grpSpPr>
        <p:grpSp>
          <p:nvGrpSpPr>
            <p:cNvPr id="1280" name="Google Shape;1280;p14"/>
            <p:cNvGrpSpPr/>
            <p:nvPr/>
          </p:nvGrpSpPr>
          <p:grpSpPr>
            <a:xfrm>
              <a:off x="-1602918" y="2685874"/>
              <a:ext cx="7826957" cy="3531658"/>
              <a:chOff x="-1602918" y="2838274"/>
              <a:chExt cx="7826957" cy="3531658"/>
            </a:xfrm>
          </p:grpSpPr>
          <p:sp>
            <p:nvSpPr>
              <p:cNvPr id="1281" name="Google Shape;1281;p14"/>
              <p:cNvSpPr/>
              <p:nvPr/>
            </p:nvSpPr>
            <p:spPr>
              <a:xfrm>
                <a:off x="-1575788" y="4031796"/>
                <a:ext cx="6325217" cy="2338135"/>
              </a:xfrm>
              <a:custGeom>
                <a:avLst/>
                <a:gdLst/>
                <a:ahLst/>
                <a:cxnLst/>
                <a:rect l="l" t="t" r="r" b="b"/>
                <a:pathLst>
                  <a:path w="155976" h="57657" fill="none" extrusionOk="0">
                    <a:moveTo>
                      <a:pt x="155976" y="57657"/>
                    </a:moveTo>
                    <a:cubicBezTo>
                      <a:pt x="113164" y="0"/>
                      <a:pt x="50360" y="56836"/>
                      <a:pt x="0" y="44347"/>
                    </a:cubicBezTo>
                  </a:path>
                </a:pathLst>
              </a:custGeom>
              <a:noFill/>
              <a:ln w="19050" cap="rnd" cmpd="sng">
                <a:solidFill>
                  <a:schemeClr val="lt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2" name="Google Shape;1282;p14"/>
              <p:cNvSpPr/>
              <p:nvPr/>
            </p:nvSpPr>
            <p:spPr>
              <a:xfrm>
                <a:off x="-1589171" y="3435217"/>
                <a:ext cx="7075884" cy="2934703"/>
              </a:xfrm>
              <a:custGeom>
                <a:avLst/>
                <a:gdLst/>
                <a:ahLst/>
                <a:cxnLst/>
                <a:rect l="l" t="t" r="r" b="b"/>
                <a:pathLst>
                  <a:path w="174487" h="72368" fill="none" extrusionOk="0">
                    <a:moveTo>
                      <a:pt x="174487" y="72368"/>
                    </a:moveTo>
                    <a:cubicBezTo>
                      <a:pt x="120836" y="1"/>
                      <a:pt x="45854" y="68282"/>
                      <a:pt x="0" y="50145"/>
                    </a:cubicBezTo>
                  </a:path>
                </a:pathLst>
              </a:custGeom>
              <a:noFill/>
              <a:ln w="19050" cap="rnd" cmpd="sng">
                <a:solidFill>
                  <a:schemeClr val="lt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14"/>
              <p:cNvSpPr/>
              <p:nvPr/>
            </p:nvSpPr>
            <p:spPr>
              <a:xfrm>
                <a:off x="-1602918" y="2838274"/>
                <a:ext cx="7826957" cy="3531636"/>
              </a:xfrm>
              <a:custGeom>
                <a:avLst/>
                <a:gdLst/>
                <a:ahLst/>
                <a:cxnLst/>
                <a:rect l="l" t="t" r="r" b="b"/>
                <a:pathLst>
                  <a:path w="193008" h="87088" fill="none" extrusionOk="0">
                    <a:moveTo>
                      <a:pt x="193007" y="87088"/>
                    </a:moveTo>
                    <a:cubicBezTo>
                      <a:pt x="128508" y="1"/>
                      <a:pt x="41367" y="79746"/>
                      <a:pt x="0" y="55953"/>
                    </a:cubicBezTo>
                  </a:path>
                </a:pathLst>
              </a:custGeom>
              <a:noFill/>
              <a:ln w="19050" cap="rnd" cmpd="sng">
                <a:solidFill>
                  <a:schemeClr val="lt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84" name="Google Shape;1284;p14"/>
            <p:cNvSpPr/>
            <p:nvPr/>
          </p:nvSpPr>
          <p:spPr>
            <a:xfrm>
              <a:off x="-426517" y="3616143"/>
              <a:ext cx="4642810" cy="2242496"/>
            </a:xfrm>
            <a:custGeom>
              <a:avLst/>
              <a:gdLst/>
              <a:ahLst/>
              <a:cxnLst/>
              <a:rect l="l" t="t" r="r" b="b"/>
              <a:pathLst>
                <a:path w="54925" h="26529" extrusionOk="0">
                  <a:moveTo>
                    <a:pt x="1" y="0"/>
                  </a:moveTo>
                  <a:lnTo>
                    <a:pt x="1" y="12064"/>
                  </a:lnTo>
                  <a:cubicBezTo>
                    <a:pt x="2269" y="12706"/>
                    <a:pt x="4370" y="13910"/>
                    <a:pt x="6103" y="15516"/>
                  </a:cubicBezTo>
                  <a:cubicBezTo>
                    <a:pt x="8886" y="18092"/>
                    <a:pt x="10545" y="24067"/>
                    <a:pt x="14787" y="26529"/>
                  </a:cubicBezTo>
                  <a:lnTo>
                    <a:pt x="54924" y="26515"/>
                  </a:lnTo>
                  <a:cubicBezTo>
                    <a:pt x="52643" y="20273"/>
                    <a:pt x="48862" y="15924"/>
                    <a:pt x="42720" y="13268"/>
                  </a:cubicBezTo>
                  <a:cubicBezTo>
                    <a:pt x="34344" y="9642"/>
                    <a:pt x="28175" y="10853"/>
                    <a:pt x="20949" y="8765"/>
                  </a:cubicBezTo>
                  <a:cubicBezTo>
                    <a:pt x="13991" y="6765"/>
                    <a:pt x="9582" y="656"/>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85" name="Google Shape;1285;p14"/>
          <p:cNvSpPr/>
          <p:nvPr/>
        </p:nvSpPr>
        <p:spPr>
          <a:xfrm>
            <a:off x="959050" y="4087297"/>
            <a:ext cx="537632" cy="408321"/>
          </a:xfrm>
          <a:custGeom>
            <a:avLst/>
            <a:gdLst/>
            <a:ahLst/>
            <a:cxnLst/>
            <a:rect l="l" t="t" r="r" b="b"/>
            <a:pathLst>
              <a:path w="6404" h="4864" extrusionOk="0">
                <a:moveTo>
                  <a:pt x="3185" y="0"/>
                </a:moveTo>
                <a:cubicBezTo>
                  <a:pt x="3165" y="0"/>
                  <a:pt x="3149" y="12"/>
                  <a:pt x="3138" y="29"/>
                </a:cubicBezTo>
                <a:lnTo>
                  <a:pt x="2991" y="390"/>
                </a:lnTo>
                <a:lnTo>
                  <a:pt x="2837" y="758"/>
                </a:lnTo>
                <a:lnTo>
                  <a:pt x="1686" y="3488"/>
                </a:lnTo>
                <a:cubicBezTo>
                  <a:pt x="1542" y="3319"/>
                  <a:pt x="1274" y="3216"/>
                  <a:pt x="969" y="3216"/>
                </a:cubicBezTo>
                <a:cubicBezTo>
                  <a:pt x="934" y="3216"/>
                  <a:pt x="899" y="3217"/>
                  <a:pt x="863" y="3220"/>
                </a:cubicBezTo>
                <a:cubicBezTo>
                  <a:pt x="375" y="3260"/>
                  <a:pt x="0" y="3554"/>
                  <a:pt x="20" y="3876"/>
                </a:cubicBezTo>
                <a:cubicBezTo>
                  <a:pt x="45" y="4172"/>
                  <a:pt x="406" y="4389"/>
                  <a:pt x="846" y="4389"/>
                </a:cubicBezTo>
                <a:cubicBezTo>
                  <a:pt x="882" y="4389"/>
                  <a:pt x="919" y="4387"/>
                  <a:pt x="957" y="4384"/>
                </a:cubicBezTo>
                <a:cubicBezTo>
                  <a:pt x="1365" y="4351"/>
                  <a:pt x="1706" y="4150"/>
                  <a:pt x="1813" y="3902"/>
                </a:cubicBezTo>
                <a:lnTo>
                  <a:pt x="3098" y="845"/>
                </a:lnTo>
                <a:cubicBezTo>
                  <a:pt x="3103" y="828"/>
                  <a:pt x="3118" y="816"/>
                  <a:pt x="3134" y="816"/>
                </a:cubicBezTo>
                <a:cubicBezTo>
                  <a:pt x="3138" y="816"/>
                  <a:pt x="3141" y="817"/>
                  <a:pt x="3145" y="818"/>
                </a:cubicBezTo>
                <a:lnTo>
                  <a:pt x="5801" y="1353"/>
                </a:lnTo>
                <a:cubicBezTo>
                  <a:pt x="5828" y="1353"/>
                  <a:pt x="5841" y="1387"/>
                  <a:pt x="5834" y="1413"/>
                </a:cubicBezTo>
                <a:lnTo>
                  <a:pt x="4757" y="3963"/>
                </a:lnTo>
                <a:cubicBezTo>
                  <a:pt x="4619" y="3794"/>
                  <a:pt x="4351" y="3691"/>
                  <a:pt x="4041" y="3691"/>
                </a:cubicBezTo>
                <a:cubicBezTo>
                  <a:pt x="4006" y="3691"/>
                  <a:pt x="3970" y="3692"/>
                  <a:pt x="3934" y="3695"/>
                </a:cubicBezTo>
                <a:cubicBezTo>
                  <a:pt x="3446" y="3735"/>
                  <a:pt x="3071" y="4030"/>
                  <a:pt x="3098" y="4351"/>
                </a:cubicBezTo>
                <a:cubicBezTo>
                  <a:pt x="3123" y="4647"/>
                  <a:pt x="3478" y="4864"/>
                  <a:pt x="3917" y="4864"/>
                </a:cubicBezTo>
                <a:cubicBezTo>
                  <a:pt x="3953" y="4864"/>
                  <a:pt x="3990" y="4862"/>
                  <a:pt x="4028" y="4859"/>
                </a:cubicBezTo>
                <a:cubicBezTo>
                  <a:pt x="4436" y="4826"/>
                  <a:pt x="4764" y="4618"/>
                  <a:pt x="4844" y="4364"/>
                </a:cubicBezTo>
                <a:lnTo>
                  <a:pt x="4851" y="4364"/>
                </a:lnTo>
                <a:lnTo>
                  <a:pt x="6390" y="698"/>
                </a:lnTo>
                <a:cubicBezTo>
                  <a:pt x="6403" y="671"/>
                  <a:pt x="6383" y="637"/>
                  <a:pt x="6356" y="631"/>
                </a:cubicBezTo>
                <a:lnTo>
                  <a:pt x="6176" y="591"/>
                </a:lnTo>
                <a:lnTo>
                  <a:pt x="6176" y="597"/>
                </a:lnTo>
                <a:lnTo>
                  <a:pt x="3198" y="2"/>
                </a:lnTo>
                <a:cubicBezTo>
                  <a:pt x="3194" y="1"/>
                  <a:pt x="3189" y="0"/>
                  <a:pt x="31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6" name="Google Shape;1286;p14"/>
          <p:cNvSpPr/>
          <p:nvPr/>
        </p:nvSpPr>
        <p:spPr>
          <a:xfrm rot="-1893262">
            <a:off x="7387820" y="959041"/>
            <a:ext cx="414591" cy="727973"/>
          </a:xfrm>
          <a:custGeom>
            <a:avLst/>
            <a:gdLst/>
            <a:ahLst/>
            <a:cxnLst/>
            <a:rect l="l" t="t" r="r" b="b"/>
            <a:pathLst>
              <a:path w="4932" h="8660" extrusionOk="0">
                <a:moveTo>
                  <a:pt x="4081" y="625"/>
                </a:moveTo>
                <a:cubicBezTo>
                  <a:pt x="4369" y="625"/>
                  <a:pt x="4626" y="897"/>
                  <a:pt x="4543" y="1221"/>
                </a:cubicBezTo>
                <a:cubicBezTo>
                  <a:pt x="4543" y="1221"/>
                  <a:pt x="4403" y="1823"/>
                  <a:pt x="3694" y="2218"/>
                </a:cubicBezTo>
                <a:cubicBezTo>
                  <a:pt x="3573" y="2298"/>
                  <a:pt x="3339" y="2405"/>
                  <a:pt x="3065" y="2519"/>
                </a:cubicBezTo>
                <a:lnTo>
                  <a:pt x="3112" y="2204"/>
                </a:lnTo>
                <a:cubicBezTo>
                  <a:pt x="3112" y="2184"/>
                  <a:pt x="3132" y="2131"/>
                  <a:pt x="3132" y="2104"/>
                </a:cubicBezTo>
                <a:cubicBezTo>
                  <a:pt x="3205" y="1743"/>
                  <a:pt x="3373" y="1241"/>
                  <a:pt x="3473" y="1060"/>
                </a:cubicBezTo>
                <a:cubicBezTo>
                  <a:pt x="3613" y="826"/>
                  <a:pt x="3821" y="706"/>
                  <a:pt x="3821" y="706"/>
                </a:cubicBezTo>
                <a:cubicBezTo>
                  <a:pt x="3905" y="650"/>
                  <a:pt x="3994" y="625"/>
                  <a:pt x="4081" y="625"/>
                </a:cubicBezTo>
                <a:close/>
                <a:moveTo>
                  <a:pt x="2744" y="4834"/>
                </a:moveTo>
                <a:cubicBezTo>
                  <a:pt x="2911" y="4907"/>
                  <a:pt x="3353" y="5162"/>
                  <a:pt x="3245" y="5844"/>
                </a:cubicBezTo>
                <a:cubicBezTo>
                  <a:pt x="3245" y="5844"/>
                  <a:pt x="3179" y="6359"/>
                  <a:pt x="2510" y="6459"/>
                </a:cubicBezTo>
                <a:lnTo>
                  <a:pt x="2550" y="6219"/>
                </a:lnTo>
                <a:cubicBezTo>
                  <a:pt x="2550" y="6212"/>
                  <a:pt x="2550" y="6205"/>
                  <a:pt x="2550" y="6199"/>
                </a:cubicBezTo>
                <a:lnTo>
                  <a:pt x="2744" y="4834"/>
                </a:lnTo>
                <a:close/>
                <a:moveTo>
                  <a:pt x="2710" y="3295"/>
                </a:moveTo>
                <a:lnTo>
                  <a:pt x="2710" y="3295"/>
                </a:lnTo>
                <a:cubicBezTo>
                  <a:pt x="2677" y="3549"/>
                  <a:pt x="2643" y="3810"/>
                  <a:pt x="2617" y="4071"/>
                </a:cubicBezTo>
                <a:cubicBezTo>
                  <a:pt x="2610" y="4124"/>
                  <a:pt x="2597" y="4185"/>
                  <a:pt x="2563" y="4225"/>
                </a:cubicBezTo>
                <a:cubicBezTo>
                  <a:pt x="2516" y="4265"/>
                  <a:pt x="2456" y="4272"/>
                  <a:pt x="2396" y="4285"/>
                </a:cubicBezTo>
                <a:cubicBezTo>
                  <a:pt x="1961" y="4352"/>
                  <a:pt x="1593" y="4666"/>
                  <a:pt x="1439" y="5075"/>
                </a:cubicBezTo>
                <a:cubicBezTo>
                  <a:pt x="1379" y="5228"/>
                  <a:pt x="1345" y="5396"/>
                  <a:pt x="1379" y="5556"/>
                </a:cubicBezTo>
                <a:cubicBezTo>
                  <a:pt x="1412" y="5724"/>
                  <a:pt x="1533" y="5871"/>
                  <a:pt x="1693" y="5911"/>
                </a:cubicBezTo>
                <a:cubicBezTo>
                  <a:pt x="1620" y="5891"/>
                  <a:pt x="1620" y="5570"/>
                  <a:pt x="1620" y="5516"/>
                </a:cubicBezTo>
                <a:cubicBezTo>
                  <a:pt x="1626" y="5362"/>
                  <a:pt x="1673" y="5215"/>
                  <a:pt x="1753" y="5081"/>
                </a:cubicBezTo>
                <a:cubicBezTo>
                  <a:pt x="1881" y="4863"/>
                  <a:pt x="2093" y="4742"/>
                  <a:pt x="2333" y="4742"/>
                </a:cubicBezTo>
                <a:cubicBezTo>
                  <a:pt x="2395" y="4742"/>
                  <a:pt x="2458" y="4750"/>
                  <a:pt x="2523" y="4767"/>
                </a:cubicBezTo>
                <a:cubicBezTo>
                  <a:pt x="2456" y="5295"/>
                  <a:pt x="2369" y="5924"/>
                  <a:pt x="2289" y="6473"/>
                </a:cubicBezTo>
                <a:cubicBezTo>
                  <a:pt x="2289" y="6473"/>
                  <a:pt x="2289" y="6480"/>
                  <a:pt x="2289" y="6480"/>
                </a:cubicBezTo>
                <a:cubicBezTo>
                  <a:pt x="1733" y="6459"/>
                  <a:pt x="1205" y="6138"/>
                  <a:pt x="931" y="5657"/>
                </a:cubicBezTo>
                <a:cubicBezTo>
                  <a:pt x="750" y="5356"/>
                  <a:pt x="683" y="4981"/>
                  <a:pt x="783" y="4640"/>
                </a:cubicBezTo>
                <a:cubicBezTo>
                  <a:pt x="904" y="4258"/>
                  <a:pt x="1232" y="3971"/>
                  <a:pt x="1573" y="3763"/>
                </a:cubicBezTo>
                <a:cubicBezTo>
                  <a:pt x="1927" y="3549"/>
                  <a:pt x="2309" y="3389"/>
                  <a:pt x="2710" y="3295"/>
                </a:cubicBezTo>
                <a:close/>
                <a:moveTo>
                  <a:pt x="4446" y="1"/>
                </a:moveTo>
                <a:cubicBezTo>
                  <a:pt x="4337" y="1"/>
                  <a:pt x="4228" y="55"/>
                  <a:pt x="4135" y="117"/>
                </a:cubicBezTo>
                <a:cubicBezTo>
                  <a:pt x="3754" y="364"/>
                  <a:pt x="3466" y="739"/>
                  <a:pt x="3266" y="1147"/>
                </a:cubicBezTo>
                <a:cubicBezTo>
                  <a:pt x="3072" y="1562"/>
                  <a:pt x="2964" y="2010"/>
                  <a:pt x="2898" y="2459"/>
                </a:cubicBezTo>
                <a:cubicBezTo>
                  <a:pt x="2891" y="2505"/>
                  <a:pt x="2884" y="2552"/>
                  <a:pt x="2857" y="2586"/>
                </a:cubicBezTo>
                <a:cubicBezTo>
                  <a:pt x="2824" y="2619"/>
                  <a:pt x="2777" y="2639"/>
                  <a:pt x="2737" y="2653"/>
                </a:cubicBezTo>
                <a:cubicBezTo>
                  <a:pt x="2081" y="2860"/>
                  <a:pt x="1392" y="3061"/>
                  <a:pt x="910" y="3542"/>
                </a:cubicBezTo>
                <a:cubicBezTo>
                  <a:pt x="629" y="3837"/>
                  <a:pt x="435" y="4211"/>
                  <a:pt x="375" y="4613"/>
                </a:cubicBezTo>
                <a:cubicBezTo>
                  <a:pt x="308" y="5028"/>
                  <a:pt x="389" y="5476"/>
                  <a:pt x="643" y="5804"/>
                </a:cubicBezTo>
                <a:cubicBezTo>
                  <a:pt x="817" y="6018"/>
                  <a:pt x="1044" y="6178"/>
                  <a:pt x="1285" y="6306"/>
                </a:cubicBezTo>
                <a:cubicBezTo>
                  <a:pt x="1593" y="6473"/>
                  <a:pt x="1914" y="6613"/>
                  <a:pt x="2262" y="6647"/>
                </a:cubicBezTo>
                <a:cubicBezTo>
                  <a:pt x="2229" y="6854"/>
                  <a:pt x="2188" y="7055"/>
                  <a:pt x="2142" y="7262"/>
                </a:cubicBezTo>
                <a:cubicBezTo>
                  <a:pt x="2108" y="7423"/>
                  <a:pt x="2068" y="7584"/>
                  <a:pt x="2021" y="7744"/>
                </a:cubicBezTo>
                <a:cubicBezTo>
                  <a:pt x="2008" y="7791"/>
                  <a:pt x="1981" y="7838"/>
                  <a:pt x="1968" y="7891"/>
                </a:cubicBezTo>
                <a:cubicBezTo>
                  <a:pt x="1921" y="7985"/>
                  <a:pt x="1840" y="8072"/>
                  <a:pt x="1760" y="8139"/>
                </a:cubicBezTo>
                <a:cubicBezTo>
                  <a:pt x="1720" y="8166"/>
                  <a:pt x="1680" y="8192"/>
                  <a:pt x="1633" y="8212"/>
                </a:cubicBezTo>
                <a:cubicBezTo>
                  <a:pt x="1506" y="8279"/>
                  <a:pt x="1359" y="8313"/>
                  <a:pt x="1218" y="8319"/>
                </a:cubicBezTo>
                <a:cubicBezTo>
                  <a:pt x="1194" y="8321"/>
                  <a:pt x="1170" y="8322"/>
                  <a:pt x="1147" y="8322"/>
                </a:cubicBezTo>
                <a:cubicBezTo>
                  <a:pt x="1066" y="8322"/>
                  <a:pt x="988" y="8312"/>
                  <a:pt x="910" y="8286"/>
                </a:cubicBezTo>
                <a:cubicBezTo>
                  <a:pt x="864" y="8273"/>
                  <a:pt x="810" y="8253"/>
                  <a:pt x="770" y="8226"/>
                </a:cubicBezTo>
                <a:cubicBezTo>
                  <a:pt x="763" y="8226"/>
                  <a:pt x="763" y="8219"/>
                  <a:pt x="757" y="8219"/>
                </a:cubicBezTo>
                <a:cubicBezTo>
                  <a:pt x="984" y="8186"/>
                  <a:pt x="1191" y="8032"/>
                  <a:pt x="1278" y="7798"/>
                </a:cubicBezTo>
                <a:cubicBezTo>
                  <a:pt x="1399" y="7456"/>
                  <a:pt x="1225" y="7082"/>
                  <a:pt x="884" y="6961"/>
                </a:cubicBezTo>
                <a:cubicBezTo>
                  <a:pt x="809" y="6934"/>
                  <a:pt x="733" y="6920"/>
                  <a:pt x="658" y="6920"/>
                </a:cubicBezTo>
                <a:cubicBezTo>
                  <a:pt x="391" y="6920"/>
                  <a:pt x="142" y="7088"/>
                  <a:pt x="47" y="7349"/>
                </a:cubicBezTo>
                <a:cubicBezTo>
                  <a:pt x="7" y="7456"/>
                  <a:pt x="1" y="7563"/>
                  <a:pt x="14" y="7664"/>
                </a:cubicBezTo>
                <a:cubicBezTo>
                  <a:pt x="14" y="7684"/>
                  <a:pt x="21" y="7697"/>
                  <a:pt x="21" y="7717"/>
                </a:cubicBezTo>
                <a:cubicBezTo>
                  <a:pt x="27" y="7724"/>
                  <a:pt x="27" y="7731"/>
                  <a:pt x="27" y="7737"/>
                </a:cubicBezTo>
                <a:cubicBezTo>
                  <a:pt x="168" y="8366"/>
                  <a:pt x="884" y="8594"/>
                  <a:pt x="884" y="8594"/>
                </a:cubicBezTo>
                <a:cubicBezTo>
                  <a:pt x="971" y="8627"/>
                  <a:pt x="1064" y="8641"/>
                  <a:pt x="1158" y="8654"/>
                </a:cubicBezTo>
                <a:cubicBezTo>
                  <a:pt x="1196" y="8658"/>
                  <a:pt x="1234" y="8660"/>
                  <a:pt x="1271" y="8660"/>
                </a:cubicBezTo>
                <a:cubicBezTo>
                  <a:pt x="1436" y="8660"/>
                  <a:pt x="1600" y="8624"/>
                  <a:pt x="1747" y="8554"/>
                </a:cubicBezTo>
                <a:cubicBezTo>
                  <a:pt x="1840" y="8514"/>
                  <a:pt x="1921" y="8453"/>
                  <a:pt x="1994" y="8393"/>
                </a:cubicBezTo>
                <a:cubicBezTo>
                  <a:pt x="2055" y="8340"/>
                  <a:pt x="2108" y="8279"/>
                  <a:pt x="2155" y="8212"/>
                </a:cubicBezTo>
                <a:cubicBezTo>
                  <a:pt x="2215" y="8119"/>
                  <a:pt x="2242" y="8012"/>
                  <a:pt x="2269" y="7905"/>
                </a:cubicBezTo>
                <a:cubicBezTo>
                  <a:pt x="2336" y="7657"/>
                  <a:pt x="2376" y="7410"/>
                  <a:pt x="2409" y="7155"/>
                </a:cubicBezTo>
                <a:cubicBezTo>
                  <a:pt x="2423" y="7095"/>
                  <a:pt x="2429" y="7035"/>
                  <a:pt x="2436" y="6975"/>
                </a:cubicBezTo>
                <a:cubicBezTo>
                  <a:pt x="2456" y="6868"/>
                  <a:pt x="2469" y="6761"/>
                  <a:pt x="2489" y="6654"/>
                </a:cubicBezTo>
                <a:cubicBezTo>
                  <a:pt x="2489" y="6647"/>
                  <a:pt x="2489" y="6640"/>
                  <a:pt x="2489" y="6640"/>
                </a:cubicBezTo>
                <a:cubicBezTo>
                  <a:pt x="2489" y="6640"/>
                  <a:pt x="2503" y="6641"/>
                  <a:pt x="2528" y="6641"/>
                </a:cubicBezTo>
                <a:cubicBezTo>
                  <a:pt x="2672" y="6641"/>
                  <a:pt x="3190" y="6612"/>
                  <a:pt x="3453" y="6205"/>
                </a:cubicBezTo>
                <a:cubicBezTo>
                  <a:pt x="3453" y="6205"/>
                  <a:pt x="3981" y="5476"/>
                  <a:pt x="3547" y="4787"/>
                </a:cubicBezTo>
                <a:cubicBezTo>
                  <a:pt x="3426" y="4600"/>
                  <a:pt x="3172" y="4446"/>
                  <a:pt x="2971" y="4359"/>
                </a:cubicBezTo>
                <a:cubicBezTo>
                  <a:pt x="2864" y="4319"/>
                  <a:pt x="2844" y="4332"/>
                  <a:pt x="2817" y="4238"/>
                </a:cubicBezTo>
                <a:cubicBezTo>
                  <a:pt x="2797" y="4145"/>
                  <a:pt x="2938" y="3409"/>
                  <a:pt x="2971" y="3174"/>
                </a:cubicBezTo>
                <a:cubicBezTo>
                  <a:pt x="3560" y="3047"/>
                  <a:pt x="4095" y="2693"/>
                  <a:pt x="4443" y="2198"/>
                </a:cubicBezTo>
                <a:cubicBezTo>
                  <a:pt x="4784" y="1702"/>
                  <a:pt x="4932" y="1067"/>
                  <a:pt x="4838" y="471"/>
                </a:cubicBezTo>
                <a:cubicBezTo>
                  <a:pt x="4804" y="284"/>
                  <a:pt x="4724" y="70"/>
                  <a:pt x="4543" y="16"/>
                </a:cubicBezTo>
                <a:cubicBezTo>
                  <a:pt x="4511" y="6"/>
                  <a:pt x="4479" y="1"/>
                  <a:pt x="444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14"/>
          <p:cNvSpPr/>
          <p:nvPr/>
        </p:nvSpPr>
        <p:spPr>
          <a:xfrm rot="-1099430">
            <a:off x="6658436" y="4440832"/>
            <a:ext cx="199344" cy="199031"/>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14"/>
          <p:cNvSpPr/>
          <p:nvPr/>
        </p:nvSpPr>
        <p:spPr>
          <a:xfrm rot="-1099401">
            <a:off x="1678206" y="4753243"/>
            <a:ext cx="206919" cy="206585"/>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9" name="Google Shape;1289;p14"/>
          <p:cNvSpPr/>
          <p:nvPr/>
        </p:nvSpPr>
        <p:spPr>
          <a:xfrm rot="-1099483">
            <a:off x="257154" y="4303420"/>
            <a:ext cx="98323" cy="98169"/>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14"/>
          <p:cNvSpPr/>
          <p:nvPr/>
        </p:nvSpPr>
        <p:spPr>
          <a:xfrm rot="-1099478">
            <a:off x="5553639" y="160133"/>
            <a:ext cx="205044" cy="204722"/>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14"/>
          <p:cNvSpPr/>
          <p:nvPr/>
        </p:nvSpPr>
        <p:spPr>
          <a:xfrm rot="-1099483">
            <a:off x="8515154" y="1457595"/>
            <a:ext cx="98323" cy="98169"/>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92" name="Google Shape;1292;p14"/>
          <p:cNvGrpSpPr/>
          <p:nvPr/>
        </p:nvGrpSpPr>
        <p:grpSpPr>
          <a:xfrm>
            <a:off x="2465803" y="-809139"/>
            <a:ext cx="6973092" cy="3560492"/>
            <a:chOff x="1570500" y="1264400"/>
            <a:chExt cx="5264300" cy="2687975"/>
          </a:xfrm>
        </p:grpSpPr>
        <p:sp>
          <p:nvSpPr>
            <p:cNvPr id="1293" name="Google Shape;1293;p14"/>
            <p:cNvSpPr/>
            <p:nvPr/>
          </p:nvSpPr>
          <p:spPr>
            <a:xfrm>
              <a:off x="2420000" y="1264400"/>
              <a:ext cx="4414800" cy="2207575"/>
            </a:xfrm>
            <a:custGeom>
              <a:avLst/>
              <a:gdLst/>
              <a:ahLst/>
              <a:cxnLst/>
              <a:rect l="l" t="t" r="r" b="b"/>
              <a:pathLst>
                <a:path w="176592" h="88303" fill="none" extrusionOk="0">
                  <a:moveTo>
                    <a:pt x="1" y="0"/>
                  </a:moveTo>
                  <a:cubicBezTo>
                    <a:pt x="36406" y="88303"/>
                    <a:pt x="142897" y="6049"/>
                    <a:pt x="176592" y="17347"/>
                  </a:cubicBezTo>
                </a:path>
              </a:pathLst>
            </a:custGeom>
            <a:noFill/>
            <a:ln w="19050" cap="flat" cmpd="sng">
              <a:solidFill>
                <a:schemeClr val="lt2"/>
              </a:solidFill>
              <a:prstDash val="solid"/>
              <a:miter lim="142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14"/>
            <p:cNvSpPr/>
            <p:nvPr/>
          </p:nvSpPr>
          <p:spPr>
            <a:xfrm>
              <a:off x="1995250" y="1264400"/>
              <a:ext cx="4839550" cy="2439400"/>
            </a:xfrm>
            <a:custGeom>
              <a:avLst/>
              <a:gdLst/>
              <a:ahLst/>
              <a:cxnLst/>
              <a:rect l="l" t="t" r="r" b="b"/>
              <a:pathLst>
                <a:path w="193582" h="97576" fill="none" extrusionOk="0">
                  <a:moveTo>
                    <a:pt x="1" y="0"/>
                  </a:moveTo>
                  <a:cubicBezTo>
                    <a:pt x="45821" y="97575"/>
                    <a:pt x="147305" y="13709"/>
                    <a:pt x="193582" y="31940"/>
                  </a:cubicBezTo>
                </a:path>
              </a:pathLst>
            </a:custGeom>
            <a:noFill/>
            <a:ln w="19050" cap="flat" cmpd="sng">
              <a:solidFill>
                <a:schemeClr val="lt2"/>
              </a:solidFill>
              <a:prstDash val="solid"/>
              <a:miter lim="142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14"/>
            <p:cNvSpPr/>
            <p:nvPr/>
          </p:nvSpPr>
          <p:spPr>
            <a:xfrm>
              <a:off x="1570500" y="1264400"/>
              <a:ext cx="5264300" cy="2687975"/>
            </a:xfrm>
            <a:custGeom>
              <a:avLst/>
              <a:gdLst/>
              <a:ahLst/>
              <a:cxnLst/>
              <a:rect l="l" t="t" r="r" b="b"/>
              <a:pathLst>
                <a:path w="210572" h="107519" fill="none" extrusionOk="0">
                  <a:moveTo>
                    <a:pt x="0" y="0"/>
                  </a:moveTo>
                  <a:cubicBezTo>
                    <a:pt x="53096" y="107518"/>
                    <a:pt x="151699" y="21355"/>
                    <a:pt x="210572" y="46534"/>
                  </a:cubicBezTo>
                </a:path>
              </a:pathLst>
            </a:custGeom>
            <a:noFill/>
            <a:ln w="19050" cap="flat" cmpd="sng">
              <a:solidFill>
                <a:schemeClr val="lt2"/>
              </a:solidFill>
              <a:prstDash val="solid"/>
              <a:miter lim="142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96" name="Google Shape;1296;p14"/>
          <p:cNvSpPr txBox="1">
            <a:spLocks noGrp="1"/>
          </p:cNvSpPr>
          <p:nvPr>
            <p:ph type="title"/>
          </p:nvPr>
        </p:nvSpPr>
        <p:spPr>
          <a:xfrm>
            <a:off x="2290050" y="1741663"/>
            <a:ext cx="4563900" cy="1190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None/>
              <a:defRPr sz="9600"/>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endParaRPr/>
          </a:p>
        </p:txBody>
      </p:sp>
      <p:sp>
        <p:nvSpPr>
          <p:cNvPr id="1297" name="Google Shape;1297;p14"/>
          <p:cNvSpPr txBox="1">
            <a:spLocks noGrp="1"/>
          </p:cNvSpPr>
          <p:nvPr>
            <p:ph type="subTitle" idx="1"/>
          </p:nvPr>
        </p:nvSpPr>
        <p:spPr>
          <a:xfrm>
            <a:off x="2290050" y="2932038"/>
            <a:ext cx="4563900" cy="801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3586"/>
        <p:cNvGrpSpPr/>
        <p:nvPr/>
      </p:nvGrpSpPr>
      <p:grpSpPr>
        <a:xfrm>
          <a:off x="0" y="0"/>
          <a:ext cx="0" cy="0"/>
          <a:chOff x="0" y="0"/>
          <a:chExt cx="0" cy="0"/>
        </a:xfrm>
      </p:grpSpPr>
      <p:grpSp>
        <p:nvGrpSpPr>
          <p:cNvPr id="3587" name="Google Shape;3587;p35"/>
          <p:cNvGrpSpPr/>
          <p:nvPr/>
        </p:nvGrpSpPr>
        <p:grpSpPr>
          <a:xfrm>
            <a:off x="-60875" y="-44400"/>
            <a:ext cx="9265800" cy="5311635"/>
            <a:chOff x="-60875" y="-44400"/>
            <a:chExt cx="9265800" cy="5311635"/>
          </a:xfrm>
        </p:grpSpPr>
        <p:grpSp>
          <p:nvGrpSpPr>
            <p:cNvPr id="3588" name="Google Shape;3588;p35"/>
            <p:cNvGrpSpPr/>
            <p:nvPr/>
          </p:nvGrpSpPr>
          <p:grpSpPr>
            <a:xfrm>
              <a:off x="-60875" y="-44400"/>
              <a:ext cx="9265800" cy="5276700"/>
              <a:chOff x="-60875" y="-44400"/>
              <a:chExt cx="9265800" cy="5276700"/>
            </a:xfrm>
          </p:grpSpPr>
          <p:grpSp>
            <p:nvGrpSpPr>
              <p:cNvPr id="3589" name="Google Shape;3589;p35"/>
              <p:cNvGrpSpPr/>
              <p:nvPr/>
            </p:nvGrpSpPr>
            <p:grpSpPr>
              <a:xfrm>
                <a:off x="-60875" y="292275"/>
                <a:ext cx="9265800" cy="4558950"/>
                <a:chOff x="-60875" y="292275"/>
                <a:chExt cx="9265800" cy="4558950"/>
              </a:xfrm>
            </p:grpSpPr>
            <p:cxnSp>
              <p:nvCxnSpPr>
                <p:cNvPr id="3590" name="Google Shape;3590;p35"/>
                <p:cNvCxnSpPr/>
                <p:nvPr/>
              </p:nvCxnSpPr>
              <p:spPr>
                <a:xfrm>
                  <a:off x="-60875" y="2922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3591" name="Google Shape;3591;p35"/>
                <p:cNvCxnSpPr/>
                <p:nvPr/>
              </p:nvCxnSpPr>
              <p:spPr>
                <a:xfrm>
                  <a:off x="-60875" y="7067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3592" name="Google Shape;3592;p35"/>
                <p:cNvCxnSpPr/>
                <p:nvPr/>
              </p:nvCxnSpPr>
              <p:spPr>
                <a:xfrm>
                  <a:off x="-60875" y="11211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3593" name="Google Shape;3593;p35"/>
                <p:cNvCxnSpPr/>
                <p:nvPr/>
              </p:nvCxnSpPr>
              <p:spPr>
                <a:xfrm>
                  <a:off x="-60875" y="15356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3594" name="Google Shape;3594;p35"/>
                <p:cNvCxnSpPr/>
                <p:nvPr/>
              </p:nvCxnSpPr>
              <p:spPr>
                <a:xfrm>
                  <a:off x="-60875" y="19500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3595" name="Google Shape;3595;p35"/>
                <p:cNvCxnSpPr/>
                <p:nvPr/>
              </p:nvCxnSpPr>
              <p:spPr>
                <a:xfrm>
                  <a:off x="-60875" y="23645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3596" name="Google Shape;3596;p35"/>
                <p:cNvCxnSpPr/>
                <p:nvPr/>
              </p:nvCxnSpPr>
              <p:spPr>
                <a:xfrm>
                  <a:off x="-60875" y="27789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3597" name="Google Shape;3597;p35"/>
                <p:cNvCxnSpPr/>
                <p:nvPr/>
              </p:nvCxnSpPr>
              <p:spPr>
                <a:xfrm>
                  <a:off x="-60875" y="31934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3598" name="Google Shape;3598;p35"/>
                <p:cNvCxnSpPr/>
                <p:nvPr/>
              </p:nvCxnSpPr>
              <p:spPr>
                <a:xfrm>
                  <a:off x="-60875" y="36078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3599" name="Google Shape;3599;p35"/>
                <p:cNvCxnSpPr/>
                <p:nvPr/>
              </p:nvCxnSpPr>
              <p:spPr>
                <a:xfrm>
                  <a:off x="-60875" y="40223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3600" name="Google Shape;3600;p35"/>
                <p:cNvCxnSpPr/>
                <p:nvPr/>
              </p:nvCxnSpPr>
              <p:spPr>
                <a:xfrm>
                  <a:off x="-60875" y="44367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3601" name="Google Shape;3601;p35"/>
                <p:cNvCxnSpPr/>
                <p:nvPr/>
              </p:nvCxnSpPr>
              <p:spPr>
                <a:xfrm>
                  <a:off x="-60875" y="4851225"/>
                  <a:ext cx="9265800" cy="0"/>
                </a:xfrm>
                <a:prstGeom prst="straightConnector1">
                  <a:avLst/>
                </a:prstGeom>
                <a:noFill/>
                <a:ln w="9525" cap="flat" cmpd="sng">
                  <a:solidFill>
                    <a:srgbClr val="FAD6B3"/>
                  </a:solidFill>
                  <a:prstDash val="solid"/>
                  <a:round/>
                  <a:headEnd type="none" w="med" len="med"/>
                  <a:tailEnd type="none" w="med" len="med"/>
                </a:ln>
              </p:spPr>
            </p:cxnSp>
          </p:grpSp>
          <p:grpSp>
            <p:nvGrpSpPr>
              <p:cNvPr id="3602" name="Google Shape;3602;p35"/>
              <p:cNvGrpSpPr/>
              <p:nvPr/>
            </p:nvGrpSpPr>
            <p:grpSpPr>
              <a:xfrm>
                <a:off x="424088" y="-44400"/>
                <a:ext cx="8295875" cy="5276700"/>
                <a:chOff x="424088" y="-44400"/>
                <a:chExt cx="8295875" cy="5276700"/>
              </a:xfrm>
            </p:grpSpPr>
            <p:cxnSp>
              <p:nvCxnSpPr>
                <p:cNvPr id="3603" name="Google Shape;3603;p35"/>
                <p:cNvCxnSpPr/>
                <p:nvPr/>
              </p:nvCxnSpPr>
              <p:spPr>
                <a:xfrm>
                  <a:off x="4240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604" name="Google Shape;3604;p35"/>
                <p:cNvCxnSpPr/>
                <p:nvPr/>
              </p:nvCxnSpPr>
              <p:spPr>
                <a:xfrm>
                  <a:off x="8607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605" name="Google Shape;3605;p35"/>
                <p:cNvCxnSpPr/>
                <p:nvPr/>
              </p:nvCxnSpPr>
              <p:spPr>
                <a:xfrm>
                  <a:off x="12973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606" name="Google Shape;3606;p35"/>
                <p:cNvCxnSpPr/>
                <p:nvPr/>
              </p:nvCxnSpPr>
              <p:spPr>
                <a:xfrm>
                  <a:off x="173396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607" name="Google Shape;3607;p35"/>
                <p:cNvCxnSpPr/>
                <p:nvPr/>
              </p:nvCxnSpPr>
              <p:spPr>
                <a:xfrm>
                  <a:off x="21705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608" name="Google Shape;3608;p35"/>
                <p:cNvCxnSpPr/>
                <p:nvPr/>
              </p:nvCxnSpPr>
              <p:spPr>
                <a:xfrm>
                  <a:off x="26072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609" name="Google Shape;3609;p35"/>
                <p:cNvCxnSpPr/>
                <p:nvPr/>
              </p:nvCxnSpPr>
              <p:spPr>
                <a:xfrm>
                  <a:off x="30438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610" name="Google Shape;3610;p35"/>
                <p:cNvCxnSpPr/>
                <p:nvPr/>
              </p:nvCxnSpPr>
              <p:spPr>
                <a:xfrm>
                  <a:off x="348046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611" name="Google Shape;3611;p35"/>
                <p:cNvCxnSpPr/>
                <p:nvPr/>
              </p:nvCxnSpPr>
              <p:spPr>
                <a:xfrm>
                  <a:off x="39170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612" name="Google Shape;3612;p35"/>
                <p:cNvCxnSpPr/>
                <p:nvPr/>
              </p:nvCxnSpPr>
              <p:spPr>
                <a:xfrm>
                  <a:off x="43537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613" name="Google Shape;3613;p35"/>
                <p:cNvCxnSpPr/>
                <p:nvPr/>
              </p:nvCxnSpPr>
              <p:spPr>
                <a:xfrm>
                  <a:off x="47903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614" name="Google Shape;3614;p35"/>
                <p:cNvCxnSpPr/>
                <p:nvPr/>
              </p:nvCxnSpPr>
              <p:spPr>
                <a:xfrm>
                  <a:off x="522696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615" name="Google Shape;3615;p35"/>
                <p:cNvCxnSpPr/>
                <p:nvPr/>
              </p:nvCxnSpPr>
              <p:spPr>
                <a:xfrm>
                  <a:off x="56635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616" name="Google Shape;3616;p35"/>
                <p:cNvCxnSpPr/>
                <p:nvPr/>
              </p:nvCxnSpPr>
              <p:spPr>
                <a:xfrm>
                  <a:off x="61002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617" name="Google Shape;3617;p35"/>
                <p:cNvCxnSpPr/>
                <p:nvPr/>
              </p:nvCxnSpPr>
              <p:spPr>
                <a:xfrm>
                  <a:off x="65368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618" name="Google Shape;3618;p35"/>
                <p:cNvCxnSpPr/>
                <p:nvPr/>
              </p:nvCxnSpPr>
              <p:spPr>
                <a:xfrm>
                  <a:off x="697346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619" name="Google Shape;3619;p35"/>
                <p:cNvCxnSpPr/>
                <p:nvPr/>
              </p:nvCxnSpPr>
              <p:spPr>
                <a:xfrm>
                  <a:off x="74100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620" name="Google Shape;3620;p35"/>
                <p:cNvCxnSpPr/>
                <p:nvPr/>
              </p:nvCxnSpPr>
              <p:spPr>
                <a:xfrm>
                  <a:off x="78467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621" name="Google Shape;3621;p35"/>
                <p:cNvCxnSpPr/>
                <p:nvPr/>
              </p:nvCxnSpPr>
              <p:spPr>
                <a:xfrm>
                  <a:off x="82833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622" name="Google Shape;3622;p35"/>
                <p:cNvCxnSpPr/>
                <p:nvPr/>
              </p:nvCxnSpPr>
              <p:spPr>
                <a:xfrm>
                  <a:off x="8719963" y="-44400"/>
                  <a:ext cx="0" cy="5276700"/>
                </a:xfrm>
                <a:prstGeom prst="straightConnector1">
                  <a:avLst/>
                </a:prstGeom>
                <a:noFill/>
                <a:ln w="9525" cap="flat" cmpd="sng">
                  <a:solidFill>
                    <a:srgbClr val="FAD6B3"/>
                  </a:solidFill>
                  <a:prstDash val="solid"/>
                  <a:round/>
                  <a:headEnd type="none" w="med" len="med"/>
                  <a:tailEnd type="none" w="med" len="med"/>
                </a:ln>
              </p:spPr>
            </p:cxnSp>
          </p:grpSp>
        </p:grpSp>
        <p:sp>
          <p:nvSpPr>
            <p:cNvPr id="3623" name="Google Shape;3623;p35"/>
            <p:cNvSpPr/>
            <p:nvPr/>
          </p:nvSpPr>
          <p:spPr>
            <a:xfrm rot="615569" flipH="1">
              <a:off x="6343872" y="5221759"/>
              <a:ext cx="32631" cy="42913"/>
            </a:xfrm>
            <a:custGeom>
              <a:avLst/>
              <a:gdLst/>
              <a:ahLst/>
              <a:cxnLst/>
              <a:rect l="l" t="t" r="r" b="b"/>
              <a:pathLst>
                <a:path w="1298" h="1707" extrusionOk="0">
                  <a:moveTo>
                    <a:pt x="275" y="1"/>
                  </a:moveTo>
                  <a:cubicBezTo>
                    <a:pt x="233" y="1"/>
                    <a:pt x="191" y="12"/>
                    <a:pt x="153" y="34"/>
                  </a:cubicBezTo>
                  <a:cubicBezTo>
                    <a:pt x="39" y="100"/>
                    <a:pt x="0" y="247"/>
                    <a:pt x="68" y="362"/>
                  </a:cubicBezTo>
                  <a:cubicBezTo>
                    <a:pt x="312" y="776"/>
                    <a:pt x="564" y="1187"/>
                    <a:pt x="822" y="1595"/>
                  </a:cubicBezTo>
                  <a:cubicBezTo>
                    <a:pt x="869" y="1667"/>
                    <a:pt x="947" y="1707"/>
                    <a:pt x="1026" y="1707"/>
                  </a:cubicBezTo>
                  <a:cubicBezTo>
                    <a:pt x="1069" y="1707"/>
                    <a:pt x="1114" y="1694"/>
                    <a:pt x="1152" y="1670"/>
                  </a:cubicBezTo>
                  <a:cubicBezTo>
                    <a:pt x="1265" y="1600"/>
                    <a:pt x="1298" y="1452"/>
                    <a:pt x="1227" y="1340"/>
                  </a:cubicBezTo>
                  <a:cubicBezTo>
                    <a:pt x="972" y="938"/>
                    <a:pt x="723" y="529"/>
                    <a:pt x="480" y="119"/>
                  </a:cubicBezTo>
                  <a:cubicBezTo>
                    <a:pt x="436" y="43"/>
                    <a:pt x="356" y="1"/>
                    <a:pt x="275" y="1"/>
                  </a:cubicBezTo>
                  <a:close/>
                </a:path>
              </a:pathLst>
            </a:custGeom>
            <a:solidFill>
              <a:srgbClr val="004468"/>
            </a:solidFill>
            <a:ln w="9525" cap="flat" cmpd="sng">
              <a:solidFill>
                <a:srgbClr val="FAD6B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24" name="Google Shape;3624;p35"/>
          <p:cNvGrpSpPr/>
          <p:nvPr/>
        </p:nvGrpSpPr>
        <p:grpSpPr>
          <a:xfrm>
            <a:off x="974312" y="833428"/>
            <a:ext cx="7195377" cy="3476644"/>
            <a:chOff x="303850" y="534800"/>
            <a:chExt cx="8595600" cy="4153200"/>
          </a:xfrm>
        </p:grpSpPr>
        <p:sp>
          <p:nvSpPr>
            <p:cNvPr id="3625" name="Google Shape;3625;p35"/>
            <p:cNvSpPr/>
            <p:nvPr/>
          </p:nvSpPr>
          <p:spPr>
            <a:xfrm>
              <a:off x="303850" y="534800"/>
              <a:ext cx="8595600" cy="4153200"/>
            </a:xfrm>
            <a:prstGeom prst="roundRect">
              <a:avLst>
                <a:gd name="adj" fmla="val 16667"/>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26" name="Google Shape;3626;p35"/>
            <p:cNvGrpSpPr/>
            <p:nvPr/>
          </p:nvGrpSpPr>
          <p:grpSpPr>
            <a:xfrm>
              <a:off x="337400" y="785925"/>
              <a:ext cx="8512925" cy="3650948"/>
              <a:chOff x="337400" y="696600"/>
              <a:chExt cx="8512925" cy="3650948"/>
            </a:xfrm>
          </p:grpSpPr>
          <p:cxnSp>
            <p:nvCxnSpPr>
              <p:cNvPr id="3627" name="Google Shape;3627;p35"/>
              <p:cNvCxnSpPr/>
              <p:nvPr/>
            </p:nvCxnSpPr>
            <p:spPr>
              <a:xfrm>
                <a:off x="522927" y="696600"/>
                <a:ext cx="8079300" cy="0"/>
              </a:xfrm>
              <a:prstGeom prst="straightConnector1">
                <a:avLst/>
              </a:prstGeom>
              <a:noFill/>
              <a:ln w="9525" cap="flat" cmpd="sng">
                <a:solidFill>
                  <a:srgbClr val="F5F5F5"/>
                </a:solidFill>
                <a:prstDash val="solid"/>
                <a:round/>
                <a:headEnd type="none" w="med" len="med"/>
                <a:tailEnd type="none" w="med" len="med"/>
              </a:ln>
            </p:spPr>
          </p:cxnSp>
          <p:cxnSp>
            <p:nvCxnSpPr>
              <p:cNvPr id="3628" name="Google Shape;3628;p35"/>
              <p:cNvCxnSpPr/>
              <p:nvPr/>
            </p:nvCxnSpPr>
            <p:spPr>
              <a:xfrm>
                <a:off x="341125" y="1061600"/>
                <a:ext cx="8509200" cy="0"/>
              </a:xfrm>
              <a:prstGeom prst="straightConnector1">
                <a:avLst/>
              </a:prstGeom>
              <a:noFill/>
              <a:ln w="9525" cap="flat" cmpd="sng">
                <a:solidFill>
                  <a:srgbClr val="F5F5F5"/>
                </a:solidFill>
                <a:prstDash val="solid"/>
                <a:round/>
                <a:headEnd type="none" w="med" len="med"/>
                <a:tailEnd type="none" w="med" len="med"/>
              </a:ln>
            </p:spPr>
          </p:cxnSp>
          <p:cxnSp>
            <p:nvCxnSpPr>
              <p:cNvPr id="3629" name="Google Shape;3629;p35"/>
              <p:cNvCxnSpPr/>
              <p:nvPr/>
            </p:nvCxnSpPr>
            <p:spPr>
              <a:xfrm>
                <a:off x="344850" y="1426600"/>
                <a:ext cx="8450100" cy="0"/>
              </a:xfrm>
              <a:prstGeom prst="straightConnector1">
                <a:avLst/>
              </a:prstGeom>
              <a:noFill/>
              <a:ln w="9525" cap="flat" cmpd="sng">
                <a:solidFill>
                  <a:srgbClr val="F5F5F5"/>
                </a:solidFill>
                <a:prstDash val="solid"/>
                <a:round/>
                <a:headEnd type="none" w="med" len="med"/>
                <a:tailEnd type="none" w="med" len="med"/>
              </a:ln>
            </p:spPr>
          </p:cxnSp>
          <p:cxnSp>
            <p:nvCxnSpPr>
              <p:cNvPr id="3630" name="Google Shape;3630;p35"/>
              <p:cNvCxnSpPr/>
              <p:nvPr/>
            </p:nvCxnSpPr>
            <p:spPr>
              <a:xfrm>
                <a:off x="352300" y="1791600"/>
                <a:ext cx="8427900" cy="0"/>
              </a:xfrm>
              <a:prstGeom prst="straightConnector1">
                <a:avLst/>
              </a:prstGeom>
              <a:noFill/>
              <a:ln w="9525" cap="flat" cmpd="sng">
                <a:solidFill>
                  <a:srgbClr val="F5F5F5"/>
                </a:solidFill>
                <a:prstDash val="solid"/>
                <a:round/>
                <a:headEnd type="none" w="med" len="med"/>
                <a:tailEnd type="none" w="med" len="med"/>
              </a:ln>
            </p:spPr>
          </p:cxnSp>
          <p:cxnSp>
            <p:nvCxnSpPr>
              <p:cNvPr id="3631" name="Google Shape;3631;p35"/>
              <p:cNvCxnSpPr/>
              <p:nvPr/>
            </p:nvCxnSpPr>
            <p:spPr>
              <a:xfrm>
                <a:off x="337400" y="2157550"/>
                <a:ext cx="8454000" cy="0"/>
              </a:xfrm>
              <a:prstGeom prst="straightConnector1">
                <a:avLst/>
              </a:prstGeom>
              <a:noFill/>
              <a:ln w="9525" cap="flat" cmpd="sng">
                <a:solidFill>
                  <a:srgbClr val="F5F5F5"/>
                </a:solidFill>
                <a:prstDash val="solid"/>
                <a:round/>
                <a:headEnd type="none" w="med" len="med"/>
                <a:tailEnd type="none" w="med" len="med"/>
              </a:ln>
            </p:spPr>
          </p:cxnSp>
          <p:cxnSp>
            <p:nvCxnSpPr>
              <p:cNvPr id="3632" name="Google Shape;3632;p35"/>
              <p:cNvCxnSpPr/>
              <p:nvPr/>
            </p:nvCxnSpPr>
            <p:spPr>
              <a:xfrm>
                <a:off x="344850" y="2522550"/>
                <a:ext cx="8454000" cy="0"/>
              </a:xfrm>
              <a:prstGeom prst="straightConnector1">
                <a:avLst/>
              </a:prstGeom>
              <a:noFill/>
              <a:ln w="9525" cap="flat" cmpd="sng">
                <a:solidFill>
                  <a:srgbClr val="F5F5F5"/>
                </a:solidFill>
                <a:prstDash val="solid"/>
                <a:round/>
                <a:headEnd type="none" w="med" len="med"/>
                <a:tailEnd type="none" w="med" len="med"/>
              </a:ln>
            </p:spPr>
          </p:cxnSp>
          <p:cxnSp>
            <p:nvCxnSpPr>
              <p:cNvPr id="3633" name="Google Shape;3633;p35"/>
              <p:cNvCxnSpPr/>
              <p:nvPr/>
            </p:nvCxnSpPr>
            <p:spPr>
              <a:xfrm>
                <a:off x="341125" y="2887550"/>
                <a:ext cx="8442900" cy="0"/>
              </a:xfrm>
              <a:prstGeom prst="straightConnector1">
                <a:avLst/>
              </a:prstGeom>
              <a:noFill/>
              <a:ln w="9525" cap="flat" cmpd="sng">
                <a:solidFill>
                  <a:srgbClr val="F5F5F5"/>
                </a:solidFill>
                <a:prstDash val="solid"/>
                <a:round/>
                <a:headEnd type="none" w="med" len="med"/>
                <a:tailEnd type="none" w="med" len="med"/>
              </a:ln>
            </p:spPr>
          </p:cxnSp>
          <p:cxnSp>
            <p:nvCxnSpPr>
              <p:cNvPr id="3634" name="Google Shape;3634;p35"/>
              <p:cNvCxnSpPr/>
              <p:nvPr/>
            </p:nvCxnSpPr>
            <p:spPr>
              <a:xfrm>
                <a:off x="356025" y="3252550"/>
                <a:ext cx="8446200" cy="0"/>
              </a:xfrm>
              <a:prstGeom prst="straightConnector1">
                <a:avLst/>
              </a:prstGeom>
              <a:noFill/>
              <a:ln w="9525" cap="flat" cmpd="sng">
                <a:solidFill>
                  <a:srgbClr val="F5F5F5"/>
                </a:solidFill>
                <a:prstDash val="solid"/>
                <a:round/>
                <a:headEnd type="none" w="med" len="med"/>
                <a:tailEnd type="none" w="med" len="med"/>
              </a:ln>
            </p:spPr>
          </p:cxnSp>
          <p:cxnSp>
            <p:nvCxnSpPr>
              <p:cNvPr id="3635" name="Google Shape;3635;p35"/>
              <p:cNvCxnSpPr/>
              <p:nvPr/>
            </p:nvCxnSpPr>
            <p:spPr>
              <a:xfrm>
                <a:off x="400750" y="3617550"/>
                <a:ext cx="8383200" cy="0"/>
              </a:xfrm>
              <a:prstGeom prst="straightConnector1">
                <a:avLst/>
              </a:prstGeom>
              <a:noFill/>
              <a:ln w="9525" cap="flat" cmpd="sng">
                <a:solidFill>
                  <a:srgbClr val="F5F5F5"/>
                </a:solidFill>
                <a:prstDash val="solid"/>
                <a:round/>
                <a:headEnd type="none" w="med" len="med"/>
                <a:tailEnd type="none" w="med" len="med"/>
              </a:ln>
            </p:spPr>
          </p:cxnSp>
          <p:cxnSp>
            <p:nvCxnSpPr>
              <p:cNvPr id="3636" name="Google Shape;3636;p35"/>
              <p:cNvCxnSpPr/>
              <p:nvPr/>
            </p:nvCxnSpPr>
            <p:spPr>
              <a:xfrm>
                <a:off x="404475" y="3982550"/>
                <a:ext cx="8378700" cy="0"/>
              </a:xfrm>
              <a:prstGeom prst="straightConnector1">
                <a:avLst/>
              </a:prstGeom>
              <a:noFill/>
              <a:ln w="9525" cap="flat" cmpd="sng">
                <a:solidFill>
                  <a:srgbClr val="F5F5F5"/>
                </a:solidFill>
                <a:prstDash val="solid"/>
                <a:round/>
                <a:headEnd type="none" w="med" len="med"/>
                <a:tailEnd type="none" w="med" len="med"/>
              </a:ln>
            </p:spPr>
          </p:cxnSp>
          <p:cxnSp>
            <p:nvCxnSpPr>
              <p:cNvPr id="3637" name="Google Shape;3637;p35"/>
              <p:cNvCxnSpPr/>
              <p:nvPr/>
            </p:nvCxnSpPr>
            <p:spPr>
              <a:xfrm>
                <a:off x="581370" y="4347548"/>
                <a:ext cx="8040300" cy="0"/>
              </a:xfrm>
              <a:prstGeom prst="straightConnector1">
                <a:avLst/>
              </a:prstGeom>
              <a:noFill/>
              <a:ln w="9525" cap="flat" cmpd="sng">
                <a:solidFill>
                  <a:srgbClr val="F5F5F5"/>
                </a:solidFill>
                <a:prstDash val="solid"/>
                <a:round/>
                <a:headEnd type="none" w="med" len="med"/>
                <a:tailEnd type="none" w="med" len="med"/>
              </a:ln>
            </p:spPr>
          </p:cxnSp>
        </p:grpSp>
      </p:grpSp>
      <p:grpSp>
        <p:nvGrpSpPr>
          <p:cNvPr id="3638" name="Google Shape;3638;p35"/>
          <p:cNvGrpSpPr/>
          <p:nvPr/>
        </p:nvGrpSpPr>
        <p:grpSpPr>
          <a:xfrm flipH="1">
            <a:off x="-1279131" y="2505174"/>
            <a:ext cx="7826957" cy="3531658"/>
            <a:chOff x="2924913" y="2505174"/>
            <a:chExt cx="7826957" cy="3531658"/>
          </a:xfrm>
        </p:grpSpPr>
        <p:grpSp>
          <p:nvGrpSpPr>
            <p:cNvPr id="3639" name="Google Shape;3639;p35"/>
            <p:cNvGrpSpPr/>
            <p:nvPr/>
          </p:nvGrpSpPr>
          <p:grpSpPr>
            <a:xfrm flipH="1">
              <a:off x="2924913" y="2505174"/>
              <a:ext cx="7826957" cy="3531658"/>
              <a:chOff x="-1602918" y="2685874"/>
              <a:chExt cx="7826957" cy="3531658"/>
            </a:xfrm>
          </p:grpSpPr>
          <p:grpSp>
            <p:nvGrpSpPr>
              <p:cNvPr id="3640" name="Google Shape;3640;p35"/>
              <p:cNvGrpSpPr/>
              <p:nvPr/>
            </p:nvGrpSpPr>
            <p:grpSpPr>
              <a:xfrm>
                <a:off x="-1602918" y="2685874"/>
                <a:ext cx="7826957" cy="3531658"/>
                <a:chOff x="-1602918" y="2838274"/>
                <a:chExt cx="7826957" cy="3531658"/>
              </a:xfrm>
            </p:grpSpPr>
            <p:sp>
              <p:nvSpPr>
                <p:cNvPr id="3641" name="Google Shape;3641;p35"/>
                <p:cNvSpPr/>
                <p:nvPr/>
              </p:nvSpPr>
              <p:spPr>
                <a:xfrm>
                  <a:off x="-1575788" y="4031796"/>
                  <a:ext cx="6325217" cy="2338135"/>
                </a:xfrm>
                <a:custGeom>
                  <a:avLst/>
                  <a:gdLst/>
                  <a:ahLst/>
                  <a:cxnLst/>
                  <a:rect l="l" t="t" r="r" b="b"/>
                  <a:pathLst>
                    <a:path w="155976" h="57657" fill="none" extrusionOk="0">
                      <a:moveTo>
                        <a:pt x="155976" y="57657"/>
                      </a:moveTo>
                      <a:cubicBezTo>
                        <a:pt x="113164" y="0"/>
                        <a:pt x="50360" y="56836"/>
                        <a:pt x="0" y="44347"/>
                      </a:cubicBezTo>
                    </a:path>
                  </a:pathLst>
                </a:custGeom>
                <a:noFill/>
                <a:ln w="19050" cap="rnd" cmpd="sng">
                  <a:solidFill>
                    <a:schemeClr val="lt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2" name="Google Shape;3642;p35"/>
                <p:cNvSpPr/>
                <p:nvPr/>
              </p:nvSpPr>
              <p:spPr>
                <a:xfrm>
                  <a:off x="-1589171" y="3435217"/>
                  <a:ext cx="7075884" cy="2934703"/>
                </a:xfrm>
                <a:custGeom>
                  <a:avLst/>
                  <a:gdLst/>
                  <a:ahLst/>
                  <a:cxnLst/>
                  <a:rect l="l" t="t" r="r" b="b"/>
                  <a:pathLst>
                    <a:path w="174487" h="72368" fill="none" extrusionOk="0">
                      <a:moveTo>
                        <a:pt x="174487" y="72368"/>
                      </a:moveTo>
                      <a:cubicBezTo>
                        <a:pt x="120836" y="1"/>
                        <a:pt x="45854" y="68282"/>
                        <a:pt x="0" y="50145"/>
                      </a:cubicBezTo>
                    </a:path>
                  </a:pathLst>
                </a:custGeom>
                <a:noFill/>
                <a:ln w="19050" cap="rnd" cmpd="sng">
                  <a:solidFill>
                    <a:schemeClr val="lt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3" name="Google Shape;3643;p35"/>
                <p:cNvSpPr/>
                <p:nvPr/>
              </p:nvSpPr>
              <p:spPr>
                <a:xfrm>
                  <a:off x="-1602918" y="2838274"/>
                  <a:ext cx="7826957" cy="3531636"/>
                </a:xfrm>
                <a:custGeom>
                  <a:avLst/>
                  <a:gdLst/>
                  <a:ahLst/>
                  <a:cxnLst/>
                  <a:rect l="l" t="t" r="r" b="b"/>
                  <a:pathLst>
                    <a:path w="193008" h="87088" fill="none" extrusionOk="0">
                      <a:moveTo>
                        <a:pt x="193007" y="87088"/>
                      </a:moveTo>
                      <a:cubicBezTo>
                        <a:pt x="128508" y="1"/>
                        <a:pt x="41367" y="79746"/>
                        <a:pt x="0" y="55953"/>
                      </a:cubicBezTo>
                    </a:path>
                  </a:pathLst>
                </a:custGeom>
                <a:noFill/>
                <a:ln w="19050" cap="rnd" cmpd="sng">
                  <a:solidFill>
                    <a:schemeClr val="lt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44" name="Google Shape;3644;p35"/>
              <p:cNvSpPr/>
              <p:nvPr/>
            </p:nvSpPr>
            <p:spPr>
              <a:xfrm>
                <a:off x="-426517" y="3616143"/>
                <a:ext cx="4642810" cy="2242496"/>
              </a:xfrm>
              <a:custGeom>
                <a:avLst/>
                <a:gdLst/>
                <a:ahLst/>
                <a:cxnLst/>
                <a:rect l="l" t="t" r="r" b="b"/>
                <a:pathLst>
                  <a:path w="54925" h="26529" extrusionOk="0">
                    <a:moveTo>
                      <a:pt x="1" y="0"/>
                    </a:moveTo>
                    <a:lnTo>
                      <a:pt x="1" y="12064"/>
                    </a:lnTo>
                    <a:cubicBezTo>
                      <a:pt x="2269" y="12706"/>
                      <a:pt x="4370" y="13910"/>
                      <a:pt x="6103" y="15516"/>
                    </a:cubicBezTo>
                    <a:cubicBezTo>
                      <a:pt x="8886" y="18092"/>
                      <a:pt x="10545" y="24067"/>
                      <a:pt x="14787" y="26529"/>
                    </a:cubicBezTo>
                    <a:lnTo>
                      <a:pt x="54924" y="26515"/>
                    </a:lnTo>
                    <a:cubicBezTo>
                      <a:pt x="52643" y="20273"/>
                      <a:pt x="48862" y="15924"/>
                      <a:pt x="42720" y="13268"/>
                    </a:cubicBezTo>
                    <a:cubicBezTo>
                      <a:pt x="34344" y="9642"/>
                      <a:pt x="28175" y="10853"/>
                      <a:pt x="20949" y="8765"/>
                    </a:cubicBezTo>
                    <a:cubicBezTo>
                      <a:pt x="13991" y="6765"/>
                      <a:pt x="9582" y="656"/>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45" name="Google Shape;3645;p35"/>
            <p:cNvSpPr/>
            <p:nvPr/>
          </p:nvSpPr>
          <p:spPr>
            <a:xfrm rot="1099401" flipH="1">
              <a:off x="7263826" y="4753243"/>
              <a:ext cx="206919" cy="206585"/>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6" name="Google Shape;3646;p35"/>
            <p:cNvSpPr/>
            <p:nvPr/>
          </p:nvSpPr>
          <p:spPr>
            <a:xfrm rot="1099483" flipH="1">
              <a:off x="8793475" y="4303420"/>
              <a:ext cx="98323" cy="98169"/>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47" name="Google Shape;3647;p35"/>
          <p:cNvGrpSpPr/>
          <p:nvPr/>
        </p:nvGrpSpPr>
        <p:grpSpPr>
          <a:xfrm flipH="1">
            <a:off x="2802340" y="-955739"/>
            <a:ext cx="6973092" cy="3575592"/>
            <a:chOff x="-302693" y="-955739"/>
            <a:chExt cx="6973092" cy="3575592"/>
          </a:xfrm>
        </p:grpSpPr>
        <p:grpSp>
          <p:nvGrpSpPr>
            <p:cNvPr id="3648" name="Google Shape;3648;p35"/>
            <p:cNvGrpSpPr/>
            <p:nvPr/>
          </p:nvGrpSpPr>
          <p:grpSpPr>
            <a:xfrm flipH="1">
              <a:off x="-302693" y="-955739"/>
              <a:ext cx="6973092" cy="3575592"/>
              <a:chOff x="1570500" y="1264400"/>
              <a:chExt cx="5264300" cy="2699375"/>
            </a:xfrm>
          </p:grpSpPr>
          <p:sp>
            <p:nvSpPr>
              <p:cNvPr id="3649" name="Google Shape;3649;p35"/>
              <p:cNvSpPr/>
              <p:nvPr/>
            </p:nvSpPr>
            <p:spPr>
              <a:xfrm>
                <a:off x="2420000" y="1264400"/>
                <a:ext cx="4414800" cy="2207575"/>
              </a:xfrm>
              <a:custGeom>
                <a:avLst/>
                <a:gdLst/>
                <a:ahLst/>
                <a:cxnLst/>
                <a:rect l="l" t="t" r="r" b="b"/>
                <a:pathLst>
                  <a:path w="176592" h="88303" fill="none" extrusionOk="0">
                    <a:moveTo>
                      <a:pt x="1" y="0"/>
                    </a:moveTo>
                    <a:cubicBezTo>
                      <a:pt x="36406" y="88303"/>
                      <a:pt x="142897" y="6049"/>
                      <a:pt x="176592" y="17347"/>
                    </a:cubicBezTo>
                  </a:path>
                </a:pathLst>
              </a:custGeom>
              <a:noFill/>
              <a:ln w="19050" cap="flat" cmpd="sng">
                <a:solidFill>
                  <a:schemeClr val="lt2"/>
                </a:solidFill>
                <a:prstDash val="solid"/>
                <a:miter lim="142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0" name="Google Shape;3650;p35"/>
              <p:cNvSpPr/>
              <p:nvPr/>
            </p:nvSpPr>
            <p:spPr>
              <a:xfrm>
                <a:off x="1995250" y="1264400"/>
                <a:ext cx="4839550" cy="2439400"/>
              </a:xfrm>
              <a:custGeom>
                <a:avLst/>
                <a:gdLst/>
                <a:ahLst/>
                <a:cxnLst/>
                <a:rect l="l" t="t" r="r" b="b"/>
                <a:pathLst>
                  <a:path w="193582" h="97576" fill="none" extrusionOk="0">
                    <a:moveTo>
                      <a:pt x="1" y="0"/>
                    </a:moveTo>
                    <a:cubicBezTo>
                      <a:pt x="45821" y="97575"/>
                      <a:pt x="147305" y="13709"/>
                      <a:pt x="193582" y="31940"/>
                    </a:cubicBezTo>
                  </a:path>
                </a:pathLst>
              </a:custGeom>
              <a:noFill/>
              <a:ln w="19050" cap="flat" cmpd="sng">
                <a:solidFill>
                  <a:schemeClr val="lt2"/>
                </a:solidFill>
                <a:prstDash val="solid"/>
                <a:miter lim="142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1" name="Google Shape;3651;p35"/>
              <p:cNvSpPr/>
              <p:nvPr/>
            </p:nvSpPr>
            <p:spPr>
              <a:xfrm>
                <a:off x="1570500" y="1264400"/>
                <a:ext cx="5264300" cy="2687975"/>
              </a:xfrm>
              <a:custGeom>
                <a:avLst/>
                <a:gdLst/>
                <a:ahLst/>
                <a:cxnLst/>
                <a:rect l="l" t="t" r="r" b="b"/>
                <a:pathLst>
                  <a:path w="210572" h="107519" fill="none" extrusionOk="0">
                    <a:moveTo>
                      <a:pt x="0" y="0"/>
                    </a:moveTo>
                    <a:cubicBezTo>
                      <a:pt x="53096" y="107518"/>
                      <a:pt x="151699" y="21355"/>
                      <a:pt x="210572" y="46534"/>
                    </a:cubicBezTo>
                  </a:path>
                </a:pathLst>
              </a:custGeom>
              <a:noFill/>
              <a:ln w="19050" cap="flat" cmpd="sng">
                <a:solidFill>
                  <a:schemeClr val="lt2"/>
                </a:solidFill>
                <a:prstDash val="solid"/>
                <a:miter lim="1426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2" name="Google Shape;3652;p35"/>
              <p:cNvSpPr/>
              <p:nvPr/>
            </p:nvSpPr>
            <p:spPr>
              <a:xfrm>
                <a:off x="2650750" y="1306825"/>
                <a:ext cx="4087400" cy="2656950"/>
              </a:xfrm>
              <a:custGeom>
                <a:avLst/>
                <a:gdLst/>
                <a:ahLst/>
                <a:cxnLst/>
                <a:rect l="l" t="t" r="r" b="b"/>
                <a:pathLst>
                  <a:path w="163496" h="106278" extrusionOk="0">
                    <a:moveTo>
                      <a:pt x="0" y="1"/>
                    </a:moveTo>
                    <a:cubicBezTo>
                      <a:pt x="9886" y="40842"/>
                      <a:pt x="45764" y="49987"/>
                      <a:pt x="62183" y="50343"/>
                    </a:cubicBezTo>
                    <a:cubicBezTo>
                      <a:pt x="80942" y="50771"/>
                      <a:pt x="101142" y="50329"/>
                      <a:pt x="116577" y="61599"/>
                    </a:cubicBezTo>
                    <a:cubicBezTo>
                      <a:pt x="127490" y="69573"/>
                      <a:pt x="132512" y="83795"/>
                      <a:pt x="141556" y="94038"/>
                    </a:cubicBezTo>
                    <a:cubicBezTo>
                      <a:pt x="147005" y="100186"/>
                      <a:pt x="153211" y="106278"/>
                      <a:pt x="163496" y="106278"/>
                    </a:cubicBezTo>
                    <a:lnTo>
                      <a:pt x="163496" y="54951"/>
                    </a:lnTo>
                    <a:cubicBezTo>
                      <a:pt x="135450" y="45208"/>
                      <a:pt x="141813" y="12611"/>
                      <a:pt x="9606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53" name="Google Shape;3653;p35"/>
            <p:cNvSpPr/>
            <p:nvPr/>
          </p:nvSpPr>
          <p:spPr>
            <a:xfrm rot="1099478" flipH="1">
              <a:off x="2102794" y="141008"/>
              <a:ext cx="205044" cy="204722"/>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4" name="Google Shape;3654;p35"/>
            <p:cNvSpPr/>
            <p:nvPr/>
          </p:nvSpPr>
          <p:spPr>
            <a:xfrm rot="1099483" flipH="1">
              <a:off x="458975" y="1189895"/>
              <a:ext cx="98323" cy="98169"/>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55" name="Google Shape;3655;p35"/>
          <p:cNvSpPr/>
          <p:nvPr/>
        </p:nvSpPr>
        <p:spPr>
          <a:xfrm>
            <a:off x="2369771" y="237543"/>
            <a:ext cx="432587" cy="433153"/>
          </a:xfrm>
          <a:custGeom>
            <a:avLst/>
            <a:gdLst/>
            <a:ahLst/>
            <a:cxnLst/>
            <a:rect l="l" t="t" r="r" b="b"/>
            <a:pathLst>
              <a:path w="6870" h="6879" extrusionOk="0">
                <a:moveTo>
                  <a:pt x="3435" y="0"/>
                </a:moveTo>
                <a:cubicBezTo>
                  <a:pt x="1534" y="0"/>
                  <a:pt x="0" y="1544"/>
                  <a:pt x="0" y="3435"/>
                </a:cubicBezTo>
                <a:cubicBezTo>
                  <a:pt x="0" y="5335"/>
                  <a:pt x="1534" y="6878"/>
                  <a:pt x="3435" y="6878"/>
                </a:cubicBezTo>
                <a:cubicBezTo>
                  <a:pt x="5335" y="6878"/>
                  <a:pt x="6869" y="5335"/>
                  <a:pt x="6869" y="3435"/>
                </a:cubicBezTo>
                <a:cubicBezTo>
                  <a:pt x="6869" y="1544"/>
                  <a:pt x="5335" y="0"/>
                  <a:pt x="34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6" name="Google Shape;3656;p35"/>
          <p:cNvSpPr/>
          <p:nvPr/>
        </p:nvSpPr>
        <p:spPr>
          <a:xfrm>
            <a:off x="7655049" y="539397"/>
            <a:ext cx="428683" cy="1069314"/>
          </a:xfrm>
          <a:custGeom>
            <a:avLst/>
            <a:gdLst/>
            <a:ahLst/>
            <a:cxnLst/>
            <a:rect l="l" t="t" r="r" b="b"/>
            <a:pathLst>
              <a:path w="6808" h="16982" extrusionOk="0">
                <a:moveTo>
                  <a:pt x="2675" y="1293"/>
                </a:moveTo>
                <a:cubicBezTo>
                  <a:pt x="3024" y="1293"/>
                  <a:pt x="3372" y="1495"/>
                  <a:pt x="3498" y="1887"/>
                </a:cubicBezTo>
                <a:cubicBezTo>
                  <a:pt x="3498" y="1887"/>
                  <a:pt x="3882" y="2957"/>
                  <a:pt x="3168" y="4268"/>
                </a:cubicBezTo>
                <a:cubicBezTo>
                  <a:pt x="3061" y="4509"/>
                  <a:pt x="2793" y="4911"/>
                  <a:pt x="2490" y="5348"/>
                </a:cubicBezTo>
                <a:lnTo>
                  <a:pt x="2249" y="4822"/>
                </a:lnTo>
                <a:cubicBezTo>
                  <a:pt x="2231" y="4786"/>
                  <a:pt x="2204" y="4679"/>
                  <a:pt x="2187" y="4643"/>
                </a:cubicBezTo>
                <a:cubicBezTo>
                  <a:pt x="1946" y="4010"/>
                  <a:pt x="1714" y="3073"/>
                  <a:pt x="1696" y="2689"/>
                </a:cubicBezTo>
                <a:cubicBezTo>
                  <a:pt x="1669" y="2190"/>
                  <a:pt x="1883" y="1806"/>
                  <a:pt x="1883" y="1806"/>
                </a:cubicBezTo>
                <a:cubicBezTo>
                  <a:pt x="2037" y="1461"/>
                  <a:pt x="2357" y="1293"/>
                  <a:pt x="2675" y="1293"/>
                </a:cubicBezTo>
                <a:close/>
                <a:moveTo>
                  <a:pt x="4530" y="9243"/>
                </a:moveTo>
                <a:cubicBezTo>
                  <a:pt x="4951" y="9243"/>
                  <a:pt x="5627" y="9403"/>
                  <a:pt x="6032" y="10326"/>
                </a:cubicBezTo>
                <a:cubicBezTo>
                  <a:pt x="6032" y="10326"/>
                  <a:pt x="6433" y="11191"/>
                  <a:pt x="5487" y="12003"/>
                </a:cubicBezTo>
                <a:lnTo>
                  <a:pt x="5318" y="11593"/>
                </a:lnTo>
                <a:cubicBezTo>
                  <a:pt x="5309" y="11584"/>
                  <a:pt x="5309" y="11566"/>
                  <a:pt x="5300" y="11557"/>
                </a:cubicBezTo>
                <a:lnTo>
                  <a:pt x="4265" y="9264"/>
                </a:lnTo>
                <a:cubicBezTo>
                  <a:pt x="4331" y="9253"/>
                  <a:pt x="4422" y="9243"/>
                  <a:pt x="4530" y="9243"/>
                </a:cubicBezTo>
                <a:close/>
                <a:moveTo>
                  <a:pt x="2695" y="6900"/>
                </a:moveTo>
                <a:lnTo>
                  <a:pt x="3311" y="8203"/>
                </a:lnTo>
                <a:cubicBezTo>
                  <a:pt x="3355" y="8292"/>
                  <a:pt x="3400" y="8390"/>
                  <a:pt x="3382" y="8488"/>
                </a:cubicBezTo>
                <a:cubicBezTo>
                  <a:pt x="3355" y="8595"/>
                  <a:pt x="3257" y="8666"/>
                  <a:pt x="3177" y="8747"/>
                </a:cubicBezTo>
                <a:cubicBezTo>
                  <a:pt x="2570" y="9273"/>
                  <a:pt x="2312" y="10130"/>
                  <a:pt x="2472" y="10915"/>
                </a:cubicBezTo>
                <a:cubicBezTo>
                  <a:pt x="2526" y="11209"/>
                  <a:pt x="2642" y="11503"/>
                  <a:pt x="2856" y="11717"/>
                </a:cubicBezTo>
                <a:cubicBezTo>
                  <a:pt x="3019" y="11881"/>
                  <a:pt x="3245" y="11992"/>
                  <a:pt x="3473" y="11992"/>
                </a:cubicBezTo>
                <a:cubicBezTo>
                  <a:pt x="3544" y="11992"/>
                  <a:pt x="3616" y="11982"/>
                  <a:pt x="3685" y="11958"/>
                </a:cubicBezTo>
                <a:lnTo>
                  <a:pt x="3685" y="11958"/>
                </a:lnTo>
                <a:cubicBezTo>
                  <a:pt x="3681" y="11960"/>
                  <a:pt x="3677" y="11960"/>
                  <a:pt x="3672" y="11960"/>
                </a:cubicBezTo>
                <a:cubicBezTo>
                  <a:pt x="3539" y="11960"/>
                  <a:pt x="3237" y="11492"/>
                  <a:pt x="3186" y="11414"/>
                </a:cubicBezTo>
                <a:cubicBezTo>
                  <a:pt x="3052" y="11164"/>
                  <a:pt x="2972" y="10897"/>
                  <a:pt x="2963" y="10620"/>
                </a:cubicBezTo>
                <a:cubicBezTo>
                  <a:pt x="2945" y="10031"/>
                  <a:pt x="3284" y="9550"/>
                  <a:pt x="3855" y="9362"/>
                </a:cubicBezTo>
                <a:cubicBezTo>
                  <a:pt x="4265" y="10254"/>
                  <a:pt x="4756" y="11307"/>
                  <a:pt x="5166" y="12244"/>
                </a:cubicBezTo>
                <a:cubicBezTo>
                  <a:pt x="5166" y="12244"/>
                  <a:pt x="5166" y="12253"/>
                  <a:pt x="5166" y="12253"/>
                </a:cubicBezTo>
                <a:cubicBezTo>
                  <a:pt x="4709" y="12519"/>
                  <a:pt x="4179" y="12653"/>
                  <a:pt x="3649" y="12653"/>
                </a:cubicBezTo>
                <a:cubicBezTo>
                  <a:pt x="3164" y="12653"/>
                  <a:pt x="2679" y="12541"/>
                  <a:pt x="2249" y="12315"/>
                </a:cubicBezTo>
                <a:cubicBezTo>
                  <a:pt x="1678" y="12012"/>
                  <a:pt x="1205" y="11503"/>
                  <a:pt x="1036" y="10879"/>
                </a:cubicBezTo>
                <a:cubicBezTo>
                  <a:pt x="840" y="10165"/>
                  <a:pt x="1063" y="9398"/>
                  <a:pt x="1393" y="8738"/>
                </a:cubicBezTo>
                <a:cubicBezTo>
                  <a:pt x="1732" y="8060"/>
                  <a:pt x="2169" y="7444"/>
                  <a:pt x="2695" y="6900"/>
                </a:cubicBezTo>
                <a:close/>
                <a:moveTo>
                  <a:pt x="2471" y="1"/>
                </a:moveTo>
                <a:cubicBezTo>
                  <a:pt x="2421" y="1"/>
                  <a:pt x="2371" y="7"/>
                  <a:pt x="2320" y="22"/>
                </a:cubicBezTo>
                <a:cubicBezTo>
                  <a:pt x="2071" y="93"/>
                  <a:pt x="1910" y="334"/>
                  <a:pt x="1794" y="575"/>
                </a:cubicBezTo>
                <a:cubicBezTo>
                  <a:pt x="1437" y="1333"/>
                  <a:pt x="1357" y="2199"/>
                  <a:pt x="1464" y="3028"/>
                </a:cubicBezTo>
                <a:cubicBezTo>
                  <a:pt x="1562" y="3858"/>
                  <a:pt x="1839" y="4661"/>
                  <a:pt x="2169" y="5428"/>
                </a:cubicBezTo>
                <a:cubicBezTo>
                  <a:pt x="2204" y="5500"/>
                  <a:pt x="2240" y="5580"/>
                  <a:pt x="2231" y="5660"/>
                </a:cubicBezTo>
                <a:cubicBezTo>
                  <a:pt x="2222" y="5740"/>
                  <a:pt x="2160" y="5812"/>
                  <a:pt x="2106" y="5883"/>
                </a:cubicBezTo>
                <a:cubicBezTo>
                  <a:pt x="1303" y="6847"/>
                  <a:pt x="429" y="7828"/>
                  <a:pt x="162" y="9050"/>
                </a:cubicBezTo>
                <a:cubicBezTo>
                  <a:pt x="1" y="9782"/>
                  <a:pt x="81" y="10558"/>
                  <a:pt x="376" y="11236"/>
                </a:cubicBezTo>
                <a:cubicBezTo>
                  <a:pt x="679" y="11940"/>
                  <a:pt x="1241" y="12556"/>
                  <a:pt x="1964" y="12815"/>
                </a:cubicBezTo>
                <a:cubicBezTo>
                  <a:pt x="2303" y="12939"/>
                  <a:pt x="2672" y="12982"/>
                  <a:pt x="3041" y="12982"/>
                </a:cubicBezTo>
                <a:cubicBezTo>
                  <a:pt x="3176" y="12982"/>
                  <a:pt x="3311" y="12976"/>
                  <a:pt x="3445" y="12966"/>
                </a:cubicBezTo>
                <a:cubicBezTo>
                  <a:pt x="4078" y="12931"/>
                  <a:pt x="4720" y="12824"/>
                  <a:pt x="5291" y="12538"/>
                </a:cubicBezTo>
                <a:cubicBezTo>
                  <a:pt x="5443" y="12895"/>
                  <a:pt x="5586" y="13243"/>
                  <a:pt x="5710" y="13609"/>
                </a:cubicBezTo>
                <a:cubicBezTo>
                  <a:pt x="5809" y="13894"/>
                  <a:pt x="5916" y="14180"/>
                  <a:pt x="5987" y="14474"/>
                </a:cubicBezTo>
                <a:cubicBezTo>
                  <a:pt x="6014" y="14563"/>
                  <a:pt x="6032" y="14661"/>
                  <a:pt x="6049" y="14751"/>
                </a:cubicBezTo>
                <a:cubicBezTo>
                  <a:pt x="6076" y="14956"/>
                  <a:pt x="6041" y="15161"/>
                  <a:pt x="5969" y="15348"/>
                </a:cubicBezTo>
                <a:cubicBezTo>
                  <a:pt x="5942" y="15429"/>
                  <a:pt x="5907" y="15509"/>
                  <a:pt x="5862" y="15580"/>
                </a:cubicBezTo>
                <a:cubicBezTo>
                  <a:pt x="5719" y="15812"/>
                  <a:pt x="5523" y="16000"/>
                  <a:pt x="5309" y="16160"/>
                </a:cubicBezTo>
                <a:cubicBezTo>
                  <a:pt x="5157" y="16267"/>
                  <a:pt x="4988" y="16356"/>
                  <a:pt x="4801" y="16401"/>
                </a:cubicBezTo>
                <a:cubicBezTo>
                  <a:pt x="4711" y="16428"/>
                  <a:pt x="4622" y="16446"/>
                  <a:pt x="4524" y="16455"/>
                </a:cubicBezTo>
                <a:lnTo>
                  <a:pt x="4497" y="16455"/>
                </a:lnTo>
                <a:cubicBezTo>
                  <a:pt x="4818" y="16169"/>
                  <a:pt x="4988" y="15732"/>
                  <a:pt x="4890" y="15286"/>
                </a:cubicBezTo>
                <a:cubicBezTo>
                  <a:pt x="4766" y="14730"/>
                  <a:pt x="4268" y="14348"/>
                  <a:pt x="3720" y="14348"/>
                </a:cubicBezTo>
                <a:cubicBezTo>
                  <a:pt x="3635" y="14348"/>
                  <a:pt x="3549" y="14357"/>
                  <a:pt x="3462" y="14376"/>
                </a:cubicBezTo>
                <a:cubicBezTo>
                  <a:pt x="2811" y="14519"/>
                  <a:pt x="2401" y="15161"/>
                  <a:pt x="2543" y="15803"/>
                </a:cubicBezTo>
                <a:cubicBezTo>
                  <a:pt x="2588" y="16000"/>
                  <a:pt x="2677" y="16169"/>
                  <a:pt x="2802" y="16321"/>
                </a:cubicBezTo>
                <a:lnTo>
                  <a:pt x="2793" y="16321"/>
                </a:lnTo>
                <a:cubicBezTo>
                  <a:pt x="2820" y="16347"/>
                  <a:pt x="2847" y="16365"/>
                  <a:pt x="2874" y="16392"/>
                </a:cubicBezTo>
                <a:cubicBezTo>
                  <a:pt x="2882" y="16401"/>
                  <a:pt x="2891" y="16419"/>
                  <a:pt x="2900" y="16428"/>
                </a:cubicBezTo>
                <a:cubicBezTo>
                  <a:pt x="3352" y="16879"/>
                  <a:pt x="3951" y="16982"/>
                  <a:pt x="4403" y="16982"/>
                </a:cubicBezTo>
                <a:cubicBezTo>
                  <a:pt x="4783" y="16982"/>
                  <a:pt x="5059" y="16909"/>
                  <a:pt x="5059" y="16909"/>
                </a:cubicBezTo>
                <a:cubicBezTo>
                  <a:pt x="5229" y="16883"/>
                  <a:pt x="5398" y="16802"/>
                  <a:pt x="5541" y="16731"/>
                </a:cubicBezTo>
                <a:cubicBezTo>
                  <a:pt x="5880" y="16562"/>
                  <a:pt x="6165" y="16312"/>
                  <a:pt x="6362" y="15991"/>
                </a:cubicBezTo>
                <a:cubicBezTo>
                  <a:pt x="6460" y="15839"/>
                  <a:pt x="6531" y="15678"/>
                  <a:pt x="6585" y="15509"/>
                </a:cubicBezTo>
                <a:cubicBezTo>
                  <a:pt x="6620" y="15366"/>
                  <a:pt x="6656" y="15223"/>
                  <a:pt x="6656" y="15072"/>
                </a:cubicBezTo>
                <a:cubicBezTo>
                  <a:pt x="6656" y="14876"/>
                  <a:pt x="6603" y="14679"/>
                  <a:pt x="6540" y="14483"/>
                </a:cubicBezTo>
                <a:cubicBezTo>
                  <a:pt x="6397" y="14037"/>
                  <a:pt x="6210" y="13609"/>
                  <a:pt x="6023" y="13181"/>
                </a:cubicBezTo>
                <a:cubicBezTo>
                  <a:pt x="5978" y="13073"/>
                  <a:pt x="5933" y="12975"/>
                  <a:pt x="5889" y="12877"/>
                </a:cubicBezTo>
                <a:cubicBezTo>
                  <a:pt x="5809" y="12690"/>
                  <a:pt x="5728" y="12511"/>
                  <a:pt x="5648" y="12333"/>
                </a:cubicBezTo>
                <a:cubicBezTo>
                  <a:pt x="5639" y="12315"/>
                  <a:pt x="5639" y="12306"/>
                  <a:pt x="5639" y="12297"/>
                </a:cubicBezTo>
                <a:cubicBezTo>
                  <a:pt x="5639" y="12297"/>
                  <a:pt x="6692" y="11726"/>
                  <a:pt x="6710" y="10683"/>
                </a:cubicBezTo>
                <a:cubicBezTo>
                  <a:pt x="6710" y="10683"/>
                  <a:pt x="6808" y="9032"/>
                  <a:pt x="5461" y="8390"/>
                </a:cubicBezTo>
                <a:cubicBezTo>
                  <a:pt x="5241" y="8290"/>
                  <a:pt x="4959" y="8252"/>
                  <a:pt x="4685" y="8252"/>
                </a:cubicBezTo>
                <a:cubicBezTo>
                  <a:pt x="4492" y="8252"/>
                  <a:pt x="4302" y="8271"/>
                  <a:pt x="4140" y="8301"/>
                </a:cubicBezTo>
                <a:cubicBezTo>
                  <a:pt x="4038" y="8319"/>
                  <a:pt x="3984" y="8339"/>
                  <a:pt x="3940" y="8339"/>
                </a:cubicBezTo>
                <a:cubicBezTo>
                  <a:pt x="3895" y="8339"/>
                  <a:pt x="3859" y="8319"/>
                  <a:pt x="3792" y="8256"/>
                </a:cubicBezTo>
                <a:cubicBezTo>
                  <a:pt x="3668" y="8140"/>
                  <a:pt x="3159" y="6864"/>
                  <a:pt x="2981" y="6463"/>
                </a:cubicBezTo>
                <a:cubicBezTo>
                  <a:pt x="3775" y="5687"/>
                  <a:pt x="4256" y="4607"/>
                  <a:pt x="4301" y="3501"/>
                </a:cubicBezTo>
                <a:cubicBezTo>
                  <a:pt x="4354" y="2395"/>
                  <a:pt x="3953" y="1280"/>
                  <a:pt x="3230" y="450"/>
                </a:cubicBezTo>
                <a:cubicBezTo>
                  <a:pt x="3033" y="222"/>
                  <a:pt x="2758" y="1"/>
                  <a:pt x="247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57" name="Google Shape;3657;p35"/>
          <p:cNvGrpSpPr/>
          <p:nvPr/>
        </p:nvGrpSpPr>
        <p:grpSpPr>
          <a:xfrm>
            <a:off x="1107129" y="3860837"/>
            <a:ext cx="537617" cy="489006"/>
            <a:chOff x="8718954" y="4687562"/>
            <a:chExt cx="537617" cy="489006"/>
          </a:xfrm>
        </p:grpSpPr>
        <p:sp>
          <p:nvSpPr>
            <p:cNvPr id="3658" name="Google Shape;3658;p35"/>
            <p:cNvSpPr/>
            <p:nvPr/>
          </p:nvSpPr>
          <p:spPr>
            <a:xfrm>
              <a:off x="9160419" y="4994907"/>
              <a:ext cx="96151" cy="84502"/>
            </a:xfrm>
            <a:custGeom>
              <a:avLst/>
              <a:gdLst/>
              <a:ahLst/>
              <a:cxnLst/>
              <a:rect l="l" t="t" r="r" b="b"/>
              <a:pathLst>
                <a:path w="1527" h="1342" extrusionOk="0">
                  <a:moveTo>
                    <a:pt x="761" y="1"/>
                  </a:moveTo>
                  <a:cubicBezTo>
                    <a:pt x="638" y="1"/>
                    <a:pt x="514" y="34"/>
                    <a:pt x="402" y="105"/>
                  </a:cubicBezTo>
                  <a:cubicBezTo>
                    <a:pt x="90" y="310"/>
                    <a:pt x="1" y="720"/>
                    <a:pt x="197" y="1032"/>
                  </a:cubicBezTo>
                  <a:cubicBezTo>
                    <a:pt x="323" y="1233"/>
                    <a:pt x="541" y="1342"/>
                    <a:pt x="761" y="1342"/>
                  </a:cubicBezTo>
                  <a:cubicBezTo>
                    <a:pt x="884" y="1342"/>
                    <a:pt x="1008" y="1308"/>
                    <a:pt x="1116" y="1238"/>
                  </a:cubicBezTo>
                  <a:cubicBezTo>
                    <a:pt x="1428" y="1032"/>
                    <a:pt x="1526" y="622"/>
                    <a:pt x="1321" y="310"/>
                  </a:cubicBezTo>
                  <a:cubicBezTo>
                    <a:pt x="1195" y="109"/>
                    <a:pt x="981" y="1"/>
                    <a:pt x="76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9" name="Google Shape;3659;p35"/>
            <p:cNvSpPr/>
            <p:nvPr/>
          </p:nvSpPr>
          <p:spPr>
            <a:xfrm>
              <a:off x="9007660" y="5092695"/>
              <a:ext cx="95522" cy="83873"/>
            </a:xfrm>
            <a:custGeom>
              <a:avLst/>
              <a:gdLst/>
              <a:ahLst/>
              <a:cxnLst/>
              <a:rect l="l" t="t" r="r" b="b"/>
              <a:pathLst>
                <a:path w="1517" h="1332" extrusionOk="0">
                  <a:moveTo>
                    <a:pt x="756" y="0"/>
                  </a:moveTo>
                  <a:cubicBezTo>
                    <a:pt x="634" y="0"/>
                    <a:pt x="510" y="34"/>
                    <a:pt x="402" y="104"/>
                  </a:cubicBezTo>
                  <a:cubicBezTo>
                    <a:pt x="90" y="300"/>
                    <a:pt x="0" y="711"/>
                    <a:pt x="197" y="1023"/>
                  </a:cubicBezTo>
                  <a:cubicBezTo>
                    <a:pt x="323" y="1223"/>
                    <a:pt x="537" y="1332"/>
                    <a:pt x="757" y="1332"/>
                  </a:cubicBezTo>
                  <a:cubicBezTo>
                    <a:pt x="880" y="1332"/>
                    <a:pt x="1004" y="1298"/>
                    <a:pt x="1116" y="1228"/>
                  </a:cubicBezTo>
                  <a:cubicBezTo>
                    <a:pt x="1428" y="1032"/>
                    <a:pt x="1517" y="621"/>
                    <a:pt x="1321" y="309"/>
                  </a:cubicBezTo>
                  <a:cubicBezTo>
                    <a:pt x="1195" y="109"/>
                    <a:pt x="977" y="0"/>
                    <a:pt x="7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0" name="Google Shape;3660;p35"/>
            <p:cNvSpPr/>
            <p:nvPr/>
          </p:nvSpPr>
          <p:spPr>
            <a:xfrm>
              <a:off x="8718954" y="4687562"/>
              <a:ext cx="447762" cy="345314"/>
            </a:xfrm>
            <a:custGeom>
              <a:avLst/>
              <a:gdLst/>
              <a:ahLst/>
              <a:cxnLst/>
              <a:rect l="l" t="t" r="r" b="b"/>
              <a:pathLst>
                <a:path w="7111" h="5484" extrusionOk="0">
                  <a:moveTo>
                    <a:pt x="4555" y="0"/>
                  </a:moveTo>
                  <a:cubicBezTo>
                    <a:pt x="4272" y="0"/>
                    <a:pt x="3969" y="50"/>
                    <a:pt x="3649" y="168"/>
                  </a:cubicBezTo>
                  <a:cubicBezTo>
                    <a:pt x="3649" y="168"/>
                    <a:pt x="3122" y="382"/>
                    <a:pt x="2989" y="1007"/>
                  </a:cubicBezTo>
                  <a:cubicBezTo>
                    <a:pt x="2899" y="1399"/>
                    <a:pt x="3042" y="1819"/>
                    <a:pt x="3390" y="2060"/>
                  </a:cubicBezTo>
                  <a:cubicBezTo>
                    <a:pt x="3564" y="2179"/>
                    <a:pt x="3765" y="2237"/>
                    <a:pt x="3964" y="2237"/>
                  </a:cubicBezTo>
                  <a:cubicBezTo>
                    <a:pt x="4283" y="2237"/>
                    <a:pt x="4598" y="2087"/>
                    <a:pt x="4791" y="1801"/>
                  </a:cubicBezTo>
                  <a:cubicBezTo>
                    <a:pt x="5023" y="1480"/>
                    <a:pt x="5023" y="1060"/>
                    <a:pt x="4835" y="730"/>
                  </a:cubicBezTo>
                  <a:lnTo>
                    <a:pt x="4835" y="730"/>
                  </a:lnTo>
                  <a:cubicBezTo>
                    <a:pt x="5076" y="784"/>
                    <a:pt x="5299" y="891"/>
                    <a:pt x="5504" y="1025"/>
                  </a:cubicBezTo>
                  <a:cubicBezTo>
                    <a:pt x="5665" y="1141"/>
                    <a:pt x="5816" y="1275"/>
                    <a:pt x="5941" y="1417"/>
                  </a:cubicBezTo>
                  <a:cubicBezTo>
                    <a:pt x="5959" y="1435"/>
                    <a:pt x="5968" y="1453"/>
                    <a:pt x="5986" y="1471"/>
                  </a:cubicBezTo>
                  <a:cubicBezTo>
                    <a:pt x="6566" y="2390"/>
                    <a:pt x="5959" y="3772"/>
                    <a:pt x="5031" y="4227"/>
                  </a:cubicBezTo>
                  <a:cubicBezTo>
                    <a:pt x="4835" y="4317"/>
                    <a:pt x="4630" y="4406"/>
                    <a:pt x="4416" y="4468"/>
                  </a:cubicBezTo>
                  <a:cubicBezTo>
                    <a:pt x="3838" y="4663"/>
                    <a:pt x="3225" y="4783"/>
                    <a:pt x="2612" y="4783"/>
                  </a:cubicBezTo>
                  <a:cubicBezTo>
                    <a:pt x="2299" y="4783"/>
                    <a:pt x="1985" y="4752"/>
                    <a:pt x="1677" y="4682"/>
                  </a:cubicBezTo>
                  <a:cubicBezTo>
                    <a:pt x="1374" y="4611"/>
                    <a:pt x="1097" y="4468"/>
                    <a:pt x="839" y="4308"/>
                  </a:cubicBezTo>
                  <a:cubicBezTo>
                    <a:pt x="723" y="4227"/>
                    <a:pt x="598" y="4147"/>
                    <a:pt x="473" y="4085"/>
                  </a:cubicBezTo>
                  <a:cubicBezTo>
                    <a:pt x="420" y="4057"/>
                    <a:pt x="351" y="4041"/>
                    <a:pt x="284" y="4041"/>
                  </a:cubicBezTo>
                  <a:cubicBezTo>
                    <a:pt x="136" y="4041"/>
                    <a:pt x="0" y="4117"/>
                    <a:pt x="80" y="4308"/>
                  </a:cubicBezTo>
                  <a:cubicBezTo>
                    <a:pt x="107" y="4361"/>
                    <a:pt x="143" y="4397"/>
                    <a:pt x="187" y="4441"/>
                  </a:cubicBezTo>
                  <a:cubicBezTo>
                    <a:pt x="455" y="4682"/>
                    <a:pt x="785" y="4852"/>
                    <a:pt x="1124" y="4995"/>
                  </a:cubicBezTo>
                  <a:cubicBezTo>
                    <a:pt x="1222" y="5039"/>
                    <a:pt x="1329" y="5084"/>
                    <a:pt x="1436" y="5119"/>
                  </a:cubicBezTo>
                  <a:cubicBezTo>
                    <a:pt x="2066" y="5349"/>
                    <a:pt x="2748" y="5483"/>
                    <a:pt x="3425" y="5483"/>
                  </a:cubicBezTo>
                  <a:cubicBezTo>
                    <a:pt x="4090" y="5483"/>
                    <a:pt x="4751" y="5353"/>
                    <a:pt x="5353" y="5057"/>
                  </a:cubicBezTo>
                  <a:cubicBezTo>
                    <a:pt x="6075" y="4700"/>
                    <a:pt x="6709" y="4165"/>
                    <a:pt x="6932" y="3353"/>
                  </a:cubicBezTo>
                  <a:cubicBezTo>
                    <a:pt x="7110" y="2738"/>
                    <a:pt x="7074" y="2140"/>
                    <a:pt x="6878" y="1596"/>
                  </a:cubicBezTo>
                  <a:cubicBezTo>
                    <a:pt x="6833" y="1480"/>
                    <a:pt x="6753" y="1310"/>
                    <a:pt x="6664" y="1176"/>
                  </a:cubicBezTo>
                  <a:cubicBezTo>
                    <a:pt x="6664" y="1167"/>
                    <a:pt x="6664" y="1167"/>
                    <a:pt x="6655" y="1167"/>
                  </a:cubicBezTo>
                  <a:cubicBezTo>
                    <a:pt x="6628" y="1123"/>
                    <a:pt x="6602" y="1078"/>
                    <a:pt x="6566" y="1043"/>
                  </a:cubicBezTo>
                  <a:cubicBezTo>
                    <a:pt x="6557" y="1034"/>
                    <a:pt x="6548" y="1025"/>
                    <a:pt x="6548" y="1016"/>
                  </a:cubicBezTo>
                  <a:cubicBezTo>
                    <a:pt x="6450" y="900"/>
                    <a:pt x="6343" y="784"/>
                    <a:pt x="6236" y="686"/>
                  </a:cubicBezTo>
                  <a:cubicBezTo>
                    <a:pt x="6209" y="659"/>
                    <a:pt x="6182" y="632"/>
                    <a:pt x="6155" y="614"/>
                  </a:cubicBezTo>
                  <a:cubicBezTo>
                    <a:pt x="6084" y="552"/>
                    <a:pt x="6013" y="498"/>
                    <a:pt x="5941" y="445"/>
                  </a:cubicBezTo>
                  <a:cubicBezTo>
                    <a:pt x="5576" y="191"/>
                    <a:pt x="5105" y="0"/>
                    <a:pt x="455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61" name="Google Shape;3661;p35"/>
          <p:cNvSpPr/>
          <p:nvPr/>
        </p:nvSpPr>
        <p:spPr>
          <a:xfrm rot="-1099320">
            <a:off x="366755" y="2515744"/>
            <a:ext cx="191916" cy="191560"/>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2" name="Google Shape;3662;p35"/>
          <p:cNvSpPr/>
          <p:nvPr/>
        </p:nvSpPr>
        <p:spPr>
          <a:xfrm rot="-1099320">
            <a:off x="6643630" y="4718819"/>
            <a:ext cx="191916" cy="191560"/>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63" name="Google Shape;3663;p35"/>
          <p:cNvGrpSpPr/>
          <p:nvPr/>
        </p:nvGrpSpPr>
        <p:grpSpPr>
          <a:xfrm flipH="1">
            <a:off x="251891" y="368908"/>
            <a:ext cx="1552223" cy="1532215"/>
            <a:chOff x="5545775" y="2481225"/>
            <a:chExt cx="688500" cy="679625"/>
          </a:xfrm>
        </p:grpSpPr>
        <p:sp>
          <p:nvSpPr>
            <p:cNvPr id="3664" name="Google Shape;3664;p35"/>
            <p:cNvSpPr/>
            <p:nvPr/>
          </p:nvSpPr>
          <p:spPr>
            <a:xfrm>
              <a:off x="5545775" y="2481225"/>
              <a:ext cx="658550" cy="679625"/>
            </a:xfrm>
            <a:custGeom>
              <a:avLst/>
              <a:gdLst/>
              <a:ahLst/>
              <a:cxnLst/>
              <a:rect l="l" t="t" r="r" b="b"/>
              <a:pathLst>
                <a:path w="26342" h="27185" extrusionOk="0">
                  <a:moveTo>
                    <a:pt x="15563" y="11883"/>
                  </a:moveTo>
                  <a:cubicBezTo>
                    <a:pt x="15597" y="11970"/>
                    <a:pt x="15637" y="12050"/>
                    <a:pt x="15677" y="12137"/>
                  </a:cubicBezTo>
                  <a:cubicBezTo>
                    <a:pt x="15831" y="12472"/>
                    <a:pt x="15965" y="12793"/>
                    <a:pt x="16072" y="13081"/>
                  </a:cubicBezTo>
                  <a:cubicBezTo>
                    <a:pt x="15798" y="12800"/>
                    <a:pt x="15510" y="12565"/>
                    <a:pt x="15222" y="12371"/>
                  </a:cubicBezTo>
                  <a:cubicBezTo>
                    <a:pt x="15343" y="12211"/>
                    <a:pt x="15456" y="12050"/>
                    <a:pt x="15563" y="11883"/>
                  </a:cubicBezTo>
                  <a:close/>
                  <a:moveTo>
                    <a:pt x="23164" y="0"/>
                  </a:moveTo>
                  <a:cubicBezTo>
                    <a:pt x="19645" y="0"/>
                    <a:pt x="16875" y="1707"/>
                    <a:pt x="15557" y="4684"/>
                  </a:cubicBezTo>
                  <a:cubicBezTo>
                    <a:pt x="15550" y="4697"/>
                    <a:pt x="15543" y="4711"/>
                    <a:pt x="15537" y="4724"/>
                  </a:cubicBezTo>
                  <a:cubicBezTo>
                    <a:pt x="15396" y="5039"/>
                    <a:pt x="15276" y="5373"/>
                    <a:pt x="15182" y="5708"/>
                  </a:cubicBezTo>
                  <a:cubicBezTo>
                    <a:pt x="15149" y="5708"/>
                    <a:pt x="15115" y="5701"/>
                    <a:pt x="15082" y="5701"/>
                  </a:cubicBezTo>
                  <a:cubicBezTo>
                    <a:pt x="14787" y="5701"/>
                    <a:pt x="14493" y="5801"/>
                    <a:pt x="14245" y="5995"/>
                  </a:cubicBezTo>
                  <a:cubicBezTo>
                    <a:pt x="14138" y="6082"/>
                    <a:pt x="14058" y="6142"/>
                    <a:pt x="13998" y="6176"/>
                  </a:cubicBezTo>
                  <a:cubicBezTo>
                    <a:pt x="13984" y="6163"/>
                    <a:pt x="13964" y="6142"/>
                    <a:pt x="13944" y="6129"/>
                  </a:cubicBezTo>
                  <a:cubicBezTo>
                    <a:pt x="13964" y="5654"/>
                    <a:pt x="13984" y="5052"/>
                    <a:pt x="13991" y="4476"/>
                  </a:cubicBezTo>
                  <a:cubicBezTo>
                    <a:pt x="13998" y="3848"/>
                    <a:pt x="13984" y="3366"/>
                    <a:pt x="13958" y="2998"/>
                  </a:cubicBezTo>
                  <a:cubicBezTo>
                    <a:pt x="13931" y="2550"/>
                    <a:pt x="13844" y="1372"/>
                    <a:pt x="12747" y="1158"/>
                  </a:cubicBezTo>
                  <a:cubicBezTo>
                    <a:pt x="12653" y="1138"/>
                    <a:pt x="12559" y="1124"/>
                    <a:pt x="12466" y="1124"/>
                  </a:cubicBezTo>
                  <a:cubicBezTo>
                    <a:pt x="11863" y="1124"/>
                    <a:pt x="11388" y="1432"/>
                    <a:pt x="10050" y="2670"/>
                  </a:cubicBezTo>
                  <a:cubicBezTo>
                    <a:pt x="9676" y="3018"/>
                    <a:pt x="9294" y="3386"/>
                    <a:pt x="8993" y="3680"/>
                  </a:cubicBezTo>
                  <a:cubicBezTo>
                    <a:pt x="8926" y="3680"/>
                    <a:pt x="8866" y="3680"/>
                    <a:pt x="8799" y="3674"/>
                  </a:cubicBezTo>
                  <a:cubicBezTo>
                    <a:pt x="8705" y="3433"/>
                    <a:pt x="8598" y="3172"/>
                    <a:pt x="8498" y="2924"/>
                  </a:cubicBezTo>
                  <a:cubicBezTo>
                    <a:pt x="7963" y="1653"/>
                    <a:pt x="7535" y="643"/>
                    <a:pt x="6464" y="643"/>
                  </a:cubicBezTo>
                  <a:cubicBezTo>
                    <a:pt x="6417" y="643"/>
                    <a:pt x="6370" y="643"/>
                    <a:pt x="6330" y="649"/>
                  </a:cubicBezTo>
                  <a:cubicBezTo>
                    <a:pt x="5307" y="750"/>
                    <a:pt x="4965" y="1740"/>
                    <a:pt x="4531" y="2991"/>
                  </a:cubicBezTo>
                  <a:cubicBezTo>
                    <a:pt x="4316" y="3613"/>
                    <a:pt x="4096" y="4303"/>
                    <a:pt x="3935" y="4824"/>
                  </a:cubicBezTo>
                  <a:cubicBezTo>
                    <a:pt x="3233" y="5340"/>
                    <a:pt x="2858" y="5915"/>
                    <a:pt x="2604" y="6303"/>
                  </a:cubicBezTo>
                  <a:cubicBezTo>
                    <a:pt x="2604" y="6303"/>
                    <a:pt x="2597" y="6310"/>
                    <a:pt x="2597" y="6310"/>
                  </a:cubicBezTo>
                  <a:cubicBezTo>
                    <a:pt x="2537" y="6276"/>
                    <a:pt x="2470" y="6229"/>
                    <a:pt x="2416" y="6189"/>
                  </a:cubicBezTo>
                  <a:cubicBezTo>
                    <a:pt x="2169" y="5962"/>
                    <a:pt x="1848" y="5835"/>
                    <a:pt x="1513" y="5835"/>
                  </a:cubicBezTo>
                  <a:cubicBezTo>
                    <a:pt x="1359" y="5835"/>
                    <a:pt x="1205" y="5861"/>
                    <a:pt x="1051" y="5922"/>
                  </a:cubicBezTo>
                  <a:cubicBezTo>
                    <a:pt x="550" y="6102"/>
                    <a:pt x="202" y="6577"/>
                    <a:pt x="175" y="7113"/>
                  </a:cubicBezTo>
                  <a:cubicBezTo>
                    <a:pt x="155" y="7648"/>
                    <a:pt x="242" y="8143"/>
                    <a:pt x="382" y="8585"/>
                  </a:cubicBezTo>
                  <a:cubicBezTo>
                    <a:pt x="376" y="8598"/>
                    <a:pt x="362" y="8605"/>
                    <a:pt x="356" y="8618"/>
                  </a:cubicBezTo>
                  <a:cubicBezTo>
                    <a:pt x="48" y="9026"/>
                    <a:pt x="1" y="9588"/>
                    <a:pt x="242" y="10043"/>
                  </a:cubicBezTo>
                  <a:cubicBezTo>
                    <a:pt x="891" y="11288"/>
                    <a:pt x="1694" y="12318"/>
                    <a:pt x="2624" y="13134"/>
                  </a:cubicBezTo>
                  <a:cubicBezTo>
                    <a:pt x="1894" y="13669"/>
                    <a:pt x="1138" y="14479"/>
                    <a:pt x="871" y="15623"/>
                  </a:cubicBezTo>
                  <a:cubicBezTo>
                    <a:pt x="837" y="15743"/>
                    <a:pt x="804" y="15904"/>
                    <a:pt x="777" y="16058"/>
                  </a:cubicBezTo>
                  <a:cubicBezTo>
                    <a:pt x="556" y="17242"/>
                    <a:pt x="690" y="18099"/>
                    <a:pt x="1185" y="18694"/>
                  </a:cubicBezTo>
                  <a:cubicBezTo>
                    <a:pt x="1520" y="19095"/>
                    <a:pt x="2015" y="19330"/>
                    <a:pt x="2530" y="19330"/>
                  </a:cubicBezTo>
                  <a:cubicBezTo>
                    <a:pt x="2617" y="19330"/>
                    <a:pt x="2711" y="19323"/>
                    <a:pt x="2791" y="19310"/>
                  </a:cubicBezTo>
                  <a:cubicBezTo>
                    <a:pt x="2885" y="19296"/>
                    <a:pt x="2965" y="19276"/>
                    <a:pt x="3045" y="19256"/>
                  </a:cubicBezTo>
                  <a:cubicBezTo>
                    <a:pt x="3206" y="20206"/>
                    <a:pt x="3607" y="21210"/>
                    <a:pt x="4477" y="22006"/>
                  </a:cubicBezTo>
                  <a:cubicBezTo>
                    <a:pt x="4263" y="22447"/>
                    <a:pt x="4096" y="22923"/>
                    <a:pt x="4042" y="23384"/>
                  </a:cubicBezTo>
                  <a:cubicBezTo>
                    <a:pt x="4015" y="23632"/>
                    <a:pt x="4002" y="23866"/>
                    <a:pt x="3995" y="24080"/>
                  </a:cubicBezTo>
                  <a:cubicBezTo>
                    <a:pt x="3982" y="25110"/>
                    <a:pt x="4236" y="25893"/>
                    <a:pt x="4745" y="26408"/>
                  </a:cubicBezTo>
                  <a:cubicBezTo>
                    <a:pt x="5146" y="26816"/>
                    <a:pt x="5675" y="27037"/>
                    <a:pt x="6277" y="27037"/>
                  </a:cubicBezTo>
                  <a:cubicBezTo>
                    <a:pt x="7033" y="27037"/>
                    <a:pt x="7461" y="26683"/>
                    <a:pt x="7675" y="26388"/>
                  </a:cubicBezTo>
                  <a:cubicBezTo>
                    <a:pt x="8177" y="25726"/>
                    <a:pt x="7956" y="24997"/>
                    <a:pt x="7829" y="24562"/>
                  </a:cubicBezTo>
                  <a:cubicBezTo>
                    <a:pt x="7776" y="24388"/>
                    <a:pt x="7722" y="24207"/>
                    <a:pt x="7715" y="24067"/>
                  </a:cubicBezTo>
                  <a:cubicBezTo>
                    <a:pt x="7709" y="23993"/>
                    <a:pt x="7722" y="23966"/>
                    <a:pt x="7729" y="23960"/>
                  </a:cubicBezTo>
                  <a:cubicBezTo>
                    <a:pt x="7802" y="23772"/>
                    <a:pt x="7909" y="23605"/>
                    <a:pt x="8010" y="23464"/>
                  </a:cubicBezTo>
                  <a:cubicBezTo>
                    <a:pt x="8244" y="23491"/>
                    <a:pt x="8485" y="23511"/>
                    <a:pt x="8726" y="23525"/>
                  </a:cubicBezTo>
                  <a:cubicBezTo>
                    <a:pt x="8726" y="23585"/>
                    <a:pt x="8726" y="23638"/>
                    <a:pt x="8726" y="23692"/>
                  </a:cubicBezTo>
                  <a:cubicBezTo>
                    <a:pt x="8726" y="23899"/>
                    <a:pt x="8739" y="24107"/>
                    <a:pt x="8759" y="24307"/>
                  </a:cubicBezTo>
                  <a:cubicBezTo>
                    <a:pt x="9027" y="26977"/>
                    <a:pt x="10572" y="27184"/>
                    <a:pt x="11041" y="27184"/>
                  </a:cubicBezTo>
                  <a:cubicBezTo>
                    <a:pt x="11208" y="27184"/>
                    <a:pt x="11388" y="27164"/>
                    <a:pt x="11556" y="27118"/>
                  </a:cubicBezTo>
                  <a:cubicBezTo>
                    <a:pt x="12252" y="26937"/>
                    <a:pt x="12579" y="26529"/>
                    <a:pt x="12740" y="26221"/>
                  </a:cubicBezTo>
                  <a:cubicBezTo>
                    <a:pt x="13095" y="25525"/>
                    <a:pt x="12840" y="24876"/>
                    <a:pt x="12673" y="24448"/>
                  </a:cubicBezTo>
                  <a:cubicBezTo>
                    <a:pt x="12599" y="24261"/>
                    <a:pt x="12526" y="24087"/>
                    <a:pt x="12499" y="23913"/>
                  </a:cubicBezTo>
                  <a:cubicBezTo>
                    <a:pt x="12486" y="23826"/>
                    <a:pt x="12479" y="23745"/>
                    <a:pt x="12492" y="23672"/>
                  </a:cubicBezTo>
                  <a:cubicBezTo>
                    <a:pt x="12533" y="23357"/>
                    <a:pt x="12740" y="22916"/>
                    <a:pt x="13054" y="22454"/>
                  </a:cubicBezTo>
                  <a:cubicBezTo>
                    <a:pt x="13469" y="22153"/>
                    <a:pt x="13831" y="21792"/>
                    <a:pt x="14145" y="21377"/>
                  </a:cubicBezTo>
                  <a:cubicBezTo>
                    <a:pt x="14995" y="21705"/>
                    <a:pt x="16045" y="21966"/>
                    <a:pt x="17249" y="21966"/>
                  </a:cubicBezTo>
                  <a:cubicBezTo>
                    <a:pt x="18427" y="21966"/>
                    <a:pt x="19584" y="21712"/>
                    <a:pt x="20682" y="21203"/>
                  </a:cubicBezTo>
                  <a:cubicBezTo>
                    <a:pt x="20695" y="21196"/>
                    <a:pt x="20715" y="21190"/>
                    <a:pt x="20729" y="21183"/>
                  </a:cubicBezTo>
                  <a:cubicBezTo>
                    <a:pt x="24255" y="19390"/>
                    <a:pt x="26108" y="16928"/>
                    <a:pt x="26235" y="13877"/>
                  </a:cubicBezTo>
                  <a:cubicBezTo>
                    <a:pt x="26342" y="11334"/>
                    <a:pt x="25265" y="8879"/>
                    <a:pt x="24315" y="6711"/>
                  </a:cubicBezTo>
                  <a:cubicBezTo>
                    <a:pt x="24208" y="6464"/>
                    <a:pt x="24101" y="6216"/>
                    <a:pt x="24000" y="5982"/>
                  </a:cubicBezTo>
                  <a:cubicBezTo>
                    <a:pt x="23960" y="5888"/>
                    <a:pt x="23920" y="5801"/>
                    <a:pt x="23887" y="5708"/>
                  </a:cubicBezTo>
                  <a:cubicBezTo>
                    <a:pt x="23090" y="3714"/>
                    <a:pt x="23472" y="2797"/>
                    <a:pt x="23813" y="2563"/>
                  </a:cubicBezTo>
                  <a:cubicBezTo>
                    <a:pt x="24428" y="2369"/>
                    <a:pt x="24750" y="1780"/>
                    <a:pt x="24656" y="1131"/>
                  </a:cubicBezTo>
                  <a:cubicBezTo>
                    <a:pt x="24569" y="476"/>
                    <a:pt x="23940" y="7"/>
                    <a:pt x="23278" y="0"/>
                  </a:cubicBezTo>
                  <a:close/>
                </a:path>
              </a:pathLst>
            </a:custGeom>
            <a:solidFill>
              <a:schemeClr val="accent6"/>
            </a:solidFill>
            <a:ln>
              <a:noFill/>
            </a:ln>
            <a:effectLst>
              <a:outerShdw blurRad="57150" dist="19050" dir="5400000" algn="bl" rotWithShape="0">
                <a:schemeClr val="lt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5" name="Google Shape;3665;p35"/>
            <p:cNvSpPr/>
            <p:nvPr/>
          </p:nvSpPr>
          <p:spPr>
            <a:xfrm>
              <a:off x="5678925" y="3016300"/>
              <a:ext cx="62925" cy="107425"/>
            </a:xfrm>
            <a:custGeom>
              <a:avLst/>
              <a:gdLst/>
              <a:ahLst/>
              <a:cxnLst/>
              <a:rect l="l" t="t" r="r" b="b"/>
              <a:pathLst>
                <a:path w="2517" h="4297" extrusionOk="0">
                  <a:moveTo>
                    <a:pt x="1091" y="1"/>
                  </a:moveTo>
                  <a:cubicBezTo>
                    <a:pt x="1091" y="1"/>
                    <a:pt x="148" y="1198"/>
                    <a:pt x="48" y="2128"/>
                  </a:cubicBezTo>
                  <a:cubicBezTo>
                    <a:pt x="27" y="2309"/>
                    <a:pt x="14" y="2503"/>
                    <a:pt x="7" y="2697"/>
                  </a:cubicBezTo>
                  <a:cubicBezTo>
                    <a:pt x="1" y="3493"/>
                    <a:pt x="181" y="4296"/>
                    <a:pt x="951" y="4296"/>
                  </a:cubicBezTo>
                  <a:cubicBezTo>
                    <a:pt x="1700" y="4296"/>
                    <a:pt x="1111" y="3600"/>
                    <a:pt x="1058" y="2751"/>
                  </a:cubicBezTo>
                  <a:cubicBezTo>
                    <a:pt x="1038" y="2523"/>
                    <a:pt x="1065" y="2276"/>
                    <a:pt x="1165" y="2035"/>
                  </a:cubicBezTo>
                  <a:cubicBezTo>
                    <a:pt x="1620" y="964"/>
                    <a:pt x="2516" y="389"/>
                    <a:pt x="2516" y="389"/>
                  </a:cubicBezTo>
                  <a:lnTo>
                    <a:pt x="109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6" name="Google Shape;3666;p35"/>
            <p:cNvSpPr/>
            <p:nvPr/>
          </p:nvSpPr>
          <p:spPr>
            <a:xfrm>
              <a:off x="5797025" y="3009950"/>
              <a:ext cx="58050" cy="117400"/>
            </a:xfrm>
            <a:custGeom>
              <a:avLst/>
              <a:gdLst/>
              <a:ahLst/>
              <a:cxnLst/>
              <a:rect l="l" t="t" r="r" b="b"/>
              <a:pathLst>
                <a:path w="2322" h="4696" extrusionOk="0">
                  <a:moveTo>
                    <a:pt x="2322" y="0"/>
                  </a:moveTo>
                  <a:lnTo>
                    <a:pt x="689" y="295"/>
                  </a:lnTo>
                  <a:cubicBezTo>
                    <a:pt x="689" y="295"/>
                    <a:pt x="0" y="1593"/>
                    <a:pt x="14" y="2536"/>
                  </a:cubicBezTo>
                  <a:cubicBezTo>
                    <a:pt x="14" y="2683"/>
                    <a:pt x="20" y="2851"/>
                    <a:pt x="40" y="3025"/>
                  </a:cubicBezTo>
                  <a:cubicBezTo>
                    <a:pt x="120" y="3818"/>
                    <a:pt x="389" y="4696"/>
                    <a:pt x="984" y="4696"/>
                  </a:cubicBezTo>
                  <a:cubicBezTo>
                    <a:pt x="1041" y="4696"/>
                    <a:pt x="1101" y="4688"/>
                    <a:pt x="1164" y="4671"/>
                  </a:cubicBezTo>
                  <a:cubicBezTo>
                    <a:pt x="1921" y="4477"/>
                    <a:pt x="1285" y="3908"/>
                    <a:pt x="1131" y="2998"/>
                  </a:cubicBezTo>
                  <a:cubicBezTo>
                    <a:pt x="1098" y="2797"/>
                    <a:pt x="1084" y="2576"/>
                    <a:pt x="1111" y="2349"/>
                  </a:cubicBezTo>
                  <a:cubicBezTo>
                    <a:pt x="1265" y="1191"/>
                    <a:pt x="2322" y="1"/>
                    <a:pt x="232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7" name="Google Shape;3667;p35"/>
            <p:cNvSpPr/>
            <p:nvPr/>
          </p:nvSpPr>
          <p:spPr>
            <a:xfrm>
              <a:off x="5592175" y="2819425"/>
              <a:ext cx="73400" cy="111575"/>
            </a:xfrm>
            <a:custGeom>
              <a:avLst/>
              <a:gdLst/>
              <a:ahLst/>
              <a:cxnLst/>
              <a:rect l="l" t="t" r="r" b="b"/>
              <a:pathLst>
                <a:path w="2936" h="4463" extrusionOk="0">
                  <a:moveTo>
                    <a:pt x="2782" y="1"/>
                  </a:moveTo>
                  <a:cubicBezTo>
                    <a:pt x="2782" y="1"/>
                    <a:pt x="708" y="750"/>
                    <a:pt x="313" y="2396"/>
                  </a:cubicBezTo>
                  <a:cubicBezTo>
                    <a:pt x="286" y="2530"/>
                    <a:pt x="259" y="2650"/>
                    <a:pt x="232" y="2771"/>
                  </a:cubicBezTo>
                  <a:cubicBezTo>
                    <a:pt x="1" y="4031"/>
                    <a:pt x="327" y="4463"/>
                    <a:pt x="671" y="4463"/>
                  </a:cubicBezTo>
                  <a:cubicBezTo>
                    <a:pt x="694" y="4463"/>
                    <a:pt x="718" y="4461"/>
                    <a:pt x="741" y="4457"/>
                  </a:cubicBezTo>
                  <a:cubicBezTo>
                    <a:pt x="1096" y="4403"/>
                    <a:pt x="1049" y="3641"/>
                    <a:pt x="1249" y="2851"/>
                  </a:cubicBezTo>
                  <a:cubicBezTo>
                    <a:pt x="1430" y="2129"/>
                    <a:pt x="1832" y="1393"/>
                    <a:pt x="2935" y="1165"/>
                  </a:cubicBezTo>
                  <a:lnTo>
                    <a:pt x="278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8" name="Google Shape;3668;p35"/>
            <p:cNvSpPr/>
            <p:nvPr/>
          </p:nvSpPr>
          <p:spPr>
            <a:xfrm>
              <a:off x="5876125" y="2803550"/>
              <a:ext cx="73450" cy="111525"/>
            </a:xfrm>
            <a:custGeom>
              <a:avLst/>
              <a:gdLst/>
              <a:ahLst/>
              <a:cxnLst/>
              <a:rect l="l" t="t" r="r" b="b"/>
              <a:pathLst>
                <a:path w="2938" h="4461" extrusionOk="0">
                  <a:moveTo>
                    <a:pt x="162" y="0"/>
                  </a:moveTo>
                  <a:lnTo>
                    <a:pt x="1" y="1158"/>
                  </a:lnTo>
                  <a:cubicBezTo>
                    <a:pt x="1112" y="1385"/>
                    <a:pt x="1506" y="2121"/>
                    <a:pt x="1694" y="2844"/>
                  </a:cubicBezTo>
                  <a:cubicBezTo>
                    <a:pt x="1894" y="3633"/>
                    <a:pt x="1841" y="4403"/>
                    <a:pt x="2202" y="4456"/>
                  </a:cubicBezTo>
                  <a:cubicBezTo>
                    <a:pt x="2223" y="4459"/>
                    <a:pt x="2245" y="4461"/>
                    <a:pt x="2266" y="4461"/>
                  </a:cubicBezTo>
                  <a:cubicBezTo>
                    <a:pt x="2612" y="4461"/>
                    <a:pt x="2937" y="4037"/>
                    <a:pt x="2704" y="2764"/>
                  </a:cubicBezTo>
                  <a:cubicBezTo>
                    <a:pt x="2684" y="2650"/>
                    <a:pt x="2657" y="2523"/>
                    <a:pt x="2624" y="2389"/>
                  </a:cubicBezTo>
                  <a:cubicBezTo>
                    <a:pt x="2236" y="743"/>
                    <a:pt x="162" y="0"/>
                    <a:pt x="16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9" name="Google Shape;3669;p35"/>
            <p:cNvSpPr/>
            <p:nvPr/>
          </p:nvSpPr>
          <p:spPr>
            <a:xfrm>
              <a:off x="5871625" y="2514675"/>
              <a:ext cx="362650" cy="482325"/>
            </a:xfrm>
            <a:custGeom>
              <a:avLst/>
              <a:gdLst/>
              <a:ahLst/>
              <a:cxnLst/>
              <a:rect l="l" t="t" r="r" b="b"/>
              <a:pathLst>
                <a:path w="14506" h="19293" extrusionOk="0">
                  <a:moveTo>
                    <a:pt x="10133" y="0"/>
                  </a:moveTo>
                  <a:cubicBezTo>
                    <a:pt x="6863" y="0"/>
                    <a:pt x="4728" y="1675"/>
                    <a:pt x="3740" y="3888"/>
                  </a:cubicBezTo>
                  <a:cubicBezTo>
                    <a:pt x="2884" y="5835"/>
                    <a:pt x="2911" y="8210"/>
                    <a:pt x="3854" y="10231"/>
                  </a:cubicBezTo>
                  <a:cubicBezTo>
                    <a:pt x="5875" y="14586"/>
                    <a:pt x="4383" y="16419"/>
                    <a:pt x="2964" y="16921"/>
                  </a:cubicBezTo>
                  <a:cubicBezTo>
                    <a:pt x="2659" y="17028"/>
                    <a:pt x="2368" y="17069"/>
                    <a:pt x="2100" y="17069"/>
                  </a:cubicBezTo>
                  <a:cubicBezTo>
                    <a:pt x="1119" y="17069"/>
                    <a:pt x="435" y="16513"/>
                    <a:pt x="435" y="16513"/>
                  </a:cubicBezTo>
                  <a:lnTo>
                    <a:pt x="0" y="17945"/>
                  </a:lnTo>
                  <a:cubicBezTo>
                    <a:pt x="0" y="17945"/>
                    <a:pt x="1750" y="19293"/>
                    <a:pt x="4211" y="19293"/>
                  </a:cubicBezTo>
                  <a:cubicBezTo>
                    <a:pt x="5094" y="19293"/>
                    <a:pt x="6068" y="19119"/>
                    <a:pt x="7086" y="18647"/>
                  </a:cubicBezTo>
                  <a:cubicBezTo>
                    <a:pt x="14506" y="14874"/>
                    <a:pt x="11535" y="9361"/>
                    <a:pt x="9729" y="5166"/>
                  </a:cubicBezTo>
                  <a:cubicBezTo>
                    <a:pt x="9688" y="5059"/>
                    <a:pt x="9642" y="4958"/>
                    <a:pt x="9608" y="4865"/>
                  </a:cubicBezTo>
                  <a:cubicBezTo>
                    <a:pt x="8036" y="924"/>
                    <a:pt x="10230" y="1"/>
                    <a:pt x="10230" y="1"/>
                  </a:cubicBezTo>
                  <a:cubicBezTo>
                    <a:pt x="10198" y="0"/>
                    <a:pt x="10166" y="0"/>
                    <a:pt x="101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0" name="Google Shape;3670;p35"/>
            <p:cNvSpPr/>
            <p:nvPr/>
          </p:nvSpPr>
          <p:spPr>
            <a:xfrm>
              <a:off x="5645475" y="2773950"/>
              <a:ext cx="273175" cy="262450"/>
            </a:xfrm>
            <a:custGeom>
              <a:avLst/>
              <a:gdLst/>
              <a:ahLst/>
              <a:cxnLst/>
              <a:rect l="l" t="t" r="r" b="b"/>
              <a:pathLst>
                <a:path w="10927" h="10498" extrusionOk="0">
                  <a:moveTo>
                    <a:pt x="9073" y="0"/>
                  </a:moveTo>
                  <a:lnTo>
                    <a:pt x="275" y="482"/>
                  </a:lnTo>
                  <a:cubicBezTo>
                    <a:pt x="275" y="482"/>
                    <a:pt x="710" y="2877"/>
                    <a:pt x="429" y="4837"/>
                  </a:cubicBezTo>
                  <a:cubicBezTo>
                    <a:pt x="235" y="6229"/>
                    <a:pt x="1" y="8504"/>
                    <a:pt x="1894" y="9701"/>
                  </a:cubicBezTo>
                  <a:cubicBezTo>
                    <a:pt x="2423" y="10029"/>
                    <a:pt x="3112" y="10284"/>
                    <a:pt x="4015" y="10411"/>
                  </a:cubicBezTo>
                  <a:cubicBezTo>
                    <a:pt x="4396" y="10457"/>
                    <a:pt x="4818" y="10491"/>
                    <a:pt x="5280" y="10498"/>
                  </a:cubicBezTo>
                  <a:lnTo>
                    <a:pt x="5407" y="10498"/>
                  </a:lnTo>
                  <a:cubicBezTo>
                    <a:pt x="6216" y="10498"/>
                    <a:pt x="6905" y="10357"/>
                    <a:pt x="7481" y="10116"/>
                  </a:cubicBezTo>
                  <a:cubicBezTo>
                    <a:pt x="10926" y="8664"/>
                    <a:pt x="10592" y="3399"/>
                    <a:pt x="90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1" name="Google Shape;3671;p35"/>
            <p:cNvSpPr/>
            <p:nvPr/>
          </p:nvSpPr>
          <p:spPr>
            <a:xfrm>
              <a:off x="5581425" y="2606350"/>
              <a:ext cx="356300" cy="220800"/>
            </a:xfrm>
            <a:custGeom>
              <a:avLst/>
              <a:gdLst/>
              <a:ahLst/>
              <a:cxnLst/>
              <a:rect l="l" t="t" r="r" b="b"/>
              <a:pathLst>
                <a:path w="14252" h="8832" extrusionOk="0">
                  <a:moveTo>
                    <a:pt x="7065" y="0"/>
                  </a:moveTo>
                  <a:cubicBezTo>
                    <a:pt x="2415" y="0"/>
                    <a:pt x="2569" y="2261"/>
                    <a:pt x="1766" y="2616"/>
                  </a:cubicBezTo>
                  <a:cubicBezTo>
                    <a:pt x="1619" y="2682"/>
                    <a:pt x="1469" y="2709"/>
                    <a:pt x="1323" y="2709"/>
                  </a:cubicBezTo>
                  <a:cubicBezTo>
                    <a:pt x="694" y="2709"/>
                    <a:pt x="132" y="2212"/>
                    <a:pt x="94" y="2174"/>
                  </a:cubicBezTo>
                  <a:cubicBezTo>
                    <a:pt x="87" y="2174"/>
                    <a:pt x="87" y="2168"/>
                    <a:pt x="87" y="2168"/>
                  </a:cubicBezTo>
                  <a:lnTo>
                    <a:pt x="87" y="2168"/>
                  </a:lnTo>
                  <a:cubicBezTo>
                    <a:pt x="20" y="3626"/>
                    <a:pt x="1198" y="4737"/>
                    <a:pt x="1198" y="4737"/>
                  </a:cubicBezTo>
                  <a:cubicBezTo>
                    <a:pt x="656" y="4556"/>
                    <a:pt x="0" y="4416"/>
                    <a:pt x="0" y="4416"/>
                  </a:cubicBezTo>
                  <a:lnTo>
                    <a:pt x="0" y="4416"/>
                  </a:lnTo>
                  <a:cubicBezTo>
                    <a:pt x="1720" y="7694"/>
                    <a:pt x="4289" y="8832"/>
                    <a:pt x="6570" y="8832"/>
                  </a:cubicBezTo>
                  <a:cubicBezTo>
                    <a:pt x="8852" y="8832"/>
                    <a:pt x="10839" y="8430"/>
                    <a:pt x="12070" y="7313"/>
                  </a:cubicBezTo>
                  <a:cubicBezTo>
                    <a:pt x="13274" y="6216"/>
                    <a:pt x="14218" y="3794"/>
                    <a:pt x="14251" y="3700"/>
                  </a:cubicBezTo>
                  <a:lnTo>
                    <a:pt x="14251" y="3700"/>
                  </a:lnTo>
                  <a:cubicBezTo>
                    <a:pt x="13863" y="4269"/>
                    <a:pt x="13114" y="4336"/>
                    <a:pt x="13114" y="4336"/>
                  </a:cubicBezTo>
                  <a:cubicBezTo>
                    <a:pt x="13649" y="3840"/>
                    <a:pt x="13656" y="2034"/>
                    <a:pt x="13656" y="2034"/>
                  </a:cubicBezTo>
                  <a:lnTo>
                    <a:pt x="13656" y="2034"/>
                  </a:lnTo>
                  <a:cubicBezTo>
                    <a:pt x="13195" y="2404"/>
                    <a:pt x="12840" y="2552"/>
                    <a:pt x="12532" y="2552"/>
                  </a:cubicBezTo>
                  <a:cubicBezTo>
                    <a:pt x="11260" y="2552"/>
                    <a:pt x="10805" y="0"/>
                    <a:pt x="70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2" name="Google Shape;3672;p35"/>
            <p:cNvSpPr/>
            <p:nvPr/>
          </p:nvSpPr>
          <p:spPr>
            <a:xfrm>
              <a:off x="5654500" y="2859300"/>
              <a:ext cx="241350" cy="177100"/>
            </a:xfrm>
            <a:custGeom>
              <a:avLst/>
              <a:gdLst/>
              <a:ahLst/>
              <a:cxnLst/>
              <a:rect l="l" t="t" r="r" b="b"/>
              <a:pathLst>
                <a:path w="9654" h="7084" extrusionOk="0">
                  <a:moveTo>
                    <a:pt x="4184" y="0"/>
                  </a:moveTo>
                  <a:cubicBezTo>
                    <a:pt x="3631" y="0"/>
                    <a:pt x="3076" y="126"/>
                    <a:pt x="2557" y="400"/>
                  </a:cubicBezTo>
                  <a:cubicBezTo>
                    <a:pt x="1" y="1745"/>
                    <a:pt x="991" y="4963"/>
                    <a:pt x="1533" y="6287"/>
                  </a:cubicBezTo>
                  <a:cubicBezTo>
                    <a:pt x="2062" y="6615"/>
                    <a:pt x="2751" y="6870"/>
                    <a:pt x="3654" y="6997"/>
                  </a:cubicBezTo>
                  <a:cubicBezTo>
                    <a:pt x="4035" y="7043"/>
                    <a:pt x="4457" y="7077"/>
                    <a:pt x="4919" y="7084"/>
                  </a:cubicBezTo>
                  <a:lnTo>
                    <a:pt x="5046" y="7084"/>
                  </a:lnTo>
                  <a:cubicBezTo>
                    <a:pt x="5855" y="7084"/>
                    <a:pt x="6544" y="6943"/>
                    <a:pt x="7120" y="6702"/>
                  </a:cubicBezTo>
                  <a:cubicBezTo>
                    <a:pt x="9654" y="3186"/>
                    <a:pt x="6963" y="0"/>
                    <a:pt x="41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3" name="Google Shape;3673;p35"/>
            <p:cNvSpPr/>
            <p:nvPr/>
          </p:nvSpPr>
          <p:spPr>
            <a:xfrm>
              <a:off x="5592175" y="2888675"/>
              <a:ext cx="31250" cy="42325"/>
            </a:xfrm>
            <a:custGeom>
              <a:avLst/>
              <a:gdLst/>
              <a:ahLst/>
              <a:cxnLst/>
              <a:rect l="l" t="t" r="r" b="b"/>
              <a:pathLst>
                <a:path w="1250" h="1693" extrusionOk="0">
                  <a:moveTo>
                    <a:pt x="232" y="1"/>
                  </a:moveTo>
                  <a:lnTo>
                    <a:pt x="232" y="1"/>
                  </a:lnTo>
                  <a:cubicBezTo>
                    <a:pt x="1" y="1261"/>
                    <a:pt x="327" y="1693"/>
                    <a:pt x="671" y="1693"/>
                  </a:cubicBezTo>
                  <a:cubicBezTo>
                    <a:pt x="694" y="1693"/>
                    <a:pt x="718" y="1691"/>
                    <a:pt x="741" y="1687"/>
                  </a:cubicBezTo>
                  <a:cubicBezTo>
                    <a:pt x="1096" y="1633"/>
                    <a:pt x="1049" y="871"/>
                    <a:pt x="1249" y="81"/>
                  </a:cubicBezTo>
                  <a:lnTo>
                    <a:pt x="23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4" name="Google Shape;3674;p35"/>
            <p:cNvSpPr/>
            <p:nvPr/>
          </p:nvSpPr>
          <p:spPr>
            <a:xfrm>
              <a:off x="5918450" y="2872625"/>
              <a:ext cx="31125" cy="42450"/>
            </a:xfrm>
            <a:custGeom>
              <a:avLst/>
              <a:gdLst/>
              <a:ahLst/>
              <a:cxnLst/>
              <a:rect l="l" t="t" r="r" b="b"/>
              <a:pathLst>
                <a:path w="1245" h="1698" extrusionOk="0">
                  <a:moveTo>
                    <a:pt x="1011" y="1"/>
                  </a:moveTo>
                  <a:lnTo>
                    <a:pt x="1" y="81"/>
                  </a:lnTo>
                  <a:cubicBezTo>
                    <a:pt x="201" y="870"/>
                    <a:pt x="155" y="1640"/>
                    <a:pt x="509" y="1693"/>
                  </a:cubicBezTo>
                  <a:cubicBezTo>
                    <a:pt x="530" y="1696"/>
                    <a:pt x="552" y="1698"/>
                    <a:pt x="573" y="1698"/>
                  </a:cubicBezTo>
                  <a:cubicBezTo>
                    <a:pt x="919" y="1698"/>
                    <a:pt x="1244" y="1274"/>
                    <a:pt x="10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5" name="Google Shape;3675;p35"/>
            <p:cNvSpPr/>
            <p:nvPr/>
          </p:nvSpPr>
          <p:spPr>
            <a:xfrm>
              <a:off x="5965125" y="2514675"/>
              <a:ext cx="162275" cy="140875"/>
            </a:xfrm>
            <a:custGeom>
              <a:avLst/>
              <a:gdLst/>
              <a:ahLst/>
              <a:cxnLst/>
              <a:rect l="l" t="t" r="r" b="b"/>
              <a:pathLst>
                <a:path w="6491" h="5635" extrusionOk="0">
                  <a:moveTo>
                    <a:pt x="6393" y="0"/>
                  </a:moveTo>
                  <a:cubicBezTo>
                    <a:pt x="3123" y="0"/>
                    <a:pt x="988" y="1675"/>
                    <a:pt x="0" y="3888"/>
                  </a:cubicBezTo>
                  <a:lnTo>
                    <a:pt x="1124" y="3486"/>
                  </a:lnTo>
                  <a:lnTo>
                    <a:pt x="1124" y="5460"/>
                  </a:lnTo>
                  <a:lnTo>
                    <a:pt x="2804" y="3721"/>
                  </a:lnTo>
                  <a:lnTo>
                    <a:pt x="3593" y="5634"/>
                  </a:lnTo>
                  <a:lnTo>
                    <a:pt x="4590" y="3841"/>
                  </a:lnTo>
                  <a:lnTo>
                    <a:pt x="5473" y="5433"/>
                  </a:lnTo>
                  <a:lnTo>
                    <a:pt x="5868" y="4865"/>
                  </a:lnTo>
                  <a:cubicBezTo>
                    <a:pt x="4296" y="924"/>
                    <a:pt x="6490" y="1"/>
                    <a:pt x="6490" y="1"/>
                  </a:cubicBezTo>
                  <a:cubicBezTo>
                    <a:pt x="6458" y="0"/>
                    <a:pt x="6426" y="0"/>
                    <a:pt x="63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6" name="Google Shape;3676;p35"/>
            <p:cNvSpPr/>
            <p:nvPr/>
          </p:nvSpPr>
          <p:spPr>
            <a:xfrm>
              <a:off x="5678925" y="3083725"/>
              <a:ext cx="42525" cy="40000"/>
            </a:xfrm>
            <a:custGeom>
              <a:avLst/>
              <a:gdLst/>
              <a:ahLst/>
              <a:cxnLst/>
              <a:rect l="l" t="t" r="r" b="b"/>
              <a:pathLst>
                <a:path w="1701" h="1600" extrusionOk="0">
                  <a:moveTo>
                    <a:pt x="7" y="0"/>
                  </a:moveTo>
                  <a:lnTo>
                    <a:pt x="7" y="0"/>
                  </a:lnTo>
                  <a:cubicBezTo>
                    <a:pt x="1" y="796"/>
                    <a:pt x="181" y="1599"/>
                    <a:pt x="951" y="1599"/>
                  </a:cubicBezTo>
                  <a:cubicBezTo>
                    <a:pt x="1700" y="1599"/>
                    <a:pt x="1111" y="903"/>
                    <a:pt x="1058" y="54"/>
                  </a:cubicBezTo>
                  <a:lnTo>
                    <a:pt x="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7" name="Google Shape;3677;p35"/>
            <p:cNvSpPr/>
            <p:nvPr/>
          </p:nvSpPr>
          <p:spPr>
            <a:xfrm>
              <a:off x="5798025" y="3084875"/>
              <a:ext cx="47025" cy="42475"/>
            </a:xfrm>
            <a:custGeom>
              <a:avLst/>
              <a:gdLst/>
              <a:ahLst/>
              <a:cxnLst/>
              <a:rect l="l" t="t" r="r" b="b"/>
              <a:pathLst>
                <a:path w="1881" h="1699" extrusionOk="0">
                  <a:moveTo>
                    <a:pt x="1091" y="1"/>
                  </a:moveTo>
                  <a:lnTo>
                    <a:pt x="0" y="28"/>
                  </a:lnTo>
                  <a:cubicBezTo>
                    <a:pt x="80" y="821"/>
                    <a:pt x="349" y="1699"/>
                    <a:pt x="944" y="1699"/>
                  </a:cubicBezTo>
                  <a:cubicBezTo>
                    <a:pt x="1001" y="1699"/>
                    <a:pt x="1061" y="1691"/>
                    <a:pt x="1124" y="1674"/>
                  </a:cubicBezTo>
                  <a:cubicBezTo>
                    <a:pt x="1881" y="1480"/>
                    <a:pt x="1245" y="911"/>
                    <a:pt x="10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8" name="Google Shape;3678;p35"/>
            <p:cNvSpPr/>
            <p:nvPr/>
          </p:nvSpPr>
          <p:spPr>
            <a:xfrm>
              <a:off x="5777625" y="2542900"/>
              <a:ext cx="84650" cy="115975"/>
            </a:xfrm>
            <a:custGeom>
              <a:avLst/>
              <a:gdLst/>
              <a:ahLst/>
              <a:cxnLst/>
              <a:rect l="l" t="t" r="r" b="b"/>
              <a:pathLst>
                <a:path w="3386" h="4639" extrusionOk="0">
                  <a:moveTo>
                    <a:pt x="3191" y="1"/>
                  </a:moveTo>
                  <a:cubicBezTo>
                    <a:pt x="3014" y="1"/>
                    <a:pt x="2356" y="562"/>
                    <a:pt x="1686" y="1187"/>
                  </a:cubicBezTo>
                  <a:cubicBezTo>
                    <a:pt x="857" y="1956"/>
                    <a:pt x="0" y="2812"/>
                    <a:pt x="0" y="2812"/>
                  </a:cubicBezTo>
                  <a:lnTo>
                    <a:pt x="3285" y="4639"/>
                  </a:lnTo>
                  <a:cubicBezTo>
                    <a:pt x="3285" y="4639"/>
                    <a:pt x="3366" y="3254"/>
                    <a:pt x="3379" y="1996"/>
                  </a:cubicBezTo>
                  <a:cubicBezTo>
                    <a:pt x="3386" y="966"/>
                    <a:pt x="3352" y="29"/>
                    <a:pt x="3205" y="2"/>
                  </a:cubicBezTo>
                  <a:cubicBezTo>
                    <a:pt x="3201" y="1"/>
                    <a:pt x="3196" y="1"/>
                    <a:pt x="31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9" name="Google Shape;3679;p35"/>
            <p:cNvSpPr/>
            <p:nvPr/>
          </p:nvSpPr>
          <p:spPr>
            <a:xfrm>
              <a:off x="5796675" y="2586775"/>
              <a:ext cx="44525" cy="62575"/>
            </a:xfrm>
            <a:custGeom>
              <a:avLst/>
              <a:gdLst/>
              <a:ahLst/>
              <a:cxnLst/>
              <a:rect l="l" t="t" r="r" b="b"/>
              <a:pathLst>
                <a:path w="1781" h="2503" extrusionOk="0">
                  <a:moveTo>
                    <a:pt x="1537" y="0"/>
                  </a:moveTo>
                  <a:cubicBezTo>
                    <a:pt x="1295" y="0"/>
                    <a:pt x="1" y="1593"/>
                    <a:pt x="1" y="1593"/>
                  </a:cubicBezTo>
                  <a:lnTo>
                    <a:pt x="1540" y="2503"/>
                  </a:lnTo>
                  <a:cubicBezTo>
                    <a:pt x="1540" y="2503"/>
                    <a:pt x="1781" y="20"/>
                    <a:pt x="1540" y="0"/>
                  </a:cubicBezTo>
                  <a:cubicBezTo>
                    <a:pt x="1539" y="0"/>
                    <a:pt x="1538" y="0"/>
                    <a:pt x="15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0" name="Google Shape;3680;p35"/>
            <p:cNvSpPr/>
            <p:nvPr/>
          </p:nvSpPr>
          <p:spPr>
            <a:xfrm>
              <a:off x="5669900" y="2530725"/>
              <a:ext cx="78475" cy="101900"/>
            </a:xfrm>
            <a:custGeom>
              <a:avLst/>
              <a:gdLst/>
              <a:ahLst/>
              <a:cxnLst/>
              <a:rect l="l" t="t" r="r" b="b"/>
              <a:pathLst>
                <a:path w="3139" h="4076" extrusionOk="0">
                  <a:moveTo>
                    <a:pt x="1496" y="1"/>
                  </a:moveTo>
                  <a:cubicBezTo>
                    <a:pt x="1495" y="1"/>
                    <a:pt x="1494" y="1"/>
                    <a:pt x="1492" y="1"/>
                  </a:cubicBezTo>
                  <a:cubicBezTo>
                    <a:pt x="1365" y="14"/>
                    <a:pt x="1104" y="670"/>
                    <a:pt x="830" y="1453"/>
                  </a:cubicBezTo>
                  <a:cubicBezTo>
                    <a:pt x="422" y="2624"/>
                    <a:pt x="0" y="4075"/>
                    <a:pt x="0" y="4075"/>
                  </a:cubicBezTo>
                  <a:lnTo>
                    <a:pt x="3138" y="3621"/>
                  </a:lnTo>
                  <a:cubicBezTo>
                    <a:pt x="3138" y="3621"/>
                    <a:pt x="2724" y="2470"/>
                    <a:pt x="2302" y="1466"/>
                  </a:cubicBezTo>
                  <a:cubicBezTo>
                    <a:pt x="1971" y="691"/>
                    <a:pt x="1639" y="1"/>
                    <a:pt x="149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1" name="Google Shape;3681;p35"/>
            <p:cNvSpPr/>
            <p:nvPr/>
          </p:nvSpPr>
          <p:spPr>
            <a:xfrm>
              <a:off x="5694650" y="2578900"/>
              <a:ext cx="26950" cy="42350"/>
            </a:xfrm>
            <a:custGeom>
              <a:avLst/>
              <a:gdLst/>
              <a:ahLst/>
              <a:cxnLst/>
              <a:rect l="l" t="t" r="r" b="b"/>
              <a:pathLst>
                <a:path w="1078" h="1694" extrusionOk="0">
                  <a:moveTo>
                    <a:pt x="426" y="1"/>
                  </a:moveTo>
                  <a:cubicBezTo>
                    <a:pt x="425" y="1"/>
                    <a:pt x="424" y="1"/>
                    <a:pt x="422" y="1"/>
                  </a:cubicBezTo>
                  <a:cubicBezTo>
                    <a:pt x="221" y="14"/>
                    <a:pt x="1" y="1694"/>
                    <a:pt x="1" y="1694"/>
                  </a:cubicBezTo>
                  <a:lnTo>
                    <a:pt x="1078" y="1459"/>
                  </a:lnTo>
                  <a:cubicBezTo>
                    <a:pt x="1078" y="1459"/>
                    <a:pt x="629"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2" name="Google Shape;3682;p35"/>
            <p:cNvSpPr/>
            <p:nvPr/>
          </p:nvSpPr>
          <p:spPr>
            <a:xfrm>
              <a:off x="5690650" y="2530725"/>
              <a:ext cx="36800" cy="39075"/>
            </a:xfrm>
            <a:custGeom>
              <a:avLst/>
              <a:gdLst/>
              <a:ahLst/>
              <a:cxnLst/>
              <a:rect l="l" t="t" r="r" b="b"/>
              <a:pathLst>
                <a:path w="1472" h="1563" extrusionOk="0">
                  <a:moveTo>
                    <a:pt x="666" y="1"/>
                  </a:moveTo>
                  <a:cubicBezTo>
                    <a:pt x="665" y="1"/>
                    <a:pt x="664" y="1"/>
                    <a:pt x="662" y="1"/>
                  </a:cubicBezTo>
                  <a:cubicBezTo>
                    <a:pt x="535" y="14"/>
                    <a:pt x="274" y="670"/>
                    <a:pt x="0" y="1453"/>
                  </a:cubicBezTo>
                  <a:cubicBezTo>
                    <a:pt x="199" y="1511"/>
                    <a:pt x="456" y="1563"/>
                    <a:pt x="758" y="1563"/>
                  </a:cubicBezTo>
                  <a:cubicBezTo>
                    <a:pt x="975" y="1563"/>
                    <a:pt x="1215" y="1536"/>
                    <a:pt x="1472" y="1466"/>
                  </a:cubicBezTo>
                  <a:cubicBezTo>
                    <a:pt x="1141" y="691"/>
                    <a:pt x="809" y="1"/>
                    <a:pt x="66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3" name="Google Shape;3683;p35"/>
            <p:cNvSpPr/>
            <p:nvPr/>
          </p:nvSpPr>
          <p:spPr>
            <a:xfrm>
              <a:off x="5819775" y="2542900"/>
              <a:ext cx="42500" cy="49925"/>
            </a:xfrm>
            <a:custGeom>
              <a:avLst/>
              <a:gdLst/>
              <a:ahLst/>
              <a:cxnLst/>
              <a:rect l="l" t="t" r="r" b="b"/>
              <a:pathLst>
                <a:path w="1700" h="1997" extrusionOk="0">
                  <a:moveTo>
                    <a:pt x="1505" y="1"/>
                  </a:moveTo>
                  <a:cubicBezTo>
                    <a:pt x="1328" y="1"/>
                    <a:pt x="670" y="562"/>
                    <a:pt x="0" y="1187"/>
                  </a:cubicBezTo>
                  <a:cubicBezTo>
                    <a:pt x="341" y="1514"/>
                    <a:pt x="944" y="1963"/>
                    <a:pt x="1693" y="1996"/>
                  </a:cubicBezTo>
                  <a:cubicBezTo>
                    <a:pt x="1700" y="966"/>
                    <a:pt x="1666" y="29"/>
                    <a:pt x="1519" y="2"/>
                  </a:cubicBezTo>
                  <a:cubicBezTo>
                    <a:pt x="1515" y="1"/>
                    <a:pt x="1510" y="1"/>
                    <a:pt x="1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4" name="Google Shape;3684;p35"/>
            <p:cNvSpPr/>
            <p:nvPr/>
          </p:nvSpPr>
          <p:spPr>
            <a:xfrm>
              <a:off x="5827475" y="2722250"/>
              <a:ext cx="60050" cy="18925"/>
            </a:xfrm>
            <a:custGeom>
              <a:avLst/>
              <a:gdLst/>
              <a:ahLst/>
              <a:cxnLst/>
              <a:rect l="l" t="t" r="r" b="b"/>
              <a:pathLst>
                <a:path w="2402" h="757" extrusionOk="0">
                  <a:moveTo>
                    <a:pt x="1204" y="1"/>
                  </a:moveTo>
                  <a:cubicBezTo>
                    <a:pt x="542" y="1"/>
                    <a:pt x="0" y="168"/>
                    <a:pt x="0" y="375"/>
                  </a:cubicBezTo>
                  <a:cubicBezTo>
                    <a:pt x="0" y="589"/>
                    <a:pt x="542" y="757"/>
                    <a:pt x="1204" y="757"/>
                  </a:cubicBezTo>
                  <a:cubicBezTo>
                    <a:pt x="1867" y="757"/>
                    <a:pt x="2402" y="589"/>
                    <a:pt x="2402" y="375"/>
                  </a:cubicBezTo>
                  <a:cubicBezTo>
                    <a:pt x="2402" y="168"/>
                    <a:pt x="1867" y="1"/>
                    <a:pt x="120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5" name="Google Shape;3685;p35"/>
            <p:cNvSpPr/>
            <p:nvPr/>
          </p:nvSpPr>
          <p:spPr>
            <a:xfrm>
              <a:off x="5631600" y="2723425"/>
              <a:ext cx="52200" cy="16575"/>
            </a:xfrm>
            <a:custGeom>
              <a:avLst/>
              <a:gdLst/>
              <a:ahLst/>
              <a:cxnLst/>
              <a:rect l="l" t="t" r="r" b="b"/>
              <a:pathLst>
                <a:path w="2088" h="663" extrusionOk="0">
                  <a:moveTo>
                    <a:pt x="1044" y="0"/>
                  </a:moveTo>
                  <a:cubicBezTo>
                    <a:pt x="469" y="0"/>
                    <a:pt x="0" y="148"/>
                    <a:pt x="0" y="328"/>
                  </a:cubicBezTo>
                  <a:cubicBezTo>
                    <a:pt x="0" y="516"/>
                    <a:pt x="469" y="663"/>
                    <a:pt x="1044" y="663"/>
                  </a:cubicBezTo>
                  <a:cubicBezTo>
                    <a:pt x="1619" y="663"/>
                    <a:pt x="2088" y="516"/>
                    <a:pt x="2088" y="328"/>
                  </a:cubicBezTo>
                  <a:cubicBezTo>
                    <a:pt x="2088" y="148"/>
                    <a:pt x="1619" y="0"/>
                    <a:pt x="104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6" name="Google Shape;3686;p35"/>
            <p:cNvSpPr/>
            <p:nvPr/>
          </p:nvSpPr>
          <p:spPr>
            <a:xfrm>
              <a:off x="5583750" y="2606350"/>
              <a:ext cx="339075" cy="160275"/>
            </a:xfrm>
            <a:custGeom>
              <a:avLst/>
              <a:gdLst/>
              <a:ahLst/>
              <a:cxnLst/>
              <a:rect l="l" t="t" r="r" b="b"/>
              <a:pathLst>
                <a:path w="13563" h="6411" extrusionOk="0">
                  <a:moveTo>
                    <a:pt x="6966" y="0"/>
                  </a:moveTo>
                  <a:cubicBezTo>
                    <a:pt x="2322" y="0"/>
                    <a:pt x="2476" y="2261"/>
                    <a:pt x="1673" y="2616"/>
                  </a:cubicBezTo>
                  <a:cubicBezTo>
                    <a:pt x="1526" y="2682"/>
                    <a:pt x="1376" y="2709"/>
                    <a:pt x="1230" y="2709"/>
                  </a:cubicBezTo>
                  <a:cubicBezTo>
                    <a:pt x="603" y="2709"/>
                    <a:pt x="44" y="2212"/>
                    <a:pt x="1" y="2174"/>
                  </a:cubicBezTo>
                  <a:lnTo>
                    <a:pt x="1" y="2174"/>
                  </a:lnTo>
                  <a:cubicBezTo>
                    <a:pt x="45" y="2251"/>
                    <a:pt x="820" y="3443"/>
                    <a:pt x="2358" y="3443"/>
                  </a:cubicBezTo>
                  <a:cubicBezTo>
                    <a:pt x="2440" y="3443"/>
                    <a:pt x="2524" y="3439"/>
                    <a:pt x="2610" y="3432"/>
                  </a:cubicBezTo>
                  <a:cubicBezTo>
                    <a:pt x="3841" y="3325"/>
                    <a:pt x="4581" y="2546"/>
                    <a:pt x="5235" y="2546"/>
                  </a:cubicBezTo>
                  <a:cubicBezTo>
                    <a:pt x="5516" y="2546"/>
                    <a:pt x="5781" y="2689"/>
                    <a:pt x="6062" y="3091"/>
                  </a:cubicBezTo>
                  <a:cubicBezTo>
                    <a:pt x="6277" y="3352"/>
                    <a:pt x="6283" y="5018"/>
                    <a:pt x="5025" y="5520"/>
                  </a:cubicBezTo>
                  <a:cubicBezTo>
                    <a:pt x="4992" y="5533"/>
                    <a:pt x="4952" y="5547"/>
                    <a:pt x="4918" y="5560"/>
                  </a:cubicBezTo>
                  <a:cubicBezTo>
                    <a:pt x="4738" y="5613"/>
                    <a:pt x="4544" y="5647"/>
                    <a:pt x="4323" y="5660"/>
                  </a:cubicBezTo>
                  <a:cubicBezTo>
                    <a:pt x="3915" y="5660"/>
                    <a:pt x="4343" y="6363"/>
                    <a:pt x="5213" y="6410"/>
                  </a:cubicBezTo>
                  <a:lnTo>
                    <a:pt x="5246" y="6410"/>
                  </a:lnTo>
                  <a:cubicBezTo>
                    <a:pt x="5266" y="6410"/>
                    <a:pt x="5286" y="6411"/>
                    <a:pt x="5307" y="6411"/>
                  </a:cubicBezTo>
                  <a:cubicBezTo>
                    <a:pt x="5683" y="6411"/>
                    <a:pt x="6129" y="6291"/>
                    <a:pt x="6618" y="5961"/>
                  </a:cubicBezTo>
                  <a:cubicBezTo>
                    <a:pt x="8191" y="4888"/>
                    <a:pt x="7675" y="2553"/>
                    <a:pt x="8918" y="2553"/>
                  </a:cubicBezTo>
                  <a:cubicBezTo>
                    <a:pt x="9039" y="2553"/>
                    <a:pt x="9177" y="2575"/>
                    <a:pt x="9334" y="2623"/>
                  </a:cubicBezTo>
                  <a:cubicBezTo>
                    <a:pt x="10159" y="2872"/>
                    <a:pt x="10861" y="3074"/>
                    <a:pt x="11502" y="3074"/>
                  </a:cubicBezTo>
                  <a:cubicBezTo>
                    <a:pt x="12238" y="3074"/>
                    <a:pt x="12894" y="2807"/>
                    <a:pt x="13563" y="2034"/>
                  </a:cubicBezTo>
                  <a:lnTo>
                    <a:pt x="13563" y="2034"/>
                  </a:lnTo>
                  <a:cubicBezTo>
                    <a:pt x="13102" y="2404"/>
                    <a:pt x="12747" y="2552"/>
                    <a:pt x="12439" y="2552"/>
                  </a:cubicBezTo>
                  <a:cubicBezTo>
                    <a:pt x="11166" y="2552"/>
                    <a:pt x="10711" y="0"/>
                    <a:pt x="696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7" name="Google Shape;3687;p35"/>
            <p:cNvSpPr/>
            <p:nvPr/>
          </p:nvSpPr>
          <p:spPr>
            <a:xfrm>
              <a:off x="5683950" y="2683625"/>
              <a:ext cx="26950" cy="29125"/>
            </a:xfrm>
            <a:custGeom>
              <a:avLst/>
              <a:gdLst/>
              <a:ahLst/>
              <a:cxnLst/>
              <a:rect l="l" t="t" r="r" b="b"/>
              <a:pathLst>
                <a:path w="1078" h="1165" extrusionOk="0">
                  <a:moveTo>
                    <a:pt x="529" y="0"/>
                  </a:moveTo>
                  <a:cubicBezTo>
                    <a:pt x="442" y="13"/>
                    <a:pt x="382" y="54"/>
                    <a:pt x="342" y="94"/>
                  </a:cubicBezTo>
                  <a:cubicBezTo>
                    <a:pt x="295" y="127"/>
                    <a:pt x="261" y="167"/>
                    <a:pt x="235" y="201"/>
                  </a:cubicBezTo>
                  <a:cubicBezTo>
                    <a:pt x="174" y="268"/>
                    <a:pt x="148" y="348"/>
                    <a:pt x="114" y="408"/>
                  </a:cubicBezTo>
                  <a:cubicBezTo>
                    <a:pt x="87" y="475"/>
                    <a:pt x="67" y="542"/>
                    <a:pt x="54" y="609"/>
                  </a:cubicBezTo>
                  <a:cubicBezTo>
                    <a:pt x="41" y="669"/>
                    <a:pt x="27" y="729"/>
                    <a:pt x="27" y="783"/>
                  </a:cubicBezTo>
                  <a:cubicBezTo>
                    <a:pt x="0" y="1004"/>
                    <a:pt x="34" y="1158"/>
                    <a:pt x="34" y="1158"/>
                  </a:cubicBezTo>
                  <a:lnTo>
                    <a:pt x="54" y="1164"/>
                  </a:lnTo>
                  <a:cubicBezTo>
                    <a:pt x="54" y="1164"/>
                    <a:pt x="94" y="1030"/>
                    <a:pt x="168" y="836"/>
                  </a:cubicBezTo>
                  <a:cubicBezTo>
                    <a:pt x="201" y="736"/>
                    <a:pt x="248" y="629"/>
                    <a:pt x="308" y="515"/>
                  </a:cubicBezTo>
                  <a:cubicBezTo>
                    <a:pt x="342" y="462"/>
                    <a:pt x="375" y="402"/>
                    <a:pt x="415" y="355"/>
                  </a:cubicBezTo>
                  <a:cubicBezTo>
                    <a:pt x="455" y="301"/>
                    <a:pt x="509" y="254"/>
                    <a:pt x="569" y="248"/>
                  </a:cubicBezTo>
                  <a:lnTo>
                    <a:pt x="609" y="248"/>
                  </a:lnTo>
                  <a:cubicBezTo>
                    <a:pt x="623" y="254"/>
                    <a:pt x="649" y="254"/>
                    <a:pt x="656" y="261"/>
                  </a:cubicBezTo>
                  <a:cubicBezTo>
                    <a:pt x="670" y="274"/>
                    <a:pt x="683" y="281"/>
                    <a:pt x="690" y="288"/>
                  </a:cubicBezTo>
                  <a:lnTo>
                    <a:pt x="723" y="321"/>
                  </a:lnTo>
                  <a:cubicBezTo>
                    <a:pt x="763" y="375"/>
                    <a:pt x="797" y="428"/>
                    <a:pt x="823" y="489"/>
                  </a:cubicBezTo>
                  <a:cubicBezTo>
                    <a:pt x="850" y="549"/>
                    <a:pt x="870" y="609"/>
                    <a:pt x="884" y="662"/>
                  </a:cubicBezTo>
                  <a:cubicBezTo>
                    <a:pt x="904" y="716"/>
                    <a:pt x="917" y="770"/>
                    <a:pt x="930" y="823"/>
                  </a:cubicBezTo>
                  <a:cubicBezTo>
                    <a:pt x="977" y="1024"/>
                    <a:pt x="997" y="1158"/>
                    <a:pt x="997" y="1158"/>
                  </a:cubicBezTo>
                  <a:lnTo>
                    <a:pt x="1017" y="1158"/>
                  </a:lnTo>
                  <a:cubicBezTo>
                    <a:pt x="1017" y="1158"/>
                    <a:pt x="1031" y="1117"/>
                    <a:pt x="1051" y="1057"/>
                  </a:cubicBezTo>
                  <a:cubicBezTo>
                    <a:pt x="1064" y="990"/>
                    <a:pt x="1078" y="897"/>
                    <a:pt x="1078" y="790"/>
                  </a:cubicBezTo>
                  <a:cubicBezTo>
                    <a:pt x="1078" y="736"/>
                    <a:pt x="1078" y="669"/>
                    <a:pt x="1064" y="609"/>
                  </a:cubicBezTo>
                  <a:cubicBezTo>
                    <a:pt x="1058" y="542"/>
                    <a:pt x="1051" y="475"/>
                    <a:pt x="1024" y="402"/>
                  </a:cubicBezTo>
                  <a:cubicBezTo>
                    <a:pt x="997" y="335"/>
                    <a:pt x="971" y="248"/>
                    <a:pt x="910" y="167"/>
                  </a:cubicBezTo>
                  <a:cubicBezTo>
                    <a:pt x="890" y="147"/>
                    <a:pt x="870" y="127"/>
                    <a:pt x="850" y="107"/>
                  </a:cubicBezTo>
                  <a:cubicBezTo>
                    <a:pt x="830" y="87"/>
                    <a:pt x="783" y="54"/>
                    <a:pt x="743" y="34"/>
                  </a:cubicBezTo>
                  <a:lnTo>
                    <a:pt x="710" y="20"/>
                  </a:lnTo>
                  <a:lnTo>
                    <a:pt x="696" y="20"/>
                  </a:lnTo>
                  <a:lnTo>
                    <a:pt x="670" y="7"/>
                  </a:lnTo>
                  <a:lnTo>
                    <a:pt x="649" y="7"/>
                  </a:lnTo>
                  <a:lnTo>
                    <a:pt x="60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8" name="Google Shape;3688;p35"/>
            <p:cNvSpPr/>
            <p:nvPr/>
          </p:nvSpPr>
          <p:spPr>
            <a:xfrm>
              <a:off x="5798350" y="2683625"/>
              <a:ext cx="26975" cy="29125"/>
            </a:xfrm>
            <a:custGeom>
              <a:avLst/>
              <a:gdLst/>
              <a:ahLst/>
              <a:cxnLst/>
              <a:rect l="l" t="t" r="r" b="b"/>
              <a:pathLst>
                <a:path w="1079" h="1165" extrusionOk="0">
                  <a:moveTo>
                    <a:pt x="536" y="0"/>
                  </a:moveTo>
                  <a:cubicBezTo>
                    <a:pt x="449" y="13"/>
                    <a:pt x="389" y="54"/>
                    <a:pt x="342" y="94"/>
                  </a:cubicBezTo>
                  <a:cubicBezTo>
                    <a:pt x="295" y="127"/>
                    <a:pt x="262" y="167"/>
                    <a:pt x="235" y="201"/>
                  </a:cubicBezTo>
                  <a:cubicBezTo>
                    <a:pt x="181" y="268"/>
                    <a:pt x="148" y="348"/>
                    <a:pt x="121" y="408"/>
                  </a:cubicBezTo>
                  <a:cubicBezTo>
                    <a:pt x="88" y="475"/>
                    <a:pt x="74" y="542"/>
                    <a:pt x="54" y="609"/>
                  </a:cubicBezTo>
                  <a:cubicBezTo>
                    <a:pt x="41" y="669"/>
                    <a:pt x="34" y="729"/>
                    <a:pt x="28" y="783"/>
                  </a:cubicBezTo>
                  <a:cubicBezTo>
                    <a:pt x="1" y="1004"/>
                    <a:pt x="34" y="1158"/>
                    <a:pt x="34" y="1158"/>
                  </a:cubicBezTo>
                  <a:lnTo>
                    <a:pt x="61" y="1164"/>
                  </a:lnTo>
                  <a:cubicBezTo>
                    <a:pt x="61" y="1164"/>
                    <a:pt x="95" y="1030"/>
                    <a:pt x="168" y="836"/>
                  </a:cubicBezTo>
                  <a:cubicBezTo>
                    <a:pt x="202" y="736"/>
                    <a:pt x="248" y="629"/>
                    <a:pt x="315" y="515"/>
                  </a:cubicBezTo>
                  <a:cubicBezTo>
                    <a:pt x="342" y="462"/>
                    <a:pt x="376" y="402"/>
                    <a:pt x="422" y="355"/>
                  </a:cubicBezTo>
                  <a:cubicBezTo>
                    <a:pt x="462" y="301"/>
                    <a:pt x="516" y="254"/>
                    <a:pt x="570" y="248"/>
                  </a:cubicBezTo>
                  <a:lnTo>
                    <a:pt x="596" y="248"/>
                  </a:lnTo>
                  <a:cubicBezTo>
                    <a:pt x="594" y="245"/>
                    <a:pt x="594" y="245"/>
                    <a:pt x="595" y="245"/>
                  </a:cubicBezTo>
                  <a:lnTo>
                    <a:pt x="595" y="245"/>
                  </a:lnTo>
                  <a:cubicBezTo>
                    <a:pt x="597" y="245"/>
                    <a:pt x="603" y="248"/>
                    <a:pt x="603" y="248"/>
                  </a:cubicBezTo>
                  <a:lnTo>
                    <a:pt x="616" y="248"/>
                  </a:lnTo>
                  <a:cubicBezTo>
                    <a:pt x="630" y="254"/>
                    <a:pt x="650" y="254"/>
                    <a:pt x="657" y="261"/>
                  </a:cubicBezTo>
                  <a:cubicBezTo>
                    <a:pt x="670" y="274"/>
                    <a:pt x="683" y="281"/>
                    <a:pt x="697" y="288"/>
                  </a:cubicBezTo>
                  <a:lnTo>
                    <a:pt x="730" y="321"/>
                  </a:lnTo>
                  <a:cubicBezTo>
                    <a:pt x="770" y="375"/>
                    <a:pt x="804" y="428"/>
                    <a:pt x="824" y="489"/>
                  </a:cubicBezTo>
                  <a:cubicBezTo>
                    <a:pt x="851" y="549"/>
                    <a:pt x="871" y="609"/>
                    <a:pt x="891" y="662"/>
                  </a:cubicBezTo>
                  <a:cubicBezTo>
                    <a:pt x="911" y="716"/>
                    <a:pt x="924" y="770"/>
                    <a:pt x="931" y="823"/>
                  </a:cubicBezTo>
                  <a:cubicBezTo>
                    <a:pt x="984" y="1024"/>
                    <a:pt x="998" y="1158"/>
                    <a:pt x="998" y="1158"/>
                  </a:cubicBezTo>
                  <a:lnTo>
                    <a:pt x="1025" y="1158"/>
                  </a:lnTo>
                  <a:cubicBezTo>
                    <a:pt x="1025" y="1158"/>
                    <a:pt x="1038" y="1117"/>
                    <a:pt x="1051" y="1057"/>
                  </a:cubicBezTo>
                  <a:cubicBezTo>
                    <a:pt x="1065" y="990"/>
                    <a:pt x="1078" y="897"/>
                    <a:pt x="1078" y="790"/>
                  </a:cubicBezTo>
                  <a:cubicBezTo>
                    <a:pt x="1078" y="736"/>
                    <a:pt x="1078" y="669"/>
                    <a:pt x="1071" y="609"/>
                  </a:cubicBezTo>
                  <a:cubicBezTo>
                    <a:pt x="1058" y="542"/>
                    <a:pt x="1051" y="475"/>
                    <a:pt x="1025" y="402"/>
                  </a:cubicBezTo>
                  <a:cubicBezTo>
                    <a:pt x="1004" y="335"/>
                    <a:pt x="971" y="248"/>
                    <a:pt x="911" y="167"/>
                  </a:cubicBezTo>
                  <a:cubicBezTo>
                    <a:pt x="891" y="147"/>
                    <a:pt x="877" y="127"/>
                    <a:pt x="857" y="107"/>
                  </a:cubicBezTo>
                  <a:cubicBezTo>
                    <a:pt x="830" y="87"/>
                    <a:pt x="784" y="54"/>
                    <a:pt x="743" y="34"/>
                  </a:cubicBezTo>
                  <a:lnTo>
                    <a:pt x="717" y="20"/>
                  </a:lnTo>
                  <a:lnTo>
                    <a:pt x="697" y="20"/>
                  </a:lnTo>
                  <a:lnTo>
                    <a:pt x="677" y="7"/>
                  </a:lnTo>
                  <a:lnTo>
                    <a:pt x="657" y="7"/>
                  </a:lnTo>
                  <a:lnTo>
                    <a:pt x="61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9" name="Google Shape;3689;p35"/>
            <p:cNvSpPr/>
            <p:nvPr/>
          </p:nvSpPr>
          <p:spPr>
            <a:xfrm>
              <a:off x="5742000" y="2763725"/>
              <a:ext cx="44850" cy="24675"/>
            </a:xfrm>
            <a:custGeom>
              <a:avLst/>
              <a:gdLst/>
              <a:ahLst/>
              <a:cxnLst/>
              <a:rect l="l" t="t" r="r" b="b"/>
              <a:pathLst>
                <a:path w="1794" h="987" extrusionOk="0">
                  <a:moveTo>
                    <a:pt x="1793" y="1"/>
                  </a:moveTo>
                  <a:cubicBezTo>
                    <a:pt x="1793" y="1"/>
                    <a:pt x="1773" y="28"/>
                    <a:pt x="1740" y="81"/>
                  </a:cubicBezTo>
                  <a:cubicBezTo>
                    <a:pt x="1720" y="108"/>
                    <a:pt x="1700" y="135"/>
                    <a:pt x="1673" y="175"/>
                  </a:cubicBezTo>
                  <a:cubicBezTo>
                    <a:pt x="1653" y="208"/>
                    <a:pt x="1619" y="242"/>
                    <a:pt x="1592" y="282"/>
                  </a:cubicBezTo>
                  <a:cubicBezTo>
                    <a:pt x="1579" y="302"/>
                    <a:pt x="1559" y="322"/>
                    <a:pt x="1546" y="342"/>
                  </a:cubicBezTo>
                  <a:cubicBezTo>
                    <a:pt x="1526" y="362"/>
                    <a:pt x="1512" y="389"/>
                    <a:pt x="1485" y="402"/>
                  </a:cubicBezTo>
                  <a:cubicBezTo>
                    <a:pt x="1445" y="442"/>
                    <a:pt x="1412" y="489"/>
                    <a:pt x="1365" y="523"/>
                  </a:cubicBezTo>
                  <a:cubicBezTo>
                    <a:pt x="1311" y="556"/>
                    <a:pt x="1271" y="596"/>
                    <a:pt x="1211" y="623"/>
                  </a:cubicBezTo>
                  <a:cubicBezTo>
                    <a:pt x="1184" y="637"/>
                    <a:pt x="1158" y="650"/>
                    <a:pt x="1138" y="663"/>
                  </a:cubicBezTo>
                  <a:cubicBezTo>
                    <a:pt x="1104" y="677"/>
                    <a:pt x="1077" y="683"/>
                    <a:pt x="1051" y="697"/>
                  </a:cubicBezTo>
                  <a:cubicBezTo>
                    <a:pt x="990" y="724"/>
                    <a:pt x="930" y="724"/>
                    <a:pt x="870" y="744"/>
                  </a:cubicBezTo>
                  <a:cubicBezTo>
                    <a:pt x="810" y="750"/>
                    <a:pt x="749" y="764"/>
                    <a:pt x="689" y="764"/>
                  </a:cubicBezTo>
                  <a:lnTo>
                    <a:pt x="509" y="764"/>
                  </a:lnTo>
                  <a:cubicBezTo>
                    <a:pt x="455" y="764"/>
                    <a:pt x="402" y="757"/>
                    <a:pt x="348" y="750"/>
                  </a:cubicBezTo>
                  <a:cubicBezTo>
                    <a:pt x="301" y="744"/>
                    <a:pt x="248" y="744"/>
                    <a:pt x="208" y="737"/>
                  </a:cubicBezTo>
                  <a:cubicBezTo>
                    <a:pt x="167" y="730"/>
                    <a:pt x="127" y="724"/>
                    <a:pt x="100" y="717"/>
                  </a:cubicBezTo>
                  <a:cubicBezTo>
                    <a:pt x="40" y="710"/>
                    <a:pt x="0" y="703"/>
                    <a:pt x="0" y="703"/>
                  </a:cubicBezTo>
                  <a:lnTo>
                    <a:pt x="0" y="703"/>
                  </a:lnTo>
                  <a:cubicBezTo>
                    <a:pt x="0" y="703"/>
                    <a:pt x="107" y="804"/>
                    <a:pt x="315" y="891"/>
                  </a:cubicBezTo>
                  <a:cubicBezTo>
                    <a:pt x="368" y="911"/>
                    <a:pt x="422" y="931"/>
                    <a:pt x="482" y="944"/>
                  </a:cubicBezTo>
                  <a:cubicBezTo>
                    <a:pt x="515" y="951"/>
                    <a:pt x="549" y="958"/>
                    <a:pt x="582" y="971"/>
                  </a:cubicBezTo>
                  <a:cubicBezTo>
                    <a:pt x="616" y="971"/>
                    <a:pt x="649" y="978"/>
                    <a:pt x="683" y="978"/>
                  </a:cubicBezTo>
                  <a:cubicBezTo>
                    <a:pt x="716" y="984"/>
                    <a:pt x="753" y="986"/>
                    <a:pt x="790" y="986"/>
                  </a:cubicBezTo>
                  <a:cubicBezTo>
                    <a:pt x="828" y="986"/>
                    <a:pt x="867" y="984"/>
                    <a:pt x="903" y="984"/>
                  </a:cubicBezTo>
                  <a:cubicBezTo>
                    <a:pt x="977" y="971"/>
                    <a:pt x="1057" y="958"/>
                    <a:pt x="1131" y="931"/>
                  </a:cubicBezTo>
                  <a:cubicBezTo>
                    <a:pt x="1164" y="918"/>
                    <a:pt x="1204" y="904"/>
                    <a:pt x="1238" y="884"/>
                  </a:cubicBezTo>
                  <a:cubicBezTo>
                    <a:pt x="1271" y="871"/>
                    <a:pt x="1305" y="844"/>
                    <a:pt x="1338" y="824"/>
                  </a:cubicBezTo>
                  <a:lnTo>
                    <a:pt x="1392" y="797"/>
                  </a:lnTo>
                  <a:cubicBezTo>
                    <a:pt x="1405" y="784"/>
                    <a:pt x="1419" y="770"/>
                    <a:pt x="1432" y="757"/>
                  </a:cubicBezTo>
                  <a:cubicBezTo>
                    <a:pt x="1459" y="730"/>
                    <a:pt x="1485" y="710"/>
                    <a:pt x="1512" y="683"/>
                  </a:cubicBezTo>
                  <a:cubicBezTo>
                    <a:pt x="1566" y="630"/>
                    <a:pt x="1599" y="570"/>
                    <a:pt x="1639" y="516"/>
                  </a:cubicBezTo>
                  <a:cubicBezTo>
                    <a:pt x="1679" y="463"/>
                    <a:pt x="1693" y="402"/>
                    <a:pt x="1713" y="356"/>
                  </a:cubicBezTo>
                  <a:cubicBezTo>
                    <a:pt x="1740" y="302"/>
                    <a:pt x="1753" y="255"/>
                    <a:pt x="1760" y="208"/>
                  </a:cubicBezTo>
                  <a:cubicBezTo>
                    <a:pt x="1773" y="168"/>
                    <a:pt x="1780" y="128"/>
                    <a:pt x="1786" y="95"/>
                  </a:cubicBezTo>
                  <a:cubicBezTo>
                    <a:pt x="1793" y="34"/>
                    <a:pt x="1793" y="1"/>
                    <a:pt x="179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0" name="Google Shape;3690;p35"/>
            <p:cNvSpPr/>
            <p:nvPr/>
          </p:nvSpPr>
          <p:spPr>
            <a:xfrm>
              <a:off x="5681600" y="2745325"/>
              <a:ext cx="33325" cy="21275"/>
            </a:xfrm>
            <a:custGeom>
              <a:avLst/>
              <a:gdLst/>
              <a:ahLst/>
              <a:cxnLst/>
              <a:rect l="l" t="t" r="r" b="b"/>
              <a:pathLst>
                <a:path w="1333" h="851" extrusionOk="0">
                  <a:moveTo>
                    <a:pt x="1004" y="1"/>
                  </a:moveTo>
                  <a:cubicBezTo>
                    <a:pt x="824" y="54"/>
                    <a:pt x="630" y="88"/>
                    <a:pt x="409" y="101"/>
                  </a:cubicBezTo>
                  <a:cubicBezTo>
                    <a:pt x="1" y="101"/>
                    <a:pt x="429" y="804"/>
                    <a:pt x="1299" y="851"/>
                  </a:cubicBezTo>
                  <a:lnTo>
                    <a:pt x="1332" y="851"/>
                  </a:lnTo>
                  <a:cubicBezTo>
                    <a:pt x="1299" y="449"/>
                    <a:pt x="1152" y="175"/>
                    <a:pt x="100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91" name="Google Shape;3691;p35"/>
          <p:cNvGrpSpPr/>
          <p:nvPr/>
        </p:nvGrpSpPr>
        <p:grpSpPr>
          <a:xfrm rot="-1062013">
            <a:off x="7471907" y="3095976"/>
            <a:ext cx="1390308" cy="1772262"/>
            <a:chOff x="547550" y="2180825"/>
            <a:chExt cx="840200" cy="1071025"/>
          </a:xfrm>
        </p:grpSpPr>
        <p:sp>
          <p:nvSpPr>
            <p:cNvPr id="3692" name="Google Shape;3692;p35"/>
            <p:cNvSpPr/>
            <p:nvPr/>
          </p:nvSpPr>
          <p:spPr>
            <a:xfrm>
              <a:off x="547550" y="2180825"/>
              <a:ext cx="840200" cy="1071025"/>
            </a:xfrm>
            <a:custGeom>
              <a:avLst/>
              <a:gdLst/>
              <a:ahLst/>
              <a:cxnLst/>
              <a:rect l="l" t="t" r="r" b="b"/>
              <a:pathLst>
                <a:path w="33608" h="42841" extrusionOk="0">
                  <a:moveTo>
                    <a:pt x="17865" y="6289"/>
                  </a:moveTo>
                  <a:cubicBezTo>
                    <a:pt x="17905" y="6289"/>
                    <a:pt x="17945" y="6296"/>
                    <a:pt x="17985" y="6296"/>
                  </a:cubicBezTo>
                  <a:cubicBezTo>
                    <a:pt x="18768" y="6390"/>
                    <a:pt x="19270" y="6704"/>
                    <a:pt x="19604" y="7313"/>
                  </a:cubicBezTo>
                  <a:cubicBezTo>
                    <a:pt x="20032" y="8102"/>
                    <a:pt x="20180" y="9380"/>
                    <a:pt x="20032" y="11006"/>
                  </a:cubicBezTo>
                  <a:cubicBezTo>
                    <a:pt x="19979" y="11622"/>
                    <a:pt x="19879" y="12277"/>
                    <a:pt x="19745" y="12980"/>
                  </a:cubicBezTo>
                  <a:cubicBezTo>
                    <a:pt x="18908" y="13254"/>
                    <a:pt x="18079" y="13743"/>
                    <a:pt x="17269" y="14432"/>
                  </a:cubicBezTo>
                  <a:lnTo>
                    <a:pt x="17249" y="14452"/>
                  </a:lnTo>
                  <a:cubicBezTo>
                    <a:pt x="17135" y="14546"/>
                    <a:pt x="17028" y="14646"/>
                    <a:pt x="16921" y="14746"/>
                  </a:cubicBezTo>
                  <a:lnTo>
                    <a:pt x="16894" y="14773"/>
                  </a:lnTo>
                  <a:cubicBezTo>
                    <a:pt x="16680" y="14974"/>
                    <a:pt x="16466" y="15188"/>
                    <a:pt x="16252" y="15422"/>
                  </a:cubicBezTo>
                  <a:cubicBezTo>
                    <a:pt x="16246" y="15429"/>
                    <a:pt x="16239" y="15429"/>
                    <a:pt x="16239" y="15435"/>
                  </a:cubicBezTo>
                  <a:cubicBezTo>
                    <a:pt x="16138" y="15549"/>
                    <a:pt x="16038" y="15663"/>
                    <a:pt x="15931" y="15783"/>
                  </a:cubicBezTo>
                  <a:lnTo>
                    <a:pt x="15918" y="15797"/>
                  </a:lnTo>
                  <a:cubicBezTo>
                    <a:pt x="15817" y="15917"/>
                    <a:pt x="15717" y="16031"/>
                    <a:pt x="15623" y="16151"/>
                  </a:cubicBezTo>
                  <a:cubicBezTo>
                    <a:pt x="15623" y="16158"/>
                    <a:pt x="15617" y="16158"/>
                    <a:pt x="15617" y="16158"/>
                  </a:cubicBezTo>
                  <a:cubicBezTo>
                    <a:pt x="15302" y="16553"/>
                    <a:pt x="14988" y="16981"/>
                    <a:pt x="14687" y="17429"/>
                  </a:cubicBezTo>
                  <a:cubicBezTo>
                    <a:pt x="13964" y="17804"/>
                    <a:pt x="13302" y="18165"/>
                    <a:pt x="12706" y="18520"/>
                  </a:cubicBezTo>
                  <a:cubicBezTo>
                    <a:pt x="12666" y="18406"/>
                    <a:pt x="12606" y="18292"/>
                    <a:pt x="12532" y="18185"/>
                  </a:cubicBezTo>
                  <a:cubicBezTo>
                    <a:pt x="12646" y="17302"/>
                    <a:pt x="12499" y="16392"/>
                    <a:pt x="12097" y="15583"/>
                  </a:cubicBezTo>
                  <a:cubicBezTo>
                    <a:pt x="11923" y="15228"/>
                    <a:pt x="11696" y="14900"/>
                    <a:pt x="11435" y="14599"/>
                  </a:cubicBezTo>
                  <a:cubicBezTo>
                    <a:pt x="12071" y="13428"/>
                    <a:pt x="12606" y="12478"/>
                    <a:pt x="13088" y="11662"/>
                  </a:cubicBezTo>
                  <a:cubicBezTo>
                    <a:pt x="14299" y="9601"/>
                    <a:pt x="15255" y="8236"/>
                    <a:pt x="16098" y="7360"/>
                  </a:cubicBezTo>
                  <a:cubicBezTo>
                    <a:pt x="16587" y="6858"/>
                    <a:pt x="17028" y="6530"/>
                    <a:pt x="17423" y="6376"/>
                  </a:cubicBezTo>
                  <a:cubicBezTo>
                    <a:pt x="17577" y="6323"/>
                    <a:pt x="17717" y="6289"/>
                    <a:pt x="17865" y="6289"/>
                  </a:cubicBezTo>
                  <a:close/>
                  <a:moveTo>
                    <a:pt x="17523" y="0"/>
                  </a:moveTo>
                  <a:cubicBezTo>
                    <a:pt x="16192" y="27"/>
                    <a:pt x="14854" y="589"/>
                    <a:pt x="13549" y="1666"/>
                  </a:cubicBezTo>
                  <a:cubicBezTo>
                    <a:pt x="12713" y="2362"/>
                    <a:pt x="11877" y="3285"/>
                    <a:pt x="11060" y="4403"/>
                  </a:cubicBezTo>
                  <a:cubicBezTo>
                    <a:pt x="10197" y="5580"/>
                    <a:pt x="9334" y="7005"/>
                    <a:pt x="8504" y="8631"/>
                  </a:cubicBezTo>
                  <a:cubicBezTo>
                    <a:pt x="8136" y="9354"/>
                    <a:pt x="7768" y="10116"/>
                    <a:pt x="7421" y="10899"/>
                  </a:cubicBezTo>
                  <a:cubicBezTo>
                    <a:pt x="7421" y="10899"/>
                    <a:pt x="7421" y="10899"/>
                    <a:pt x="7414" y="10892"/>
                  </a:cubicBezTo>
                  <a:lnTo>
                    <a:pt x="7414" y="10892"/>
                  </a:lnTo>
                  <a:cubicBezTo>
                    <a:pt x="7414" y="10899"/>
                    <a:pt x="7421" y="10899"/>
                    <a:pt x="7421" y="10906"/>
                  </a:cubicBezTo>
                  <a:cubicBezTo>
                    <a:pt x="7327" y="11107"/>
                    <a:pt x="7233" y="11321"/>
                    <a:pt x="7146" y="11528"/>
                  </a:cubicBezTo>
                  <a:lnTo>
                    <a:pt x="6210" y="11448"/>
                  </a:lnTo>
                  <a:lnTo>
                    <a:pt x="4878" y="11334"/>
                  </a:lnTo>
                  <a:cubicBezTo>
                    <a:pt x="4858" y="11615"/>
                    <a:pt x="4838" y="11903"/>
                    <a:pt x="4825" y="12184"/>
                  </a:cubicBezTo>
                  <a:cubicBezTo>
                    <a:pt x="4704" y="12231"/>
                    <a:pt x="4590" y="12284"/>
                    <a:pt x="4477" y="12344"/>
                  </a:cubicBezTo>
                  <a:cubicBezTo>
                    <a:pt x="4189" y="12204"/>
                    <a:pt x="3955" y="12144"/>
                    <a:pt x="3734" y="12110"/>
                  </a:cubicBezTo>
                  <a:cubicBezTo>
                    <a:pt x="3660" y="12097"/>
                    <a:pt x="3580" y="12090"/>
                    <a:pt x="3507" y="12090"/>
                  </a:cubicBezTo>
                  <a:cubicBezTo>
                    <a:pt x="3105" y="12090"/>
                    <a:pt x="2717" y="12271"/>
                    <a:pt x="2463" y="12592"/>
                  </a:cubicBezTo>
                  <a:cubicBezTo>
                    <a:pt x="2155" y="12973"/>
                    <a:pt x="2081" y="13488"/>
                    <a:pt x="2269" y="13937"/>
                  </a:cubicBezTo>
                  <a:cubicBezTo>
                    <a:pt x="2396" y="14244"/>
                    <a:pt x="2536" y="14559"/>
                    <a:pt x="2690" y="14867"/>
                  </a:cubicBezTo>
                  <a:cubicBezTo>
                    <a:pt x="2617" y="15449"/>
                    <a:pt x="2817" y="16058"/>
                    <a:pt x="3279" y="16479"/>
                  </a:cubicBezTo>
                  <a:cubicBezTo>
                    <a:pt x="3440" y="16633"/>
                    <a:pt x="3634" y="16753"/>
                    <a:pt x="3848" y="16834"/>
                  </a:cubicBezTo>
                  <a:cubicBezTo>
                    <a:pt x="3975" y="17008"/>
                    <a:pt x="4102" y="17182"/>
                    <a:pt x="4222" y="17349"/>
                  </a:cubicBezTo>
                  <a:lnTo>
                    <a:pt x="4303" y="17449"/>
                  </a:lnTo>
                  <a:cubicBezTo>
                    <a:pt x="4363" y="17536"/>
                    <a:pt x="4443" y="17643"/>
                    <a:pt x="4530" y="17757"/>
                  </a:cubicBezTo>
                  <a:cubicBezTo>
                    <a:pt x="4497" y="17777"/>
                    <a:pt x="4470" y="17804"/>
                    <a:pt x="4437" y="17824"/>
                  </a:cubicBezTo>
                  <a:cubicBezTo>
                    <a:pt x="4095" y="18125"/>
                    <a:pt x="3962" y="18580"/>
                    <a:pt x="4022" y="19022"/>
                  </a:cubicBezTo>
                  <a:cubicBezTo>
                    <a:pt x="2951" y="19604"/>
                    <a:pt x="3045" y="20560"/>
                    <a:pt x="3085" y="20788"/>
                  </a:cubicBezTo>
                  <a:cubicBezTo>
                    <a:pt x="3112" y="20915"/>
                    <a:pt x="3152" y="21042"/>
                    <a:pt x="3212" y="21169"/>
                  </a:cubicBezTo>
                  <a:cubicBezTo>
                    <a:pt x="3179" y="21163"/>
                    <a:pt x="3152" y="21163"/>
                    <a:pt x="3125" y="21163"/>
                  </a:cubicBezTo>
                  <a:cubicBezTo>
                    <a:pt x="2436" y="21163"/>
                    <a:pt x="1854" y="21470"/>
                    <a:pt x="1526" y="22006"/>
                  </a:cubicBezTo>
                  <a:cubicBezTo>
                    <a:pt x="1473" y="22099"/>
                    <a:pt x="1426" y="22200"/>
                    <a:pt x="1379" y="22307"/>
                  </a:cubicBezTo>
                  <a:cubicBezTo>
                    <a:pt x="850" y="22501"/>
                    <a:pt x="449" y="22875"/>
                    <a:pt x="255" y="23397"/>
                  </a:cubicBezTo>
                  <a:cubicBezTo>
                    <a:pt x="128" y="23738"/>
                    <a:pt x="1" y="24434"/>
                    <a:pt x="563" y="25257"/>
                  </a:cubicBezTo>
                  <a:cubicBezTo>
                    <a:pt x="1379" y="26448"/>
                    <a:pt x="3379" y="27505"/>
                    <a:pt x="4831" y="27519"/>
                  </a:cubicBezTo>
                  <a:lnTo>
                    <a:pt x="4878" y="27519"/>
                  </a:lnTo>
                  <a:cubicBezTo>
                    <a:pt x="6216" y="27519"/>
                    <a:pt x="7541" y="26876"/>
                    <a:pt x="8417" y="25799"/>
                  </a:cubicBezTo>
                  <a:cubicBezTo>
                    <a:pt x="8565" y="25625"/>
                    <a:pt x="8685" y="25445"/>
                    <a:pt x="8785" y="25264"/>
                  </a:cubicBezTo>
                  <a:cubicBezTo>
                    <a:pt x="9174" y="25565"/>
                    <a:pt x="9722" y="25719"/>
                    <a:pt x="10418" y="25719"/>
                  </a:cubicBezTo>
                  <a:cubicBezTo>
                    <a:pt x="10672" y="25719"/>
                    <a:pt x="10940" y="25699"/>
                    <a:pt x="11214" y="25665"/>
                  </a:cubicBezTo>
                  <a:lnTo>
                    <a:pt x="11214" y="25665"/>
                  </a:lnTo>
                  <a:cubicBezTo>
                    <a:pt x="11007" y="26689"/>
                    <a:pt x="10893" y="27773"/>
                    <a:pt x="11020" y="28904"/>
                  </a:cubicBezTo>
                  <a:cubicBezTo>
                    <a:pt x="11040" y="29138"/>
                    <a:pt x="11080" y="29372"/>
                    <a:pt x="11134" y="29606"/>
                  </a:cubicBezTo>
                  <a:cubicBezTo>
                    <a:pt x="11120" y="29640"/>
                    <a:pt x="11107" y="29680"/>
                    <a:pt x="11094" y="29720"/>
                  </a:cubicBezTo>
                  <a:cubicBezTo>
                    <a:pt x="10719" y="30851"/>
                    <a:pt x="10585" y="31888"/>
                    <a:pt x="10686" y="32798"/>
                  </a:cubicBezTo>
                  <a:cubicBezTo>
                    <a:pt x="10973" y="35213"/>
                    <a:pt x="12827" y="36377"/>
                    <a:pt x="14827" y="36732"/>
                  </a:cubicBezTo>
                  <a:lnTo>
                    <a:pt x="14178" y="39441"/>
                  </a:lnTo>
                  <a:cubicBezTo>
                    <a:pt x="13991" y="39602"/>
                    <a:pt x="13803" y="39796"/>
                    <a:pt x="13670" y="40010"/>
                  </a:cubicBezTo>
                  <a:cubicBezTo>
                    <a:pt x="13195" y="40746"/>
                    <a:pt x="13476" y="41462"/>
                    <a:pt x="13583" y="41729"/>
                  </a:cubicBezTo>
                  <a:cubicBezTo>
                    <a:pt x="13844" y="42405"/>
                    <a:pt x="14479" y="42840"/>
                    <a:pt x="15202" y="42840"/>
                  </a:cubicBezTo>
                  <a:lnTo>
                    <a:pt x="16506" y="42840"/>
                  </a:lnTo>
                  <a:cubicBezTo>
                    <a:pt x="17028" y="42840"/>
                    <a:pt x="17523" y="42633"/>
                    <a:pt x="17865" y="42278"/>
                  </a:cubicBezTo>
                  <a:cubicBezTo>
                    <a:pt x="18172" y="41950"/>
                    <a:pt x="18333" y="41529"/>
                    <a:pt x="18313" y="41087"/>
                  </a:cubicBezTo>
                  <a:lnTo>
                    <a:pt x="18279" y="40398"/>
                  </a:lnTo>
                  <a:cubicBezTo>
                    <a:pt x="18420" y="39970"/>
                    <a:pt x="18714" y="39013"/>
                    <a:pt x="18975" y="37996"/>
                  </a:cubicBezTo>
                  <a:cubicBezTo>
                    <a:pt x="19129" y="37387"/>
                    <a:pt x="19250" y="36872"/>
                    <a:pt x="19330" y="36431"/>
                  </a:cubicBezTo>
                  <a:cubicBezTo>
                    <a:pt x="19691" y="36564"/>
                    <a:pt x="20073" y="36665"/>
                    <a:pt x="20454" y="36732"/>
                  </a:cubicBezTo>
                  <a:lnTo>
                    <a:pt x="19805" y="39441"/>
                  </a:lnTo>
                  <a:cubicBezTo>
                    <a:pt x="19624" y="39602"/>
                    <a:pt x="19430" y="39796"/>
                    <a:pt x="19296" y="40010"/>
                  </a:cubicBezTo>
                  <a:cubicBezTo>
                    <a:pt x="18821" y="40746"/>
                    <a:pt x="19102" y="41462"/>
                    <a:pt x="19209" y="41729"/>
                  </a:cubicBezTo>
                  <a:cubicBezTo>
                    <a:pt x="19470" y="42405"/>
                    <a:pt x="20106" y="42840"/>
                    <a:pt x="20829" y="42840"/>
                  </a:cubicBezTo>
                  <a:lnTo>
                    <a:pt x="22140" y="42840"/>
                  </a:lnTo>
                  <a:cubicBezTo>
                    <a:pt x="22662" y="42840"/>
                    <a:pt x="23157" y="42633"/>
                    <a:pt x="23491" y="42278"/>
                  </a:cubicBezTo>
                  <a:cubicBezTo>
                    <a:pt x="23806" y="41950"/>
                    <a:pt x="23966" y="41529"/>
                    <a:pt x="23940" y="41087"/>
                  </a:cubicBezTo>
                  <a:lnTo>
                    <a:pt x="23906" y="40398"/>
                  </a:lnTo>
                  <a:cubicBezTo>
                    <a:pt x="24047" y="39970"/>
                    <a:pt x="24341" y="39013"/>
                    <a:pt x="24602" y="37996"/>
                  </a:cubicBezTo>
                  <a:cubicBezTo>
                    <a:pt x="25024" y="36357"/>
                    <a:pt x="25151" y="35387"/>
                    <a:pt x="25097" y="34738"/>
                  </a:cubicBezTo>
                  <a:lnTo>
                    <a:pt x="25097" y="34738"/>
                  </a:lnTo>
                  <a:cubicBezTo>
                    <a:pt x="25499" y="34952"/>
                    <a:pt x="25967" y="35072"/>
                    <a:pt x="26475" y="35079"/>
                  </a:cubicBezTo>
                  <a:lnTo>
                    <a:pt x="26549" y="35079"/>
                  </a:lnTo>
                  <a:cubicBezTo>
                    <a:pt x="26629" y="35079"/>
                    <a:pt x="26703" y="35079"/>
                    <a:pt x="26790" y="35072"/>
                  </a:cubicBezTo>
                  <a:cubicBezTo>
                    <a:pt x="26930" y="35066"/>
                    <a:pt x="27051" y="35059"/>
                    <a:pt x="27171" y="35039"/>
                  </a:cubicBezTo>
                  <a:cubicBezTo>
                    <a:pt x="28182" y="34912"/>
                    <a:pt x="29145" y="34457"/>
                    <a:pt x="29888" y="33761"/>
                  </a:cubicBezTo>
                  <a:cubicBezTo>
                    <a:pt x="30062" y="33594"/>
                    <a:pt x="30222" y="33413"/>
                    <a:pt x="30363" y="33219"/>
                  </a:cubicBezTo>
                  <a:cubicBezTo>
                    <a:pt x="30443" y="33119"/>
                    <a:pt x="30517" y="33005"/>
                    <a:pt x="30590" y="32891"/>
                  </a:cubicBezTo>
                  <a:cubicBezTo>
                    <a:pt x="30590" y="32884"/>
                    <a:pt x="30597" y="32871"/>
                    <a:pt x="30604" y="32864"/>
                  </a:cubicBezTo>
                  <a:cubicBezTo>
                    <a:pt x="30992" y="32222"/>
                    <a:pt x="31233" y="31466"/>
                    <a:pt x="31306" y="30683"/>
                  </a:cubicBezTo>
                  <a:cubicBezTo>
                    <a:pt x="31319" y="30583"/>
                    <a:pt x="31326" y="30483"/>
                    <a:pt x="31326" y="30382"/>
                  </a:cubicBezTo>
                  <a:cubicBezTo>
                    <a:pt x="31353" y="29820"/>
                    <a:pt x="31025" y="29305"/>
                    <a:pt x="30503" y="29091"/>
                  </a:cubicBezTo>
                  <a:cubicBezTo>
                    <a:pt x="30336" y="29024"/>
                    <a:pt x="30162" y="28991"/>
                    <a:pt x="29988" y="28991"/>
                  </a:cubicBezTo>
                  <a:cubicBezTo>
                    <a:pt x="29627" y="28991"/>
                    <a:pt x="29265" y="29138"/>
                    <a:pt x="29011" y="29419"/>
                  </a:cubicBezTo>
                  <a:cubicBezTo>
                    <a:pt x="28984" y="29446"/>
                    <a:pt x="28958" y="29472"/>
                    <a:pt x="28924" y="29499"/>
                  </a:cubicBezTo>
                  <a:cubicBezTo>
                    <a:pt x="28784" y="29613"/>
                    <a:pt x="28596" y="29700"/>
                    <a:pt x="28335" y="29787"/>
                  </a:cubicBezTo>
                  <a:cubicBezTo>
                    <a:pt x="28275" y="29800"/>
                    <a:pt x="28202" y="29820"/>
                    <a:pt x="28108" y="29847"/>
                  </a:cubicBezTo>
                  <a:cubicBezTo>
                    <a:pt x="27907" y="29894"/>
                    <a:pt x="27680" y="29934"/>
                    <a:pt x="27446" y="29981"/>
                  </a:cubicBezTo>
                  <a:cubicBezTo>
                    <a:pt x="26743" y="30115"/>
                    <a:pt x="25947" y="30268"/>
                    <a:pt x="25204" y="30717"/>
                  </a:cubicBezTo>
                  <a:cubicBezTo>
                    <a:pt x="24970" y="30857"/>
                    <a:pt x="24763" y="31018"/>
                    <a:pt x="24582" y="31192"/>
                  </a:cubicBezTo>
                  <a:cubicBezTo>
                    <a:pt x="24033" y="31165"/>
                    <a:pt x="23512" y="31025"/>
                    <a:pt x="23063" y="30797"/>
                  </a:cubicBezTo>
                  <a:cubicBezTo>
                    <a:pt x="23030" y="30784"/>
                    <a:pt x="23003" y="30764"/>
                    <a:pt x="22970" y="30750"/>
                  </a:cubicBezTo>
                  <a:cubicBezTo>
                    <a:pt x="22970" y="30737"/>
                    <a:pt x="22976" y="30730"/>
                    <a:pt x="22976" y="30723"/>
                  </a:cubicBezTo>
                  <a:cubicBezTo>
                    <a:pt x="23130" y="29499"/>
                    <a:pt x="23257" y="28148"/>
                    <a:pt x="23304" y="27646"/>
                  </a:cubicBezTo>
                  <a:cubicBezTo>
                    <a:pt x="23311" y="27619"/>
                    <a:pt x="23311" y="27586"/>
                    <a:pt x="23317" y="27559"/>
                  </a:cubicBezTo>
                  <a:cubicBezTo>
                    <a:pt x="23525" y="26863"/>
                    <a:pt x="23719" y="26033"/>
                    <a:pt x="23900" y="25103"/>
                  </a:cubicBezTo>
                  <a:cubicBezTo>
                    <a:pt x="23900" y="25090"/>
                    <a:pt x="23900" y="25077"/>
                    <a:pt x="23906" y="25063"/>
                  </a:cubicBezTo>
                  <a:lnTo>
                    <a:pt x="23920" y="24990"/>
                  </a:lnTo>
                  <a:cubicBezTo>
                    <a:pt x="23940" y="24876"/>
                    <a:pt x="23960" y="24762"/>
                    <a:pt x="23987" y="24642"/>
                  </a:cubicBezTo>
                  <a:lnTo>
                    <a:pt x="24000" y="24528"/>
                  </a:lnTo>
                  <a:cubicBezTo>
                    <a:pt x="24027" y="24407"/>
                    <a:pt x="24047" y="24280"/>
                    <a:pt x="24067" y="24160"/>
                  </a:cubicBezTo>
                  <a:lnTo>
                    <a:pt x="24074" y="24113"/>
                  </a:lnTo>
                  <a:cubicBezTo>
                    <a:pt x="24100" y="23973"/>
                    <a:pt x="24120" y="23825"/>
                    <a:pt x="24147" y="23678"/>
                  </a:cubicBezTo>
                  <a:lnTo>
                    <a:pt x="24154" y="23611"/>
                  </a:lnTo>
                  <a:cubicBezTo>
                    <a:pt x="24181" y="23464"/>
                    <a:pt x="24201" y="23317"/>
                    <a:pt x="24221" y="23163"/>
                  </a:cubicBezTo>
                  <a:lnTo>
                    <a:pt x="24227" y="23143"/>
                  </a:lnTo>
                  <a:cubicBezTo>
                    <a:pt x="24247" y="22996"/>
                    <a:pt x="24268" y="22849"/>
                    <a:pt x="24288" y="22701"/>
                  </a:cubicBezTo>
                  <a:cubicBezTo>
                    <a:pt x="24288" y="22701"/>
                    <a:pt x="24294" y="22648"/>
                    <a:pt x="24294" y="22648"/>
                  </a:cubicBezTo>
                  <a:cubicBezTo>
                    <a:pt x="24314" y="22507"/>
                    <a:pt x="24334" y="22367"/>
                    <a:pt x="24348" y="22226"/>
                  </a:cubicBezTo>
                  <a:lnTo>
                    <a:pt x="24368" y="22099"/>
                  </a:lnTo>
                  <a:cubicBezTo>
                    <a:pt x="24375" y="21992"/>
                    <a:pt x="24388" y="21885"/>
                    <a:pt x="24401" y="21778"/>
                  </a:cubicBezTo>
                  <a:cubicBezTo>
                    <a:pt x="24415" y="21684"/>
                    <a:pt x="24421" y="21597"/>
                    <a:pt x="24435" y="21504"/>
                  </a:cubicBezTo>
                  <a:lnTo>
                    <a:pt x="24468" y="21183"/>
                  </a:lnTo>
                  <a:cubicBezTo>
                    <a:pt x="24468" y="21169"/>
                    <a:pt x="24475" y="21149"/>
                    <a:pt x="24475" y="21136"/>
                  </a:cubicBezTo>
                  <a:cubicBezTo>
                    <a:pt x="24495" y="20942"/>
                    <a:pt x="24508" y="20754"/>
                    <a:pt x="24529" y="20560"/>
                  </a:cubicBezTo>
                  <a:cubicBezTo>
                    <a:pt x="27185" y="20072"/>
                    <a:pt x="29741" y="18707"/>
                    <a:pt x="31681" y="16713"/>
                  </a:cubicBezTo>
                  <a:cubicBezTo>
                    <a:pt x="32022" y="16479"/>
                    <a:pt x="32731" y="15897"/>
                    <a:pt x="33287" y="14893"/>
                  </a:cubicBezTo>
                  <a:cubicBezTo>
                    <a:pt x="33594" y="14345"/>
                    <a:pt x="33608" y="13716"/>
                    <a:pt x="33333" y="13161"/>
                  </a:cubicBezTo>
                  <a:cubicBezTo>
                    <a:pt x="32919" y="12324"/>
                    <a:pt x="31975" y="11909"/>
                    <a:pt x="31440" y="11836"/>
                  </a:cubicBezTo>
                  <a:cubicBezTo>
                    <a:pt x="31373" y="11829"/>
                    <a:pt x="31299" y="11822"/>
                    <a:pt x="31233" y="11822"/>
                  </a:cubicBezTo>
                  <a:cubicBezTo>
                    <a:pt x="30142" y="11822"/>
                    <a:pt x="29727" y="12839"/>
                    <a:pt x="29506" y="13388"/>
                  </a:cubicBezTo>
                  <a:cubicBezTo>
                    <a:pt x="29459" y="13502"/>
                    <a:pt x="29386" y="13682"/>
                    <a:pt x="29339" y="13769"/>
                  </a:cubicBezTo>
                  <a:cubicBezTo>
                    <a:pt x="28295" y="14840"/>
                    <a:pt x="26783" y="15522"/>
                    <a:pt x="24990" y="15743"/>
                  </a:cubicBezTo>
                  <a:cubicBezTo>
                    <a:pt x="25064" y="15288"/>
                    <a:pt x="25137" y="14793"/>
                    <a:pt x="25204" y="14278"/>
                  </a:cubicBezTo>
                  <a:cubicBezTo>
                    <a:pt x="25418" y="12686"/>
                    <a:pt x="25525" y="11274"/>
                    <a:pt x="25525" y="9976"/>
                  </a:cubicBezTo>
                  <a:cubicBezTo>
                    <a:pt x="25525" y="8089"/>
                    <a:pt x="25298" y="6443"/>
                    <a:pt x="24850" y="5098"/>
                  </a:cubicBezTo>
                  <a:cubicBezTo>
                    <a:pt x="24288" y="3406"/>
                    <a:pt x="23364" y="2114"/>
                    <a:pt x="22106" y="1245"/>
                  </a:cubicBezTo>
                  <a:cubicBezTo>
                    <a:pt x="20902" y="415"/>
                    <a:pt x="19397" y="0"/>
                    <a:pt x="17637" y="0"/>
                  </a:cubicBezTo>
                  <a:close/>
                </a:path>
              </a:pathLst>
            </a:custGeom>
            <a:solidFill>
              <a:schemeClr val="accent6"/>
            </a:solidFill>
            <a:ln>
              <a:noFill/>
            </a:ln>
            <a:effectLst>
              <a:outerShdw blurRad="57150" dist="19050" dir="5400000" algn="bl" rotWithShape="0">
                <a:schemeClr val="lt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3" name="Google Shape;3693;p35"/>
            <p:cNvSpPr/>
            <p:nvPr/>
          </p:nvSpPr>
          <p:spPr>
            <a:xfrm>
              <a:off x="845950" y="2841400"/>
              <a:ext cx="165300" cy="344875"/>
            </a:xfrm>
            <a:custGeom>
              <a:avLst/>
              <a:gdLst/>
              <a:ahLst/>
              <a:cxnLst/>
              <a:rect l="l" t="t" r="r" b="b"/>
              <a:pathLst>
                <a:path w="6612" h="13795" extrusionOk="0">
                  <a:moveTo>
                    <a:pt x="3088" y="1"/>
                  </a:moveTo>
                  <a:cubicBezTo>
                    <a:pt x="2356" y="1"/>
                    <a:pt x="1406" y="778"/>
                    <a:pt x="429" y="3718"/>
                  </a:cubicBezTo>
                  <a:cubicBezTo>
                    <a:pt x="94" y="4729"/>
                    <a:pt x="1" y="5552"/>
                    <a:pt x="81" y="6214"/>
                  </a:cubicBezTo>
                  <a:cubicBezTo>
                    <a:pt x="397" y="8904"/>
                    <a:pt x="3462" y="9096"/>
                    <a:pt x="4329" y="9096"/>
                  </a:cubicBezTo>
                  <a:cubicBezTo>
                    <a:pt x="4474" y="9096"/>
                    <a:pt x="4557" y="9091"/>
                    <a:pt x="4557" y="9091"/>
                  </a:cubicBezTo>
                  <a:lnTo>
                    <a:pt x="4557" y="9091"/>
                  </a:lnTo>
                  <a:lnTo>
                    <a:pt x="3433" y="13794"/>
                  </a:lnTo>
                  <a:lnTo>
                    <a:pt x="4999" y="13794"/>
                  </a:lnTo>
                  <a:cubicBezTo>
                    <a:pt x="4999" y="13794"/>
                    <a:pt x="6611" y="8877"/>
                    <a:pt x="6109" y="8121"/>
                  </a:cubicBezTo>
                  <a:cubicBezTo>
                    <a:pt x="5721" y="7545"/>
                    <a:pt x="4269" y="7967"/>
                    <a:pt x="3895" y="6923"/>
                  </a:cubicBezTo>
                  <a:cubicBezTo>
                    <a:pt x="3781" y="6615"/>
                    <a:pt x="3761" y="6174"/>
                    <a:pt x="3895" y="5545"/>
                  </a:cubicBezTo>
                  <a:cubicBezTo>
                    <a:pt x="4229" y="3953"/>
                    <a:pt x="4457" y="982"/>
                    <a:pt x="4457" y="982"/>
                  </a:cubicBezTo>
                  <a:cubicBezTo>
                    <a:pt x="4457" y="982"/>
                    <a:pt x="3910" y="1"/>
                    <a:pt x="308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4" name="Google Shape;3694;p35"/>
            <p:cNvSpPr/>
            <p:nvPr/>
          </p:nvSpPr>
          <p:spPr>
            <a:xfrm>
              <a:off x="986450" y="2840625"/>
              <a:ext cx="165625" cy="345650"/>
            </a:xfrm>
            <a:custGeom>
              <a:avLst/>
              <a:gdLst/>
              <a:ahLst/>
              <a:cxnLst/>
              <a:rect l="l" t="t" r="r" b="b"/>
              <a:pathLst>
                <a:path w="6625" h="13826" extrusionOk="0">
                  <a:moveTo>
                    <a:pt x="3101" y="1"/>
                  </a:moveTo>
                  <a:cubicBezTo>
                    <a:pt x="2375" y="1"/>
                    <a:pt x="1423" y="779"/>
                    <a:pt x="436" y="3749"/>
                  </a:cubicBezTo>
                  <a:cubicBezTo>
                    <a:pt x="81" y="4820"/>
                    <a:pt x="1" y="5676"/>
                    <a:pt x="108" y="6365"/>
                  </a:cubicBezTo>
                  <a:cubicBezTo>
                    <a:pt x="497" y="8941"/>
                    <a:pt x="3482" y="9127"/>
                    <a:pt x="4336" y="9127"/>
                  </a:cubicBezTo>
                  <a:cubicBezTo>
                    <a:pt x="4480" y="9127"/>
                    <a:pt x="4564" y="9122"/>
                    <a:pt x="4564" y="9122"/>
                  </a:cubicBezTo>
                  <a:lnTo>
                    <a:pt x="4564" y="9122"/>
                  </a:lnTo>
                  <a:lnTo>
                    <a:pt x="3440" y="13825"/>
                  </a:lnTo>
                  <a:lnTo>
                    <a:pt x="5005" y="13825"/>
                  </a:lnTo>
                  <a:cubicBezTo>
                    <a:pt x="5005" y="13825"/>
                    <a:pt x="6625" y="8908"/>
                    <a:pt x="6116" y="8152"/>
                  </a:cubicBezTo>
                  <a:cubicBezTo>
                    <a:pt x="5614" y="7402"/>
                    <a:pt x="3527" y="8279"/>
                    <a:pt x="3908" y="5576"/>
                  </a:cubicBezTo>
                  <a:cubicBezTo>
                    <a:pt x="4129" y="3970"/>
                    <a:pt x="4430" y="946"/>
                    <a:pt x="4430" y="946"/>
                  </a:cubicBezTo>
                  <a:cubicBezTo>
                    <a:pt x="4430" y="946"/>
                    <a:pt x="3902" y="1"/>
                    <a:pt x="310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5" name="Google Shape;3695;p35"/>
            <p:cNvSpPr/>
            <p:nvPr/>
          </p:nvSpPr>
          <p:spPr>
            <a:xfrm>
              <a:off x="1055550" y="3186250"/>
              <a:ext cx="57375" cy="32125"/>
            </a:xfrm>
            <a:custGeom>
              <a:avLst/>
              <a:gdLst/>
              <a:ahLst/>
              <a:cxnLst/>
              <a:rect l="l" t="t" r="r" b="b"/>
              <a:pathLst>
                <a:path w="2295" h="1285" extrusionOk="0">
                  <a:moveTo>
                    <a:pt x="676" y="0"/>
                  </a:moveTo>
                  <a:cubicBezTo>
                    <a:pt x="676" y="0"/>
                    <a:pt x="254" y="281"/>
                    <a:pt x="107" y="516"/>
                  </a:cubicBezTo>
                  <a:cubicBezTo>
                    <a:pt x="0" y="676"/>
                    <a:pt x="60" y="837"/>
                    <a:pt x="134" y="1024"/>
                  </a:cubicBezTo>
                  <a:cubicBezTo>
                    <a:pt x="194" y="1178"/>
                    <a:pt x="341" y="1285"/>
                    <a:pt x="509" y="1285"/>
                  </a:cubicBezTo>
                  <a:lnTo>
                    <a:pt x="1820" y="1285"/>
                  </a:lnTo>
                  <a:cubicBezTo>
                    <a:pt x="2081" y="1285"/>
                    <a:pt x="2295" y="1124"/>
                    <a:pt x="2288" y="937"/>
                  </a:cubicBezTo>
                  <a:lnTo>
                    <a:pt x="224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6" name="Google Shape;3696;p35"/>
            <p:cNvSpPr/>
            <p:nvPr/>
          </p:nvSpPr>
          <p:spPr>
            <a:xfrm>
              <a:off x="850975" y="2531800"/>
              <a:ext cx="300100" cy="473925"/>
            </a:xfrm>
            <a:custGeom>
              <a:avLst/>
              <a:gdLst/>
              <a:ahLst/>
              <a:cxnLst/>
              <a:rect l="l" t="t" r="r" b="b"/>
              <a:pathLst>
                <a:path w="12004" h="18957" extrusionOk="0">
                  <a:moveTo>
                    <a:pt x="9263" y="0"/>
                  </a:moveTo>
                  <a:cubicBezTo>
                    <a:pt x="5234" y="0"/>
                    <a:pt x="1931" y="6709"/>
                    <a:pt x="1151" y="9164"/>
                  </a:cubicBezTo>
                  <a:cubicBezTo>
                    <a:pt x="583" y="10964"/>
                    <a:pt x="0" y="12837"/>
                    <a:pt x="208" y="14717"/>
                  </a:cubicBezTo>
                  <a:cubicBezTo>
                    <a:pt x="422" y="16591"/>
                    <a:pt x="1640" y="18498"/>
                    <a:pt x="3493" y="18886"/>
                  </a:cubicBezTo>
                  <a:cubicBezTo>
                    <a:pt x="3724" y="18934"/>
                    <a:pt x="3958" y="18957"/>
                    <a:pt x="4192" y="18957"/>
                  </a:cubicBezTo>
                  <a:cubicBezTo>
                    <a:pt x="5288" y="18957"/>
                    <a:pt x="6380" y="18454"/>
                    <a:pt x="7213" y="17715"/>
                  </a:cubicBezTo>
                  <a:cubicBezTo>
                    <a:pt x="8217" y="16812"/>
                    <a:pt x="8892" y="15607"/>
                    <a:pt x="9454" y="14376"/>
                  </a:cubicBezTo>
                  <a:cubicBezTo>
                    <a:pt x="10859" y="11305"/>
                    <a:pt x="12003" y="734"/>
                    <a:pt x="10471" y="205"/>
                  </a:cubicBezTo>
                  <a:cubicBezTo>
                    <a:pt x="10063" y="65"/>
                    <a:pt x="9660" y="0"/>
                    <a:pt x="926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7" name="Google Shape;3697;p35"/>
            <p:cNvSpPr/>
            <p:nvPr/>
          </p:nvSpPr>
          <p:spPr>
            <a:xfrm>
              <a:off x="871225" y="2669975"/>
              <a:ext cx="191375" cy="314825"/>
            </a:xfrm>
            <a:custGeom>
              <a:avLst/>
              <a:gdLst/>
              <a:ahLst/>
              <a:cxnLst/>
              <a:rect l="l" t="t" r="r" b="b"/>
              <a:pathLst>
                <a:path w="7655" h="12593" extrusionOk="0">
                  <a:moveTo>
                    <a:pt x="4405" y="1"/>
                  </a:moveTo>
                  <a:cubicBezTo>
                    <a:pt x="3657" y="1"/>
                    <a:pt x="2953" y="444"/>
                    <a:pt x="2449" y="948"/>
                  </a:cubicBezTo>
                  <a:cubicBezTo>
                    <a:pt x="1204" y="2179"/>
                    <a:pt x="769" y="3798"/>
                    <a:pt x="468" y="5343"/>
                  </a:cubicBezTo>
                  <a:cubicBezTo>
                    <a:pt x="214" y="6655"/>
                    <a:pt x="0" y="7986"/>
                    <a:pt x="107" y="9291"/>
                  </a:cubicBezTo>
                  <a:cubicBezTo>
                    <a:pt x="154" y="9933"/>
                    <a:pt x="268" y="10595"/>
                    <a:pt x="582" y="11177"/>
                  </a:cubicBezTo>
                  <a:cubicBezTo>
                    <a:pt x="1019" y="11987"/>
                    <a:pt x="2171" y="12592"/>
                    <a:pt x="3262" y="12592"/>
                  </a:cubicBezTo>
                  <a:cubicBezTo>
                    <a:pt x="3308" y="12592"/>
                    <a:pt x="3353" y="12591"/>
                    <a:pt x="3399" y="12589"/>
                  </a:cubicBezTo>
                  <a:cubicBezTo>
                    <a:pt x="4269" y="12556"/>
                    <a:pt x="5132" y="12174"/>
                    <a:pt x="5680" y="11586"/>
                  </a:cubicBezTo>
                  <a:cubicBezTo>
                    <a:pt x="6202" y="11030"/>
                    <a:pt x="6430" y="10334"/>
                    <a:pt x="6617" y="9659"/>
                  </a:cubicBezTo>
                  <a:cubicBezTo>
                    <a:pt x="7380" y="6909"/>
                    <a:pt x="7654" y="3978"/>
                    <a:pt x="6403" y="1483"/>
                  </a:cubicBezTo>
                  <a:cubicBezTo>
                    <a:pt x="6048" y="780"/>
                    <a:pt x="5453" y="51"/>
                    <a:pt x="4516" y="4"/>
                  </a:cubicBezTo>
                  <a:cubicBezTo>
                    <a:pt x="4479" y="2"/>
                    <a:pt x="4442" y="1"/>
                    <a:pt x="44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8" name="Google Shape;3698;p35"/>
            <p:cNvSpPr/>
            <p:nvPr/>
          </p:nvSpPr>
          <p:spPr>
            <a:xfrm>
              <a:off x="701600" y="2214100"/>
              <a:ext cx="450650" cy="441275"/>
            </a:xfrm>
            <a:custGeom>
              <a:avLst/>
              <a:gdLst/>
              <a:ahLst/>
              <a:cxnLst/>
              <a:rect l="l" t="t" r="r" b="b"/>
              <a:pathLst>
                <a:path w="18026" h="17651" extrusionOk="0">
                  <a:moveTo>
                    <a:pt x="11455" y="1"/>
                  </a:moveTo>
                  <a:cubicBezTo>
                    <a:pt x="11442" y="1"/>
                    <a:pt x="11422" y="1"/>
                    <a:pt x="11402" y="7"/>
                  </a:cubicBezTo>
                  <a:cubicBezTo>
                    <a:pt x="10311" y="27"/>
                    <a:pt x="9254" y="529"/>
                    <a:pt x="8244" y="1365"/>
                  </a:cubicBezTo>
                  <a:cubicBezTo>
                    <a:pt x="7454" y="2021"/>
                    <a:pt x="6691" y="2878"/>
                    <a:pt x="5975" y="3861"/>
                  </a:cubicBezTo>
                  <a:cubicBezTo>
                    <a:pt x="5092" y="5065"/>
                    <a:pt x="4269" y="6464"/>
                    <a:pt x="3533" y="7909"/>
                  </a:cubicBezTo>
                  <a:cubicBezTo>
                    <a:pt x="2898" y="9153"/>
                    <a:pt x="2322" y="10431"/>
                    <a:pt x="1821" y="11656"/>
                  </a:cubicBezTo>
                  <a:cubicBezTo>
                    <a:pt x="1004" y="13656"/>
                    <a:pt x="382" y="15523"/>
                    <a:pt x="1" y="16874"/>
                  </a:cubicBezTo>
                  <a:cubicBezTo>
                    <a:pt x="536" y="17088"/>
                    <a:pt x="884" y="17436"/>
                    <a:pt x="1419" y="17650"/>
                  </a:cubicBezTo>
                  <a:cubicBezTo>
                    <a:pt x="1633" y="17242"/>
                    <a:pt x="1847" y="16841"/>
                    <a:pt x="2055" y="16446"/>
                  </a:cubicBezTo>
                  <a:cubicBezTo>
                    <a:pt x="3440" y="13830"/>
                    <a:pt x="4657" y="11542"/>
                    <a:pt x="5768" y="9655"/>
                  </a:cubicBezTo>
                  <a:cubicBezTo>
                    <a:pt x="6932" y="7675"/>
                    <a:pt x="7983" y="6129"/>
                    <a:pt x="8973" y="5106"/>
                  </a:cubicBezTo>
                  <a:cubicBezTo>
                    <a:pt x="9595" y="4463"/>
                    <a:pt x="10191" y="4022"/>
                    <a:pt x="10786" y="3801"/>
                  </a:cubicBezTo>
                  <a:cubicBezTo>
                    <a:pt x="11089" y="3683"/>
                    <a:pt x="11395" y="3624"/>
                    <a:pt x="11703" y="3624"/>
                  </a:cubicBezTo>
                  <a:cubicBezTo>
                    <a:pt x="11796" y="3624"/>
                    <a:pt x="11890" y="3629"/>
                    <a:pt x="11984" y="3640"/>
                  </a:cubicBezTo>
                  <a:cubicBezTo>
                    <a:pt x="13282" y="3794"/>
                    <a:pt x="14111" y="4423"/>
                    <a:pt x="14613" y="5340"/>
                  </a:cubicBezTo>
                  <a:cubicBezTo>
                    <a:pt x="15255" y="6511"/>
                    <a:pt x="15356" y="8136"/>
                    <a:pt x="15202" y="9802"/>
                  </a:cubicBezTo>
                  <a:cubicBezTo>
                    <a:pt x="15115" y="10739"/>
                    <a:pt x="14948" y="11696"/>
                    <a:pt x="14754" y="12586"/>
                  </a:cubicBezTo>
                  <a:cubicBezTo>
                    <a:pt x="14305" y="14586"/>
                    <a:pt x="13710" y="16259"/>
                    <a:pt x="13549" y="16740"/>
                  </a:cubicBezTo>
                  <a:cubicBezTo>
                    <a:pt x="14215" y="17162"/>
                    <a:pt x="14954" y="17422"/>
                    <a:pt x="15592" y="17422"/>
                  </a:cubicBezTo>
                  <a:cubicBezTo>
                    <a:pt x="16371" y="17422"/>
                    <a:pt x="17003" y="17036"/>
                    <a:pt x="17176" y="16091"/>
                  </a:cubicBezTo>
                  <a:cubicBezTo>
                    <a:pt x="17189" y="16005"/>
                    <a:pt x="17209" y="15911"/>
                    <a:pt x="17222" y="15824"/>
                  </a:cubicBezTo>
                  <a:cubicBezTo>
                    <a:pt x="17249" y="15663"/>
                    <a:pt x="17283" y="15503"/>
                    <a:pt x="17309" y="15329"/>
                  </a:cubicBezTo>
                  <a:cubicBezTo>
                    <a:pt x="17443" y="14573"/>
                    <a:pt x="17590" y="13703"/>
                    <a:pt x="17718" y="12766"/>
                  </a:cubicBezTo>
                  <a:cubicBezTo>
                    <a:pt x="17891" y="11468"/>
                    <a:pt x="18025" y="10050"/>
                    <a:pt x="18025" y="8638"/>
                  </a:cubicBezTo>
                  <a:cubicBezTo>
                    <a:pt x="18025" y="7079"/>
                    <a:pt x="17865" y="5527"/>
                    <a:pt x="17416" y="4189"/>
                  </a:cubicBezTo>
                  <a:cubicBezTo>
                    <a:pt x="16982" y="2878"/>
                    <a:pt x="16279" y="1767"/>
                    <a:pt x="15188" y="1018"/>
                  </a:cubicBezTo>
                  <a:cubicBezTo>
                    <a:pt x="14252" y="375"/>
                    <a:pt x="13034" y="1"/>
                    <a:pt x="1145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9" name="Google Shape;3699;p35"/>
            <p:cNvSpPr/>
            <p:nvPr/>
          </p:nvSpPr>
          <p:spPr>
            <a:xfrm>
              <a:off x="747100" y="2411800"/>
              <a:ext cx="70275" cy="97050"/>
            </a:xfrm>
            <a:custGeom>
              <a:avLst/>
              <a:gdLst/>
              <a:ahLst/>
              <a:cxnLst/>
              <a:rect l="l" t="t" r="r" b="b"/>
              <a:pathLst>
                <a:path w="2811" h="3882" extrusionOk="0">
                  <a:moveTo>
                    <a:pt x="1713" y="1"/>
                  </a:moveTo>
                  <a:cubicBezTo>
                    <a:pt x="1078" y="1245"/>
                    <a:pt x="502" y="2523"/>
                    <a:pt x="1" y="3748"/>
                  </a:cubicBezTo>
                  <a:cubicBezTo>
                    <a:pt x="308" y="3815"/>
                    <a:pt x="636" y="3841"/>
                    <a:pt x="810" y="3861"/>
                  </a:cubicBezTo>
                  <a:cubicBezTo>
                    <a:pt x="881" y="3873"/>
                    <a:pt x="955" y="3882"/>
                    <a:pt x="1026" y="3882"/>
                  </a:cubicBezTo>
                  <a:cubicBezTo>
                    <a:pt x="1083" y="3882"/>
                    <a:pt x="1138" y="3876"/>
                    <a:pt x="1192" y="3861"/>
                  </a:cubicBezTo>
                  <a:cubicBezTo>
                    <a:pt x="1359" y="3815"/>
                    <a:pt x="1486" y="3687"/>
                    <a:pt x="1606" y="3567"/>
                  </a:cubicBezTo>
                  <a:lnTo>
                    <a:pt x="2811" y="2363"/>
                  </a:lnTo>
                  <a:cubicBezTo>
                    <a:pt x="2523" y="1546"/>
                    <a:pt x="2155" y="750"/>
                    <a:pt x="171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0" name="Google Shape;3700;p35"/>
            <p:cNvSpPr/>
            <p:nvPr/>
          </p:nvSpPr>
          <p:spPr>
            <a:xfrm>
              <a:off x="829400" y="2341725"/>
              <a:ext cx="96525" cy="113775"/>
            </a:xfrm>
            <a:custGeom>
              <a:avLst/>
              <a:gdLst/>
              <a:ahLst/>
              <a:cxnLst/>
              <a:rect l="l" t="t" r="r" b="b"/>
              <a:pathLst>
                <a:path w="3861" h="4551" extrusionOk="0">
                  <a:moveTo>
                    <a:pt x="3861" y="1"/>
                  </a:moveTo>
                  <a:lnTo>
                    <a:pt x="3861" y="1"/>
                  </a:lnTo>
                  <a:cubicBezTo>
                    <a:pt x="3152" y="54"/>
                    <a:pt x="2442" y="108"/>
                    <a:pt x="1733" y="168"/>
                  </a:cubicBezTo>
                  <a:cubicBezTo>
                    <a:pt x="1640" y="174"/>
                    <a:pt x="1553" y="181"/>
                    <a:pt x="1472" y="228"/>
                  </a:cubicBezTo>
                  <a:cubicBezTo>
                    <a:pt x="1392" y="275"/>
                    <a:pt x="1338" y="355"/>
                    <a:pt x="1285" y="442"/>
                  </a:cubicBezTo>
                  <a:cubicBezTo>
                    <a:pt x="890" y="1071"/>
                    <a:pt x="489" y="1707"/>
                    <a:pt x="94" y="2336"/>
                  </a:cubicBezTo>
                  <a:cubicBezTo>
                    <a:pt x="67" y="2389"/>
                    <a:pt x="34" y="2436"/>
                    <a:pt x="20" y="2489"/>
                  </a:cubicBezTo>
                  <a:cubicBezTo>
                    <a:pt x="0" y="2576"/>
                    <a:pt x="27" y="2663"/>
                    <a:pt x="54" y="2750"/>
                  </a:cubicBezTo>
                  <a:cubicBezTo>
                    <a:pt x="188" y="3199"/>
                    <a:pt x="281" y="4095"/>
                    <a:pt x="656" y="4550"/>
                  </a:cubicBezTo>
                  <a:cubicBezTo>
                    <a:pt x="1820" y="2570"/>
                    <a:pt x="2871" y="1024"/>
                    <a:pt x="386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1" name="Google Shape;3701;p35"/>
            <p:cNvSpPr/>
            <p:nvPr/>
          </p:nvSpPr>
          <p:spPr>
            <a:xfrm>
              <a:off x="850975" y="2248225"/>
              <a:ext cx="81325" cy="65375"/>
            </a:xfrm>
            <a:custGeom>
              <a:avLst/>
              <a:gdLst/>
              <a:ahLst/>
              <a:cxnLst/>
              <a:rect l="l" t="t" r="r" b="b"/>
              <a:pathLst>
                <a:path w="3253" h="2615" extrusionOk="0">
                  <a:moveTo>
                    <a:pt x="2269" y="0"/>
                  </a:moveTo>
                  <a:cubicBezTo>
                    <a:pt x="1479" y="656"/>
                    <a:pt x="716" y="1513"/>
                    <a:pt x="0" y="2496"/>
                  </a:cubicBezTo>
                  <a:cubicBezTo>
                    <a:pt x="408" y="2595"/>
                    <a:pt x="938" y="2603"/>
                    <a:pt x="1385" y="2603"/>
                  </a:cubicBezTo>
                  <a:cubicBezTo>
                    <a:pt x="1469" y="2603"/>
                    <a:pt x="1550" y="2602"/>
                    <a:pt x="1626" y="2602"/>
                  </a:cubicBezTo>
                  <a:cubicBezTo>
                    <a:pt x="1778" y="2602"/>
                    <a:pt x="1913" y="2603"/>
                    <a:pt x="2021" y="2610"/>
                  </a:cubicBezTo>
                  <a:cubicBezTo>
                    <a:pt x="2047" y="2612"/>
                    <a:pt x="2075" y="2615"/>
                    <a:pt x="2102" y="2615"/>
                  </a:cubicBezTo>
                  <a:cubicBezTo>
                    <a:pt x="2153" y="2615"/>
                    <a:pt x="2203" y="2607"/>
                    <a:pt x="2242" y="2576"/>
                  </a:cubicBezTo>
                  <a:cubicBezTo>
                    <a:pt x="2295" y="2530"/>
                    <a:pt x="2309" y="2456"/>
                    <a:pt x="2329" y="2389"/>
                  </a:cubicBezTo>
                  <a:cubicBezTo>
                    <a:pt x="2503" y="1707"/>
                    <a:pt x="2817" y="1064"/>
                    <a:pt x="3252" y="509"/>
                  </a:cubicBezTo>
                  <a:cubicBezTo>
                    <a:pt x="2924" y="348"/>
                    <a:pt x="2590" y="181"/>
                    <a:pt x="22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2" name="Google Shape;3702;p35"/>
            <p:cNvSpPr/>
            <p:nvPr/>
          </p:nvSpPr>
          <p:spPr>
            <a:xfrm>
              <a:off x="971250" y="2261700"/>
              <a:ext cx="113250" cy="85900"/>
            </a:xfrm>
            <a:custGeom>
              <a:avLst/>
              <a:gdLst/>
              <a:ahLst/>
              <a:cxnLst/>
              <a:rect l="l" t="t" r="r" b="b"/>
              <a:pathLst>
                <a:path w="4530" h="3436" extrusionOk="0">
                  <a:moveTo>
                    <a:pt x="796" y="1"/>
                  </a:moveTo>
                  <a:cubicBezTo>
                    <a:pt x="773" y="1"/>
                    <a:pt x="751" y="5"/>
                    <a:pt x="729" y="17"/>
                  </a:cubicBezTo>
                  <a:cubicBezTo>
                    <a:pt x="689" y="37"/>
                    <a:pt x="662" y="84"/>
                    <a:pt x="642" y="124"/>
                  </a:cubicBezTo>
                  <a:cubicBezTo>
                    <a:pt x="455" y="525"/>
                    <a:pt x="127" y="1248"/>
                    <a:pt x="0" y="1897"/>
                  </a:cubicBezTo>
                  <a:cubicBezTo>
                    <a:pt x="303" y="1779"/>
                    <a:pt x="609" y="1720"/>
                    <a:pt x="917" y="1720"/>
                  </a:cubicBezTo>
                  <a:cubicBezTo>
                    <a:pt x="1010" y="1720"/>
                    <a:pt x="1104" y="1725"/>
                    <a:pt x="1198" y="1736"/>
                  </a:cubicBezTo>
                  <a:cubicBezTo>
                    <a:pt x="2496" y="1890"/>
                    <a:pt x="3325" y="2519"/>
                    <a:pt x="3827" y="3436"/>
                  </a:cubicBezTo>
                  <a:cubicBezTo>
                    <a:pt x="4055" y="3295"/>
                    <a:pt x="4289" y="3168"/>
                    <a:pt x="4530" y="3054"/>
                  </a:cubicBezTo>
                  <a:cubicBezTo>
                    <a:pt x="4530" y="2238"/>
                    <a:pt x="4463" y="1616"/>
                    <a:pt x="4295" y="806"/>
                  </a:cubicBezTo>
                  <a:cubicBezTo>
                    <a:pt x="3158" y="545"/>
                    <a:pt x="2021" y="278"/>
                    <a:pt x="883" y="10"/>
                  </a:cubicBezTo>
                  <a:cubicBezTo>
                    <a:pt x="854" y="6"/>
                    <a:pt x="825" y="1"/>
                    <a:pt x="79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3" name="Google Shape;3703;p35"/>
            <p:cNvSpPr/>
            <p:nvPr/>
          </p:nvSpPr>
          <p:spPr>
            <a:xfrm>
              <a:off x="1100700" y="2318800"/>
              <a:ext cx="51550" cy="111275"/>
            </a:xfrm>
            <a:custGeom>
              <a:avLst/>
              <a:gdLst/>
              <a:ahLst/>
              <a:cxnLst/>
              <a:rect l="l" t="t" r="r" b="b"/>
              <a:pathLst>
                <a:path w="2062" h="4451" extrusionOk="0">
                  <a:moveTo>
                    <a:pt x="1452" y="1"/>
                  </a:moveTo>
                  <a:cubicBezTo>
                    <a:pt x="1386" y="34"/>
                    <a:pt x="1305" y="121"/>
                    <a:pt x="1198" y="228"/>
                  </a:cubicBezTo>
                  <a:cubicBezTo>
                    <a:pt x="1011" y="409"/>
                    <a:pt x="1" y="1292"/>
                    <a:pt x="47" y="1546"/>
                  </a:cubicBezTo>
                  <a:cubicBezTo>
                    <a:pt x="154" y="2102"/>
                    <a:pt x="262" y="2650"/>
                    <a:pt x="375" y="3206"/>
                  </a:cubicBezTo>
                  <a:cubicBezTo>
                    <a:pt x="389" y="3279"/>
                    <a:pt x="402" y="3353"/>
                    <a:pt x="449" y="3413"/>
                  </a:cubicBezTo>
                  <a:cubicBezTo>
                    <a:pt x="476" y="3453"/>
                    <a:pt x="522" y="3487"/>
                    <a:pt x="563" y="3520"/>
                  </a:cubicBezTo>
                  <a:cubicBezTo>
                    <a:pt x="1044" y="3861"/>
                    <a:pt x="1546" y="4176"/>
                    <a:pt x="2061" y="4450"/>
                  </a:cubicBezTo>
                  <a:cubicBezTo>
                    <a:pt x="2061" y="2891"/>
                    <a:pt x="1901" y="1339"/>
                    <a:pt x="145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4" name="Google Shape;3704;p35"/>
            <p:cNvSpPr/>
            <p:nvPr/>
          </p:nvSpPr>
          <p:spPr>
            <a:xfrm>
              <a:off x="1070425" y="2459150"/>
              <a:ext cx="33975" cy="69600"/>
            </a:xfrm>
            <a:custGeom>
              <a:avLst/>
              <a:gdLst/>
              <a:ahLst/>
              <a:cxnLst/>
              <a:rect l="l" t="t" r="r" b="b"/>
              <a:pathLst>
                <a:path w="1359" h="2784" extrusionOk="0">
                  <a:moveTo>
                    <a:pt x="449" y="0"/>
                  </a:moveTo>
                  <a:cubicBezTo>
                    <a:pt x="362" y="937"/>
                    <a:pt x="195" y="1894"/>
                    <a:pt x="1" y="2784"/>
                  </a:cubicBezTo>
                  <a:cubicBezTo>
                    <a:pt x="241" y="2743"/>
                    <a:pt x="489" y="2690"/>
                    <a:pt x="730" y="2636"/>
                  </a:cubicBezTo>
                  <a:cubicBezTo>
                    <a:pt x="790" y="2623"/>
                    <a:pt x="850" y="2610"/>
                    <a:pt x="890" y="2563"/>
                  </a:cubicBezTo>
                  <a:cubicBezTo>
                    <a:pt x="924" y="2523"/>
                    <a:pt x="937" y="2469"/>
                    <a:pt x="951" y="2422"/>
                  </a:cubicBezTo>
                  <a:cubicBezTo>
                    <a:pt x="1084" y="1820"/>
                    <a:pt x="1218" y="1211"/>
                    <a:pt x="1345" y="609"/>
                  </a:cubicBezTo>
                  <a:cubicBezTo>
                    <a:pt x="1352" y="576"/>
                    <a:pt x="1359" y="542"/>
                    <a:pt x="1345" y="515"/>
                  </a:cubicBezTo>
                  <a:cubicBezTo>
                    <a:pt x="1332" y="469"/>
                    <a:pt x="1285" y="449"/>
                    <a:pt x="1245" y="429"/>
                  </a:cubicBezTo>
                  <a:cubicBezTo>
                    <a:pt x="1031" y="321"/>
                    <a:pt x="730" y="114"/>
                    <a:pt x="44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5" name="Google Shape;3705;p35"/>
            <p:cNvSpPr/>
            <p:nvPr/>
          </p:nvSpPr>
          <p:spPr>
            <a:xfrm>
              <a:off x="986625" y="2214100"/>
              <a:ext cx="94700" cy="44400"/>
            </a:xfrm>
            <a:custGeom>
              <a:avLst/>
              <a:gdLst/>
              <a:ahLst/>
              <a:cxnLst/>
              <a:rect l="l" t="t" r="r" b="b"/>
              <a:pathLst>
                <a:path w="3788" h="1776" extrusionOk="0">
                  <a:moveTo>
                    <a:pt x="54" y="1"/>
                  </a:moveTo>
                  <a:cubicBezTo>
                    <a:pt x="41" y="1"/>
                    <a:pt x="21" y="1"/>
                    <a:pt x="1" y="7"/>
                  </a:cubicBezTo>
                  <a:cubicBezTo>
                    <a:pt x="54" y="188"/>
                    <a:pt x="128" y="389"/>
                    <a:pt x="208" y="589"/>
                  </a:cubicBezTo>
                  <a:cubicBezTo>
                    <a:pt x="248" y="703"/>
                    <a:pt x="295" y="824"/>
                    <a:pt x="389" y="904"/>
                  </a:cubicBezTo>
                  <a:cubicBezTo>
                    <a:pt x="456" y="964"/>
                    <a:pt x="549" y="997"/>
                    <a:pt x="636" y="1031"/>
                  </a:cubicBezTo>
                  <a:cubicBezTo>
                    <a:pt x="1392" y="1299"/>
                    <a:pt x="2168" y="1539"/>
                    <a:pt x="2944" y="1754"/>
                  </a:cubicBezTo>
                  <a:cubicBezTo>
                    <a:pt x="2986" y="1763"/>
                    <a:pt x="3028" y="1775"/>
                    <a:pt x="3070" y="1775"/>
                  </a:cubicBezTo>
                  <a:cubicBezTo>
                    <a:pt x="3088" y="1775"/>
                    <a:pt x="3107" y="1773"/>
                    <a:pt x="3125" y="1767"/>
                  </a:cubicBezTo>
                  <a:cubicBezTo>
                    <a:pt x="3199" y="1754"/>
                    <a:pt x="3252" y="1687"/>
                    <a:pt x="3299" y="1626"/>
                  </a:cubicBezTo>
                  <a:cubicBezTo>
                    <a:pt x="3460" y="1426"/>
                    <a:pt x="3627" y="1225"/>
                    <a:pt x="3787" y="1018"/>
                  </a:cubicBezTo>
                  <a:cubicBezTo>
                    <a:pt x="2851" y="375"/>
                    <a:pt x="1633" y="1"/>
                    <a:pt x="5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6" name="Google Shape;3706;p35"/>
            <p:cNvSpPr/>
            <p:nvPr/>
          </p:nvSpPr>
          <p:spPr>
            <a:xfrm>
              <a:off x="1110225" y="2533250"/>
              <a:ext cx="34325" cy="64075"/>
            </a:xfrm>
            <a:custGeom>
              <a:avLst/>
              <a:gdLst/>
              <a:ahLst/>
              <a:cxnLst/>
              <a:rect l="l" t="t" r="r" b="b"/>
              <a:pathLst>
                <a:path w="1373" h="2563" extrusionOk="0">
                  <a:moveTo>
                    <a:pt x="1373" y="0"/>
                  </a:moveTo>
                  <a:cubicBezTo>
                    <a:pt x="1286" y="67"/>
                    <a:pt x="1192" y="147"/>
                    <a:pt x="1085" y="221"/>
                  </a:cubicBezTo>
                  <a:cubicBezTo>
                    <a:pt x="951" y="315"/>
                    <a:pt x="1" y="857"/>
                    <a:pt x="1" y="997"/>
                  </a:cubicBezTo>
                  <a:cubicBezTo>
                    <a:pt x="68" y="1392"/>
                    <a:pt x="128" y="1793"/>
                    <a:pt x="195" y="2195"/>
                  </a:cubicBezTo>
                  <a:cubicBezTo>
                    <a:pt x="208" y="2255"/>
                    <a:pt x="215" y="2315"/>
                    <a:pt x="255" y="2362"/>
                  </a:cubicBezTo>
                  <a:cubicBezTo>
                    <a:pt x="295" y="2409"/>
                    <a:pt x="369" y="2429"/>
                    <a:pt x="436" y="2442"/>
                  </a:cubicBezTo>
                  <a:cubicBezTo>
                    <a:pt x="610" y="2482"/>
                    <a:pt x="790" y="2523"/>
                    <a:pt x="964" y="2563"/>
                  </a:cubicBezTo>
                  <a:cubicBezTo>
                    <a:pt x="1098" y="1807"/>
                    <a:pt x="1245" y="937"/>
                    <a:pt x="137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7" name="Google Shape;3707;p35"/>
            <p:cNvSpPr/>
            <p:nvPr/>
          </p:nvSpPr>
          <p:spPr>
            <a:xfrm>
              <a:off x="1065575" y="2547625"/>
              <a:ext cx="252425" cy="119000"/>
            </a:xfrm>
            <a:custGeom>
              <a:avLst/>
              <a:gdLst/>
              <a:ahLst/>
              <a:cxnLst/>
              <a:rect l="l" t="t" r="r" b="b"/>
              <a:pathLst>
                <a:path w="10097" h="4760" extrusionOk="0">
                  <a:moveTo>
                    <a:pt x="9608" y="1"/>
                  </a:moveTo>
                  <a:cubicBezTo>
                    <a:pt x="7930" y="1738"/>
                    <a:pt x="5428" y="2491"/>
                    <a:pt x="2944" y="2491"/>
                  </a:cubicBezTo>
                  <a:cubicBezTo>
                    <a:pt x="2071" y="2491"/>
                    <a:pt x="1200" y="2398"/>
                    <a:pt x="369" y="2222"/>
                  </a:cubicBezTo>
                  <a:cubicBezTo>
                    <a:pt x="255" y="2938"/>
                    <a:pt x="7" y="3908"/>
                    <a:pt x="1" y="4631"/>
                  </a:cubicBezTo>
                  <a:cubicBezTo>
                    <a:pt x="536" y="4717"/>
                    <a:pt x="1075" y="4759"/>
                    <a:pt x="1613" y="4759"/>
                  </a:cubicBezTo>
                  <a:cubicBezTo>
                    <a:pt x="4773" y="4759"/>
                    <a:pt x="7901" y="3315"/>
                    <a:pt x="10097" y="1011"/>
                  </a:cubicBezTo>
                  <a:cubicBezTo>
                    <a:pt x="9903" y="449"/>
                    <a:pt x="9876" y="529"/>
                    <a:pt x="96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8" name="Google Shape;3708;p35"/>
            <p:cNvSpPr/>
            <p:nvPr/>
          </p:nvSpPr>
          <p:spPr>
            <a:xfrm>
              <a:off x="776875" y="2642475"/>
              <a:ext cx="190200" cy="147800"/>
            </a:xfrm>
            <a:custGeom>
              <a:avLst/>
              <a:gdLst/>
              <a:ahLst/>
              <a:cxnLst/>
              <a:rect l="l" t="t" r="r" b="b"/>
              <a:pathLst>
                <a:path w="7608" h="5912" extrusionOk="0">
                  <a:moveTo>
                    <a:pt x="6430" y="0"/>
                  </a:moveTo>
                  <a:lnTo>
                    <a:pt x="6430" y="0"/>
                  </a:lnTo>
                  <a:cubicBezTo>
                    <a:pt x="5413" y="509"/>
                    <a:pt x="4557" y="990"/>
                    <a:pt x="3834" y="1432"/>
                  </a:cubicBezTo>
                  <a:cubicBezTo>
                    <a:pt x="195" y="3680"/>
                    <a:pt x="1" y="5078"/>
                    <a:pt x="342" y="5640"/>
                  </a:cubicBezTo>
                  <a:cubicBezTo>
                    <a:pt x="457" y="5830"/>
                    <a:pt x="786" y="5912"/>
                    <a:pt x="1247" y="5912"/>
                  </a:cubicBezTo>
                  <a:cubicBezTo>
                    <a:pt x="2896" y="5912"/>
                    <a:pt x="6243" y="4873"/>
                    <a:pt x="7608" y="4068"/>
                  </a:cubicBezTo>
                  <a:cubicBezTo>
                    <a:pt x="7608" y="3613"/>
                    <a:pt x="7534" y="3479"/>
                    <a:pt x="7287" y="2911"/>
                  </a:cubicBezTo>
                  <a:cubicBezTo>
                    <a:pt x="6296" y="3289"/>
                    <a:pt x="3277" y="4410"/>
                    <a:pt x="2573" y="4410"/>
                  </a:cubicBezTo>
                  <a:cubicBezTo>
                    <a:pt x="2493" y="4410"/>
                    <a:pt x="2442" y="4395"/>
                    <a:pt x="2429" y="4363"/>
                  </a:cubicBezTo>
                  <a:cubicBezTo>
                    <a:pt x="2242" y="3908"/>
                    <a:pt x="3232" y="3586"/>
                    <a:pt x="4189" y="3232"/>
                  </a:cubicBezTo>
                  <a:cubicBezTo>
                    <a:pt x="4396" y="3152"/>
                    <a:pt x="4610" y="3071"/>
                    <a:pt x="4804" y="2984"/>
                  </a:cubicBezTo>
                  <a:cubicBezTo>
                    <a:pt x="4804" y="2984"/>
                    <a:pt x="5895" y="729"/>
                    <a:pt x="6430" y="0"/>
                  </a:cubicBezTo>
                  <a:close/>
                </a:path>
              </a:pathLst>
            </a:custGeom>
            <a:solidFill>
              <a:srgbClr val="F5A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9" name="Google Shape;3709;p35"/>
            <p:cNvSpPr/>
            <p:nvPr/>
          </p:nvSpPr>
          <p:spPr>
            <a:xfrm>
              <a:off x="914875" y="3186250"/>
              <a:ext cx="57400" cy="32125"/>
            </a:xfrm>
            <a:custGeom>
              <a:avLst/>
              <a:gdLst/>
              <a:ahLst/>
              <a:cxnLst/>
              <a:rect l="l" t="t" r="r" b="b"/>
              <a:pathLst>
                <a:path w="2296" h="1285" extrusionOk="0">
                  <a:moveTo>
                    <a:pt x="676" y="0"/>
                  </a:moveTo>
                  <a:cubicBezTo>
                    <a:pt x="676" y="0"/>
                    <a:pt x="248" y="281"/>
                    <a:pt x="101" y="516"/>
                  </a:cubicBezTo>
                  <a:cubicBezTo>
                    <a:pt x="0" y="676"/>
                    <a:pt x="60" y="837"/>
                    <a:pt x="134" y="1024"/>
                  </a:cubicBezTo>
                  <a:cubicBezTo>
                    <a:pt x="194" y="1178"/>
                    <a:pt x="342" y="1285"/>
                    <a:pt x="509" y="1285"/>
                  </a:cubicBezTo>
                  <a:lnTo>
                    <a:pt x="1813" y="1285"/>
                  </a:lnTo>
                  <a:cubicBezTo>
                    <a:pt x="2081" y="1285"/>
                    <a:pt x="2295" y="1124"/>
                    <a:pt x="2282" y="937"/>
                  </a:cubicBezTo>
                  <a:lnTo>
                    <a:pt x="224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0" name="Google Shape;3710;p35"/>
            <p:cNvSpPr/>
            <p:nvPr/>
          </p:nvSpPr>
          <p:spPr>
            <a:xfrm>
              <a:off x="1305775" y="2509800"/>
              <a:ext cx="52700" cy="63100"/>
            </a:xfrm>
            <a:custGeom>
              <a:avLst/>
              <a:gdLst/>
              <a:ahLst/>
              <a:cxnLst/>
              <a:rect l="l" t="t" r="r" b="b"/>
              <a:pathLst>
                <a:path w="2108" h="2524" extrusionOk="0">
                  <a:moveTo>
                    <a:pt x="903" y="0"/>
                  </a:moveTo>
                  <a:cubicBezTo>
                    <a:pt x="561" y="0"/>
                    <a:pt x="368" y="1159"/>
                    <a:pt x="0" y="1514"/>
                  </a:cubicBezTo>
                  <a:lnTo>
                    <a:pt x="489" y="2524"/>
                  </a:lnTo>
                  <a:cubicBezTo>
                    <a:pt x="489" y="2524"/>
                    <a:pt x="1231" y="2089"/>
                    <a:pt x="1793" y="1085"/>
                  </a:cubicBezTo>
                  <a:cubicBezTo>
                    <a:pt x="2108" y="510"/>
                    <a:pt x="1278" y="55"/>
                    <a:pt x="924" y="2"/>
                  </a:cubicBezTo>
                  <a:cubicBezTo>
                    <a:pt x="917" y="1"/>
                    <a:pt x="910" y="0"/>
                    <a:pt x="90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1" name="Google Shape;3711;p35"/>
            <p:cNvSpPr/>
            <p:nvPr/>
          </p:nvSpPr>
          <p:spPr>
            <a:xfrm>
              <a:off x="959025" y="2686200"/>
              <a:ext cx="57400" cy="58000"/>
            </a:xfrm>
            <a:custGeom>
              <a:avLst/>
              <a:gdLst/>
              <a:ahLst/>
              <a:cxnLst/>
              <a:rect l="l" t="t" r="r" b="b"/>
              <a:pathLst>
                <a:path w="2296" h="2320" extrusionOk="0">
                  <a:moveTo>
                    <a:pt x="1289" y="0"/>
                  </a:moveTo>
                  <a:cubicBezTo>
                    <a:pt x="966" y="0"/>
                    <a:pt x="449" y="969"/>
                    <a:pt x="1" y="1162"/>
                  </a:cubicBezTo>
                  <a:lnTo>
                    <a:pt x="322" y="2319"/>
                  </a:lnTo>
                  <a:cubicBezTo>
                    <a:pt x="322" y="2319"/>
                    <a:pt x="924" y="2085"/>
                    <a:pt x="1794" y="1336"/>
                  </a:cubicBezTo>
                  <a:cubicBezTo>
                    <a:pt x="2295" y="907"/>
                    <a:pt x="1680" y="191"/>
                    <a:pt x="1359" y="18"/>
                  </a:cubicBezTo>
                  <a:cubicBezTo>
                    <a:pt x="1337" y="6"/>
                    <a:pt x="1314" y="0"/>
                    <a:pt x="128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2" name="Google Shape;3712;p35"/>
            <p:cNvSpPr/>
            <p:nvPr/>
          </p:nvSpPr>
          <p:spPr>
            <a:xfrm>
              <a:off x="1043675" y="2902575"/>
              <a:ext cx="166450" cy="113075"/>
            </a:xfrm>
            <a:custGeom>
              <a:avLst/>
              <a:gdLst/>
              <a:ahLst/>
              <a:cxnLst/>
              <a:rect l="l" t="t" r="r" b="b"/>
              <a:pathLst>
                <a:path w="6658" h="4523" extrusionOk="0">
                  <a:moveTo>
                    <a:pt x="335" y="0"/>
                  </a:moveTo>
                  <a:lnTo>
                    <a:pt x="335" y="0"/>
                  </a:lnTo>
                  <a:cubicBezTo>
                    <a:pt x="0" y="1405"/>
                    <a:pt x="790" y="3031"/>
                    <a:pt x="1987" y="3841"/>
                  </a:cubicBezTo>
                  <a:cubicBezTo>
                    <a:pt x="2667" y="4300"/>
                    <a:pt x="3485" y="4522"/>
                    <a:pt x="4307" y="4522"/>
                  </a:cubicBezTo>
                  <a:cubicBezTo>
                    <a:pt x="4933" y="4522"/>
                    <a:pt x="5563" y="4393"/>
                    <a:pt x="6135" y="4142"/>
                  </a:cubicBezTo>
                  <a:cubicBezTo>
                    <a:pt x="6296" y="4075"/>
                    <a:pt x="6463" y="3988"/>
                    <a:pt x="6557" y="3841"/>
                  </a:cubicBezTo>
                  <a:cubicBezTo>
                    <a:pt x="6657" y="3693"/>
                    <a:pt x="6651" y="3580"/>
                    <a:pt x="6510" y="3466"/>
                  </a:cubicBezTo>
                  <a:cubicBezTo>
                    <a:pt x="6012" y="3598"/>
                    <a:pt x="5494" y="3666"/>
                    <a:pt x="4977" y="3666"/>
                  </a:cubicBezTo>
                  <a:cubicBezTo>
                    <a:pt x="4154" y="3666"/>
                    <a:pt x="3334" y="3492"/>
                    <a:pt x="2603" y="3118"/>
                  </a:cubicBezTo>
                  <a:cubicBezTo>
                    <a:pt x="1418" y="2502"/>
                    <a:pt x="502" y="1325"/>
                    <a:pt x="3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3" name="Google Shape;3713;p35"/>
            <p:cNvSpPr/>
            <p:nvPr/>
          </p:nvSpPr>
          <p:spPr>
            <a:xfrm>
              <a:off x="1177650" y="2939025"/>
              <a:ext cx="119625" cy="85325"/>
            </a:xfrm>
            <a:custGeom>
              <a:avLst/>
              <a:gdLst/>
              <a:ahLst/>
              <a:cxnLst/>
              <a:rect l="l" t="t" r="r" b="b"/>
              <a:pathLst>
                <a:path w="4785" h="3413" extrusionOk="0">
                  <a:moveTo>
                    <a:pt x="4784" y="1"/>
                  </a:moveTo>
                  <a:lnTo>
                    <a:pt x="4784" y="1"/>
                  </a:lnTo>
                  <a:cubicBezTo>
                    <a:pt x="4717" y="74"/>
                    <a:pt x="4650" y="134"/>
                    <a:pt x="4577" y="195"/>
                  </a:cubicBezTo>
                  <a:cubicBezTo>
                    <a:pt x="4262" y="456"/>
                    <a:pt x="3908" y="616"/>
                    <a:pt x="3526" y="730"/>
                  </a:cubicBezTo>
                  <a:cubicBezTo>
                    <a:pt x="3426" y="763"/>
                    <a:pt x="3325" y="790"/>
                    <a:pt x="3225" y="817"/>
                  </a:cubicBezTo>
                  <a:cubicBezTo>
                    <a:pt x="2369" y="1024"/>
                    <a:pt x="1439" y="1085"/>
                    <a:pt x="689" y="1533"/>
                  </a:cubicBezTo>
                  <a:cubicBezTo>
                    <a:pt x="308" y="1767"/>
                    <a:pt x="101" y="2028"/>
                    <a:pt x="27" y="2289"/>
                  </a:cubicBezTo>
                  <a:cubicBezTo>
                    <a:pt x="7" y="2356"/>
                    <a:pt x="0" y="2429"/>
                    <a:pt x="0" y="2496"/>
                  </a:cubicBezTo>
                  <a:cubicBezTo>
                    <a:pt x="0" y="2556"/>
                    <a:pt x="14" y="2623"/>
                    <a:pt x="34" y="2690"/>
                  </a:cubicBezTo>
                  <a:cubicBezTo>
                    <a:pt x="54" y="2771"/>
                    <a:pt x="94" y="2844"/>
                    <a:pt x="147" y="2918"/>
                  </a:cubicBezTo>
                  <a:cubicBezTo>
                    <a:pt x="188" y="2971"/>
                    <a:pt x="234" y="3025"/>
                    <a:pt x="288" y="3072"/>
                  </a:cubicBezTo>
                  <a:cubicBezTo>
                    <a:pt x="515" y="3272"/>
                    <a:pt x="863" y="3406"/>
                    <a:pt x="1292" y="3413"/>
                  </a:cubicBezTo>
                  <a:lnTo>
                    <a:pt x="1519" y="3413"/>
                  </a:lnTo>
                  <a:cubicBezTo>
                    <a:pt x="1613" y="3406"/>
                    <a:pt x="1700" y="3400"/>
                    <a:pt x="1787" y="3386"/>
                  </a:cubicBezTo>
                  <a:cubicBezTo>
                    <a:pt x="2523" y="3292"/>
                    <a:pt x="3225" y="2971"/>
                    <a:pt x="3760" y="2463"/>
                  </a:cubicBezTo>
                  <a:cubicBezTo>
                    <a:pt x="3881" y="2349"/>
                    <a:pt x="3988" y="2222"/>
                    <a:pt x="4088" y="2088"/>
                  </a:cubicBezTo>
                  <a:cubicBezTo>
                    <a:pt x="4142" y="2021"/>
                    <a:pt x="4195" y="1948"/>
                    <a:pt x="4242" y="1867"/>
                  </a:cubicBezTo>
                  <a:cubicBezTo>
                    <a:pt x="4543" y="1379"/>
                    <a:pt x="4717" y="804"/>
                    <a:pt x="4771" y="228"/>
                  </a:cubicBezTo>
                  <a:cubicBezTo>
                    <a:pt x="4777" y="148"/>
                    <a:pt x="4784" y="74"/>
                    <a:pt x="478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4" name="Google Shape;3714;p35"/>
            <p:cNvSpPr/>
            <p:nvPr/>
          </p:nvSpPr>
          <p:spPr>
            <a:xfrm>
              <a:off x="1081125" y="2706875"/>
              <a:ext cx="44850" cy="94350"/>
            </a:xfrm>
            <a:custGeom>
              <a:avLst/>
              <a:gdLst/>
              <a:ahLst/>
              <a:cxnLst/>
              <a:rect l="l" t="t" r="r" b="b"/>
              <a:pathLst>
                <a:path w="1794" h="3774" extrusionOk="0">
                  <a:moveTo>
                    <a:pt x="1794" y="0"/>
                  </a:moveTo>
                  <a:cubicBezTo>
                    <a:pt x="1760" y="0"/>
                    <a:pt x="1720" y="0"/>
                    <a:pt x="1680" y="7"/>
                  </a:cubicBezTo>
                  <a:cubicBezTo>
                    <a:pt x="1218" y="54"/>
                    <a:pt x="643" y="482"/>
                    <a:pt x="255" y="716"/>
                  </a:cubicBezTo>
                  <a:cubicBezTo>
                    <a:pt x="208" y="743"/>
                    <a:pt x="161" y="776"/>
                    <a:pt x="135" y="816"/>
                  </a:cubicBezTo>
                  <a:cubicBezTo>
                    <a:pt x="88" y="890"/>
                    <a:pt x="94" y="984"/>
                    <a:pt x="108" y="1064"/>
                  </a:cubicBezTo>
                  <a:cubicBezTo>
                    <a:pt x="175" y="1659"/>
                    <a:pt x="148" y="2255"/>
                    <a:pt x="28" y="2837"/>
                  </a:cubicBezTo>
                  <a:cubicBezTo>
                    <a:pt x="14" y="2904"/>
                    <a:pt x="1" y="2977"/>
                    <a:pt x="28" y="3038"/>
                  </a:cubicBezTo>
                  <a:cubicBezTo>
                    <a:pt x="54" y="3091"/>
                    <a:pt x="108" y="3125"/>
                    <a:pt x="155" y="3151"/>
                  </a:cubicBezTo>
                  <a:cubicBezTo>
                    <a:pt x="509" y="3372"/>
                    <a:pt x="877" y="3573"/>
                    <a:pt x="1245" y="3774"/>
                  </a:cubicBezTo>
                  <a:cubicBezTo>
                    <a:pt x="1473" y="2589"/>
                    <a:pt x="1660" y="1285"/>
                    <a:pt x="179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5" name="Google Shape;3715;p35"/>
            <p:cNvSpPr/>
            <p:nvPr/>
          </p:nvSpPr>
          <p:spPr>
            <a:xfrm>
              <a:off x="1053700" y="2837175"/>
              <a:ext cx="50875" cy="109400"/>
            </a:xfrm>
            <a:custGeom>
              <a:avLst/>
              <a:gdLst/>
              <a:ahLst/>
              <a:cxnLst/>
              <a:rect l="l" t="t" r="r" b="b"/>
              <a:pathLst>
                <a:path w="2035" h="4376" extrusionOk="0">
                  <a:moveTo>
                    <a:pt x="2034" y="0"/>
                  </a:moveTo>
                  <a:lnTo>
                    <a:pt x="2034" y="0"/>
                  </a:lnTo>
                  <a:cubicBezTo>
                    <a:pt x="1640" y="34"/>
                    <a:pt x="1232" y="114"/>
                    <a:pt x="977" y="134"/>
                  </a:cubicBezTo>
                  <a:cubicBezTo>
                    <a:pt x="917" y="134"/>
                    <a:pt x="850" y="141"/>
                    <a:pt x="797" y="174"/>
                  </a:cubicBezTo>
                  <a:cubicBezTo>
                    <a:pt x="736" y="221"/>
                    <a:pt x="710" y="294"/>
                    <a:pt x="683" y="368"/>
                  </a:cubicBezTo>
                  <a:cubicBezTo>
                    <a:pt x="455" y="1037"/>
                    <a:pt x="228" y="1706"/>
                    <a:pt x="1" y="2375"/>
                  </a:cubicBezTo>
                  <a:cubicBezTo>
                    <a:pt x="422" y="3105"/>
                    <a:pt x="576" y="3673"/>
                    <a:pt x="951" y="4376"/>
                  </a:cubicBezTo>
                  <a:cubicBezTo>
                    <a:pt x="984" y="4349"/>
                    <a:pt x="1365" y="4329"/>
                    <a:pt x="1399" y="4302"/>
                  </a:cubicBezTo>
                  <a:cubicBezTo>
                    <a:pt x="1593" y="2797"/>
                    <a:pt x="1740" y="1084"/>
                    <a:pt x="1740" y="1084"/>
                  </a:cubicBezTo>
                  <a:cubicBezTo>
                    <a:pt x="1840" y="756"/>
                    <a:pt x="1941" y="388"/>
                    <a:pt x="20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6" name="Google Shape;3716;p35"/>
            <p:cNvSpPr/>
            <p:nvPr/>
          </p:nvSpPr>
          <p:spPr>
            <a:xfrm>
              <a:off x="1039900" y="2609725"/>
              <a:ext cx="64175" cy="74725"/>
            </a:xfrm>
            <a:custGeom>
              <a:avLst/>
              <a:gdLst/>
              <a:ahLst/>
              <a:cxnLst/>
              <a:rect l="l" t="t" r="r" b="b"/>
              <a:pathLst>
                <a:path w="2567" h="2989" extrusionOk="0">
                  <a:moveTo>
                    <a:pt x="1541" y="0"/>
                  </a:moveTo>
                  <a:cubicBezTo>
                    <a:pt x="1138" y="0"/>
                    <a:pt x="137" y="1007"/>
                    <a:pt x="77" y="1330"/>
                  </a:cubicBezTo>
                  <a:cubicBezTo>
                    <a:pt x="0" y="1756"/>
                    <a:pt x="1152" y="2988"/>
                    <a:pt x="1297" y="2988"/>
                  </a:cubicBezTo>
                  <a:cubicBezTo>
                    <a:pt x="1302" y="2988"/>
                    <a:pt x="1306" y="2987"/>
                    <a:pt x="1309" y="2983"/>
                  </a:cubicBezTo>
                  <a:cubicBezTo>
                    <a:pt x="1710" y="2381"/>
                    <a:pt x="2111" y="1772"/>
                    <a:pt x="2520" y="1170"/>
                  </a:cubicBezTo>
                  <a:cubicBezTo>
                    <a:pt x="2540" y="1136"/>
                    <a:pt x="2566" y="1096"/>
                    <a:pt x="2560" y="1056"/>
                  </a:cubicBezTo>
                  <a:cubicBezTo>
                    <a:pt x="2553" y="1023"/>
                    <a:pt x="2526" y="996"/>
                    <a:pt x="2506" y="969"/>
                  </a:cubicBezTo>
                  <a:lnTo>
                    <a:pt x="1656" y="46"/>
                  </a:lnTo>
                  <a:cubicBezTo>
                    <a:pt x="1628" y="14"/>
                    <a:pt x="1589" y="0"/>
                    <a:pt x="154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7" name="Google Shape;3717;p35"/>
            <p:cNvSpPr/>
            <p:nvPr/>
          </p:nvSpPr>
          <p:spPr>
            <a:xfrm>
              <a:off x="957350" y="2554825"/>
              <a:ext cx="68600" cy="61900"/>
            </a:xfrm>
            <a:custGeom>
              <a:avLst/>
              <a:gdLst/>
              <a:ahLst/>
              <a:cxnLst/>
              <a:rect l="l" t="t" r="r" b="b"/>
              <a:pathLst>
                <a:path w="2744" h="2476" extrusionOk="0">
                  <a:moveTo>
                    <a:pt x="2376" y="0"/>
                  </a:moveTo>
                  <a:cubicBezTo>
                    <a:pt x="1513" y="602"/>
                    <a:pt x="710" y="1446"/>
                    <a:pt x="1" y="2382"/>
                  </a:cubicBezTo>
                  <a:cubicBezTo>
                    <a:pt x="70" y="2380"/>
                    <a:pt x="139" y="2379"/>
                    <a:pt x="208" y="2379"/>
                  </a:cubicBezTo>
                  <a:cubicBezTo>
                    <a:pt x="607" y="2379"/>
                    <a:pt x="1006" y="2411"/>
                    <a:pt x="1406" y="2462"/>
                  </a:cubicBezTo>
                  <a:cubicBezTo>
                    <a:pt x="1444" y="2469"/>
                    <a:pt x="1486" y="2475"/>
                    <a:pt x="1528" y="2475"/>
                  </a:cubicBezTo>
                  <a:cubicBezTo>
                    <a:pt x="1575" y="2475"/>
                    <a:pt x="1621" y="2467"/>
                    <a:pt x="1660" y="2442"/>
                  </a:cubicBezTo>
                  <a:cubicBezTo>
                    <a:pt x="1700" y="2416"/>
                    <a:pt x="1734" y="2376"/>
                    <a:pt x="1760" y="2335"/>
                  </a:cubicBezTo>
                  <a:cubicBezTo>
                    <a:pt x="2028" y="1967"/>
                    <a:pt x="2296" y="1593"/>
                    <a:pt x="2557" y="1225"/>
                  </a:cubicBezTo>
                  <a:cubicBezTo>
                    <a:pt x="2617" y="1144"/>
                    <a:pt x="2684" y="1057"/>
                    <a:pt x="2697" y="950"/>
                  </a:cubicBezTo>
                  <a:cubicBezTo>
                    <a:pt x="2744" y="576"/>
                    <a:pt x="2603" y="228"/>
                    <a:pt x="237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8" name="Google Shape;3718;p35"/>
            <p:cNvSpPr/>
            <p:nvPr/>
          </p:nvSpPr>
          <p:spPr>
            <a:xfrm>
              <a:off x="1181325" y="2939025"/>
              <a:ext cx="115950" cy="76800"/>
            </a:xfrm>
            <a:custGeom>
              <a:avLst/>
              <a:gdLst/>
              <a:ahLst/>
              <a:cxnLst/>
              <a:rect l="l" t="t" r="r" b="b"/>
              <a:pathLst>
                <a:path w="4638" h="3072" extrusionOk="0">
                  <a:moveTo>
                    <a:pt x="4637" y="1"/>
                  </a:moveTo>
                  <a:lnTo>
                    <a:pt x="4637" y="1"/>
                  </a:lnTo>
                  <a:cubicBezTo>
                    <a:pt x="4570" y="74"/>
                    <a:pt x="4503" y="134"/>
                    <a:pt x="4430" y="195"/>
                  </a:cubicBezTo>
                  <a:cubicBezTo>
                    <a:pt x="4336" y="409"/>
                    <a:pt x="4222" y="610"/>
                    <a:pt x="4082" y="810"/>
                  </a:cubicBezTo>
                  <a:cubicBezTo>
                    <a:pt x="3754" y="1265"/>
                    <a:pt x="3332" y="1653"/>
                    <a:pt x="2857" y="1948"/>
                  </a:cubicBezTo>
                  <a:cubicBezTo>
                    <a:pt x="1974" y="2516"/>
                    <a:pt x="1004" y="2724"/>
                    <a:pt x="0" y="2918"/>
                  </a:cubicBezTo>
                  <a:cubicBezTo>
                    <a:pt x="41" y="2971"/>
                    <a:pt x="87" y="3025"/>
                    <a:pt x="141" y="3072"/>
                  </a:cubicBezTo>
                  <a:cubicBezTo>
                    <a:pt x="1178" y="2931"/>
                    <a:pt x="2235" y="2577"/>
                    <a:pt x="3078" y="1994"/>
                  </a:cubicBezTo>
                  <a:cubicBezTo>
                    <a:pt x="3687" y="1580"/>
                    <a:pt x="4309" y="951"/>
                    <a:pt x="4624" y="228"/>
                  </a:cubicBezTo>
                  <a:cubicBezTo>
                    <a:pt x="4630" y="148"/>
                    <a:pt x="4637" y="74"/>
                    <a:pt x="463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9" name="Google Shape;3719;p35"/>
            <p:cNvSpPr/>
            <p:nvPr/>
          </p:nvSpPr>
          <p:spPr>
            <a:xfrm>
              <a:off x="1177650" y="2957250"/>
              <a:ext cx="88175" cy="44200"/>
            </a:xfrm>
            <a:custGeom>
              <a:avLst/>
              <a:gdLst/>
              <a:ahLst/>
              <a:cxnLst/>
              <a:rect l="l" t="t" r="r" b="b"/>
              <a:pathLst>
                <a:path w="3527" h="1768" extrusionOk="0">
                  <a:moveTo>
                    <a:pt x="3526" y="1"/>
                  </a:moveTo>
                  <a:lnTo>
                    <a:pt x="3526" y="1"/>
                  </a:lnTo>
                  <a:cubicBezTo>
                    <a:pt x="3426" y="34"/>
                    <a:pt x="3325" y="61"/>
                    <a:pt x="3225" y="88"/>
                  </a:cubicBezTo>
                  <a:cubicBezTo>
                    <a:pt x="3212" y="108"/>
                    <a:pt x="3192" y="121"/>
                    <a:pt x="3178" y="141"/>
                  </a:cubicBezTo>
                  <a:cubicBezTo>
                    <a:pt x="2790" y="563"/>
                    <a:pt x="2309" y="857"/>
                    <a:pt x="1773" y="1051"/>
                  </a:cubicBezTo>
                  <a:cubicBezTo>
                    <a:pt x="1225" y="1245"/>
                    <a:pt x="596" y="1346"/>
                    <a:pt x="27" y="1560"/>
                  </a:cubicBezTo>
                  <a:cubicBezTo>
                    <a:pt x="7" y="1627"/>
                    <a:pt x="0" y="1700"/>
                    <a:pt x="0" y="1767"/>
                  </a:cubicBezTo>
                  <a:cubicBezTo>
                    <a:pt x="696" y="1500"/>
                    <a:pt x="1445" y="1386"/>
                    <a:pt x="2141" y="1078"/>
                  </a:cubicBezTo>
                  <a:cubicBezTo>
                    <a:pt x="2650" y="857"/>
                    <a:pt x="3158" y="476"/>
                    <a:pt x="35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0" name="Google Shape;3720;p35"/>
            <p:cNvSpPr/>
            <p:nvPr/>
          </p:nvSpPr>
          <p:spPr>
            <a:xfrm>
              <a:off x="1215625" y="2985700"/>
              <a:ext cx="68100" cy="38650"/>
            </a:xfrm>
            <a:custGeom>
              <a:avLst/>
              <a:gdLst/>
              <a:ahLst/>
              <a:cxnLst/>
              <a:rect l="l" t="t" r="r" b="b"/>
              <a:pathLst>
                <a:path w="2724" h="1546" extrusionOk="0">
                  <a:moveTo>
                    <a:pt x="2723" y="0"/>
                  </a:moveTo>
                  <a:lnTo>
                    <a:pt x="2723" y="0"/>
                  </a:lnTo>
                  <a:cubicBezTo>
                    <a:pt x="2335" y="161"/>
                    <a:pt x="1947" y="335"/>
                    <a:pt x="1579" y="536"/>
                  </a:cubicBezTo>
                  <a:cubicBezTo>
                    <a:pt x="1044" y="837"/>
                    <a:pt x="515" y="1185"/>
                    <a:pt x="0" y="1546"/>
                  </a:cubicBezTo>
                  <a:cubicBezTo>
                    <a:pt x="94" y="1539"/>
                    <a:pt x="181" y="1533"/>
                    <a:pt x="268" y="1519"/>
                  </a:cubicBezTo>
                  <a:cubicBezTo>
                    <a:pt x="703" y="1225"/>
                    <a:pt x="1137" y="930"/>
                    <a:pt x="1599" y="676"/>
                  </a:cubicBezTo>
                  <a:cubicBezTo>
                    <a:pt x="1914" y="502"/>
                    <a:pt x="2241" y="355"/>
                    <a:pt x="2569" y="221"/>
                  </a:cubicBezTo>
                  <a:cubicBezTo>
                    <a:pt x="2623" y="154"/>
                    <a:pt x="2676" y="81"/>
                    <a:pt x="272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1" name="Google Shape;3721;p35"/>
            <p:cNvSpPr/>
            <p:nvPr/>
          </p:nvSpPr>
          <p:spPr>
            <a:xfrm>
              <a:off x="635200" y="2516525"/>
              <a:ext cx="86500" cy="112050"/>
            </a:xfrm>
            <a:custGeom>
              <a:avLst/>
              <a:gdLst/>
              <a:ahLst/>
              <a:cxnLst/>
              <a:rect l="l" t="t" r="r" b="b"/>
              <a:pathLst>
                <a:path w="3460" h="4482" extrusionOk="0">
                  <a:moveTo>
                    <a:pt x="1" y="0"/>
                  </a:moveTo>
                  <a:lnTo>
                    <a:pt x="1" y="0"/>
                  </a:lnTo>
                  <a:cubicBezTo>
                    <a:pt x="462" y="1111"/>
                    <a:pt x="1064" y="2155"/>
                    <a:pt x="1787" y="3118"/>
                  </a:cubicBezTo>
                  <a:cubicBezTo>
                    <a:pt x="2046" y="3462"/>
                    <a:pt x="2766" y="4481"/>
                    <a:pt x="3152" y="4481"/>
                  </a:cubicBezTo>
                  <a:cubicBezTo>
                    <a:pt x="3284" y="4481"/>
                    <a:pt x="3377" y="4362"/>
                    <a:pt x="3399" y="4055"/>
                  </a:cubicBezTo>
                  <a:cubicBezTo>
                    <a:pt x="3460" y="3272"/>
                    <a:pt x="2623" y="2121"/>
                    <a:pt x="2142" y="1566"/>
                  </a:cubicBezTo>
                  <a:cubicBezTo>
                    <a:pt x="1834" y="1198"/>
                    <a:pt x="1452" y="897"/>
                    <a:pt x="1084" y="589"/>
                  </a:cubicBezTo>
                  <a:cubicBezTo>
                    <a:pt x="496" y="107"/>
                    <a:pt x="215" y="34"/>
                    <a:pt x="1" y="0"/>
                  </a:cubicBezTo>
                  <a:close/>
                </a:path>
              </a:pathLst>
            </a:custGeom>
            <a:solidFill>
              <a:srgbClr val="F5A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2" name="Google Shape;3722;p35"/>
            <p:cNvSpPr/>
            <p:nvPr/>
          </p:nvSpPr>
          <p:spPr>
            <a:xfrm>
              <a:off x="685550" y="2536375"/>
              <a:ext cx="38850" cy="97650"/>
            </a:xfrm>
            <a:custGeom>
              <a:avLst/>
              <a:gdLst/>
              <a:ahLst/>
              <a:cxnLst/>
              <a:rect l="l" t="t" r="r" b="b"/>
              <a:pathLst>
                <a:path w="1554" h="3906" extrusionOk="0">
                  <a:moveTo>
                    <a:pt x="119" y="0"/>
                  </a:moveTo>
                  <a:cubicBezTo>
                    <a:pt x="117" y="0"/>
                    <a:pt x="116" y="1"/>
                    <a:pt x="114" y="2"/>
                  </a:cubicBezTo>
                  <a:cubicBezTo>
                    <a:pt x="0" y="103"/>
                    <a:pt x="34" y="344"/>
                    <a:pt x="81" y="524"/>
                  </a:cubicBezTo>
                  <a:cubicBezTo>
                    <a:pt x="248" y="1160"/>
                    <a:pt x="469" y="1789"/>
                    <a:pt x="690" y="2391"/>
                  </a:cubicBezTo>
                  <a:cubicBezTo>
                    <a:pt x="810" y="2725"/>
                    <a:pt x="897" y="3073"/>
                    <a:pt x="1031" y="3395"/>
                  </a:cubicBezTo>
                  <a:cubicBezTo>
                    <a:pt x="1114" y="3592"/>
                    <a:pt x="1325" y="3906"/>
                    <a:pt x="1448" y="3906"/>
                  </a:cubicBezTo>
                  <a:cubicBezTo>
                    <a:pt x="1513" y="3906"/>
                    <a:pt x="1553" y="3820"/>
                    <a:pt x="1539" y="3589"/>
                  </a:cubicBezTo>
                  <a:cubicBezTo>
                    <a:pt x="1513" y="3053"/>
                    <a:pt x="1225" y="2431"/>
                    <a:pt x="1044" y="1956"/>
                  </a:cubicBezTo>
                  <a:cubicBezTo>
                    <a:pt x="985" y="1785"/>
                    <a:pt x="218" y="0"/>
                    <a:pt x="11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3" name="Google Shape;3723;p35"/>
            <p:cNvSpPr/>
            <p:nvPr/>
          </p:nvSpPr>
          <p:spPr>
            <a:xfrm>
              <a:off x="664600" y="2516300"/>
              <a:ext cx="33350" cy="27975"/>
            </a:xfrm>
            <a:custGeom>
              <a:avLst/>
              <a:gdLst/>
              <a:ahLst/>
              <a:cxnLst/>
              <a:rect l="l" t="t" r="r" b="b"/>
              <a:pathLst>
                <a:path w="1334" h="1119" extrusionOk="0">
                  <a:moveTo>
                    <a:pt x="771" y="0"/>
                  </a:moveTo>
                  <a:cubicBezTo>
                    <a:pt x="377" y="0"/>
                    <a:pt x="0" y="425"/>
                    <a:pt x="243" y="846"/>
                  </a:cubicBezTo>
                  <a:cubicBezTo>
                    <a:pt x="337" y="1013"/>
                    <a:pt x="603" y="1118"/>
                    <a:pt x="847" y="1118"/>
                  </a:cubicBezTo>
                  <a:cubicBezTo>
                    <a:pt x="1002" y="1118"/>
                    <a:pt x="1147" y="1076"/>
                    <a:pt x="1233" y="979"/>
                  </a:cubicBezTo>
                  <a:cubicBezTo>
                    <a:pt x="1334" y="866"/>
                    <a:pt x="1334" y="698"/>
                    <a:pt x="1313" y="544"/>
                  </a:cubicBezTo>
                  <a:cubicBezTo>
                    <a:pt x="1293" y="411"/>
                    <a:pt x="1260" y="277"/>
                    <a:pt x="1166" y="176"/>
                  </a:cubicBezTo>
                  <a:cubicBezTo>
                    <a:pt x="1050" y="53"/>
                    <a:pt x="909" y="0"/>
                    <a:pt x="7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4" name="Google Shape;3724;p35"/>
            <p:cNvSpPr/>
            <p:nvPr/>
          </p:nvSpPr>
          <p:spPr>
            <a:xfrm>
              <a:off x="664300" y="2560100"/>
              <a:ext cx="55650" cy="78025"/>
            </a:xfrm>
            <a:custGeom>
              <a:avLst/>
              <a:gdLst/>
              <a:ahLst/>
              <a:cxnLst/>
              <a:rect l="l" t="t" r="r" b="b"/>
              <a:pathLst>
                <a:path w="2226" h="3121" extrusionOk="0">
                  <a:moveTo>
                    <a:pt x="95" y="0"/>
                  </a:moveTo>
                  <a:cubicBezTo>
                    <a:pt x="92" y="0"/>
                    <a:pt x="89" y="1"/>
                    <a:pt x="88" y="3"/>
                  </a:cubicBezTo>
                  <a:cubicBezTo>
                    <a:pt x="1" y="117"/>
                    <a:pt x="81" y="318"/>
                    <a:pt x="161" y="472"/>
                  </a:cubicBezTo>
                  <a:cubicBezTo>
                    <a:pt x="442" y="994"/>
                    <a:pt x="784" y="1489"/>
                    <a:pt x="1111" y="1970"/>
                  </a:cubicBezTo>
                  <a:cubicBezTo>
                    <a:pt x="1292" y="2231"/>
                    <a:pt x="1439" y="2519"/>
                    <a:pt x="1633" y="2767"/>
                  </a:cubicBezTo>
                  <a:cubicBezTo>
                    <a:pt x="1741" y="2912"/>
                    <a:pt x="1982" y="3121"/>
                    <a:pt x="2110" y="3121"/>
                  </a:cubicBezTo>
                  <a:cubicBezTo>
                    <a:pt x="2189" y="3121"/>
                    <a:pt x="2225" y="3042"/>
                    <a:pt x="2162" y="2820"/>
                  </a:cubicBezTo>
                  <a:cubicBezTo>
                    <a:pt x="2035" y="2359"/>
                    <a:pt x="1633" y="1877"/>
                    <a:pt x="1372" y="1502"/>
                  </a:cubicBezTo>
                  <a:cubicBezTo>
                    <a:pt x="1275" y="1365"/>
                    <a:pt x="208" y="0"/>
                    <a:pt x="9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5" name="Google Shape;3725;p35"/>
            <p:cNvSpPr/>
            <p:nvPr/>
          </p:nvSpPr>
          <p:spPr>
            <a:xfrm>
              <a:off x="642025" y="2543575"/>
              <a:ext cx="36350" cy="27750"/>
            </a:xfrm>
            <a:custGeom>
              <a:avLst/>
              <a:gdLst/>
              <a:ahLst/>
              <a:cxnLst/>
              <a:rect l="l" t="t" r="r" b="b"/>
              <a:pathLst>
                <a:path w="1454" h="1110" extrusionOk="0">
                  <a:moveTo>
                    <a:pt x="819" y="1"/>
                  </a:moveTo>
                  <a:cubicBezTo>
                    <a:pt x="358" y="1"/>
                    <a:pt x="1" y="616"/>
                    <a:pt x="410" y="992"/>
                  </a:cubicBezTo>
                  <a:cubicBezTo>
                    <a:pt x="497" y="1071"/>
                    <a:pt x="641" y="1110"/>
                    <a:pt x="793" y="1110"/>
                  </a:cubicBezTo>
                  <a:cubicBezTo>
                    <a:pt x="1041" y="1110"/>
                    <a:pt x="1311" y="1009"/>
                    <a:pt x="1394" y="818"/>
                  </a:cubicBezTo>
                  <a:cubicBezTo>
                    <a:pt x="1454" y="678"/>
                    <a:pt x="1407" y="517"/>
                    <a:pt x="1340" y="383"/>
                  </a:cubicBezTo>
                  <a:cubicBezTo>
                    <a:pt x="1280" y="263"/>
                    <a:pt x="1213" y="136"/>
                    <a:pt x="1092" y="76"/>
                  </a:cubicBezTo>
                  <a:cubicBezTo>
                    <a:pt x="1001" y="24"/>
                    <a:pt x="908" y="1"/>
                    <a:pt x="8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6" name="Google Shape;3726;p35"/>
            <p:cNvSpPr/>
            <p:nvPr/>
          </p:nvSpPr>
          <p:spPr>
            <a:xfrm>
              <a:off x="577825" y="2542325"/>
              <a:ext cx="253100" cy="293025"/>
            </a:xfrm>
            <a:custGeom>
              <a:avLst/>
              <a:gdLst/>
              <a:ahLst/>
              <a:cxnLst/>
              <a:rect l="l" t="t" r="r" b="b"/>
              <a:pathLst>
                <a:path w="10124" h="11721" extrusionOk="0">
                  <a:moveTo>
                    <a:pt x="7200" y="1"/>
                  </a:moveTo>
                  <a:cubicBezTo>
                    <a:pt x="6341" y="1"/>
                    <a:pt x="5856" y="714"/>
                    <a:pt x="5541" y="1611"/>
                  </a:cubicBezTo>
                  <a:cubicBezTo>
                    <a:pt x="5173" y="2635"/>
                    <a:pt x="5019" y="3899"/>
                    <a:pt x="4751" y="4628"/>
                  </a:cubicBezTo>
                  <a:cubicBezTo>
                    <a:pt x="4638" y="4947"/>
                    <a:pt x="3121" y="8369"/>
                    <a:pt x="3001" y="8369"/>
                  </a:cubicBezTo>
                  <a:cubicBezTo>
                    <a:pt x="3000" y="8369"/>
                    <a:pt x="2999" y="8369"/>
                    <a:pt x="2998" y="8369"/>
                  </a:cubicBezTo>
                  <a:cubicBezTo>
                    <a:pt x="2827" y="8265"/>
                    <a:pt x="2315" y="8044"/>
                    <a:pt x="1914" y="8044"/>
                  </a:cubicBezTo>
                  <a:cubicBezTo>
                    <a:pt x="1718" y="8044"/>
                    <a:pt x="1549" y="8097"/>
                    <a:pt x="1459" y="8241"/>
                  </a:cubicBezTo>
                  <a:cubicBezTo>
                    <a:pt x="1225" y="8629"/>
                    <a:pt x="1760" y="9011"/>
                    <a:pt x="1874" y="9198"/>
                  </a:cubicBezTo>
                  <a:cubicBezTo>
                    <a:pt x="1679" y="9120"/>
                    <a:pt x="1349" y="9041"/>
                    <a:pt x="1037" y="9041"/>
                  </a:cubicBezTo>
                  <a:cubicBezTo>
                    <a:pt x="707" y="9041"/>
                    <a:pt x="398" y="9130"/>
                    <a:pt x="295" y="9406"/>
                  </a:cubicBezTo>
                  <a:cubicBezTo>
                    <a:pt x="1" y="10208"/>
                    <a:pt x="2262" y="11707"/>
                    <a:pt x="3640" y="11720"/>
                  </a:cubicBezTo>
                  <a:cubicBezTo>
                    <a:pt x="3653" y="11721"/>
                    <a:pt x="3666" y="11721"/>
                    <a:pt x="3679" y="11721"/>
                  </a:cubicBezTo>
                  <a:cubicBezTo>
                    <a:pt x="4636" y="11721"/>
                    <a:pt x="5569" y="11235"/>
                    <a:pt x="6169" y="10496"/>
                  </a:cubicBezTo>
                  <a:cubicBezTo>
                    <a:pt x="6404" y="10215"/>
                    <a:pt x="6591" y="9867"/>
                    <a:pt x="6551" y="9506"/>
                  </a:cubicBezTo>
                  <a:cubicBezTo>
                    <a:pt x="6531" y="9298"/>
                    <a:pt x="6437" y="9111"/>
                    <a:pt x="6323" y="8937"/>
                  </a:cubicBezTo>
                  <a:cubicBezTo>
                    <a:pt x="6189" y="8710"/>
                    <a:pt x="6029" y="8496"/>
                    <a:pt x="5848" y="8302"/>
                  </a:cubicBezTo>
                  <a:cubicBezTo>
                    <a:pt x="6711" y="7699"/>
                    <a:pt x="7487" y="7024"/>
                    <a:pt x="8257" y="6314"/>
                  </a:cubicBezTo>
                  <a:cubicBezTo>
                    <a:pt x="8906" y="5712"/>
                    <a:pt x="9535" y="5043"/>
                    <a:pt x="9836" y="4214"/>
                  </a:cubicBezTo>
                  <a:cubicBezTo>
                    <a:pt x="10124" y="3411"/>
                    <a:pt x="10070" y="2487"/>
                    <a:pt x="9689" y="1718"/>
                  </a:cubicBezTo>
                  <a:cubicBezTo>
                    <a:pt x="9307" y="955"/>
                    <a:pt x="8605" y="353"/>
                    <a:pt x="7789" y="99"/>
                  </a:cubicBezTo>
                  <a:cubicBezTo>
                    <a:pt x="7575" y="32"/>
                    <a:pt x="7379" y="1"/>
                    <a:pt x="72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7" name="Google Shape;3727;p35"/>
            <p:cNvSpPr/>
            <p:nvPr/>
          </p:nvSpPr>
          <p:spPr>
            <a:xfrm>
              <a:off x="700275" y="2467000"/>
              <a:ext cx="38500" cy="139800"/>
            </a:xfrm>
            <a:custGeom>
              <a:avLst/>
              <a:gdLst/>
              <a:ahLst/>
              <a:cxnLst/>
              <a:rect l="l" t="t" r="r" b="b"/>
              <a:pathLst>
                <a:path w="1540" h="5592" extrusionOk="0">
                  <a:moveTo>
                    <a:pt x="101" y="1"/>
                  </a:moveTo>
                  <a:lnTo>
                    <a:pt x="101" y="1"/>
                  </a:lnTo>
                  <a:cubicBezTo>
                    <a:pt x="0" y="1225"/>
                    <a:pt x="40" y="2463"/>
                    <a:pt x="214" y="3674"/>
                  </a:cubicBezTo>
                  <a:cubicBezTo>
                    <a:pt x="284" y="4148"/>
                    <a:pt x="454" y="5592"/>
                    <a:pt x="833" y="5592"/>
                  </a:cubicBezTo>
                  <a:cubicBezTo>
                    <a:pt x="924" y="5592"/>
                    <a:pt x="1027" y="5508"/>
                    <a:pt x="1144" y="5306"/>
                  </a:cubicBezTo>
                  <a:cubicBezTo>
                    <a:pt x="1539" y="4624"/>
                    <a:pt x="1251" y="3199"/>
                    <a:pt x="1191" y="2450"/>
                  </a:cubicBezTo>
                  <a:cubicBezTo>
                    <a:pt x="1097" y="1192"/>
                    <a:pt x="87" y="175"/>
                    <a:pt x="101" y="1"/>
                  </a:cubicBezTo>
                  <a:close/>
                </a:path>
              </a:pathLst>
            </a:custGeom>
            <a:solidFill>
              <a:srgbClr val="FEB61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8" name="Google Shape;3728;p35"/>
            <p:cNvSpPr/>
            <p:nvPr/>
          </p:nvSpPr>
          <p:spPr>
            <a:xfrm>
              <a:off x="755625" y="2618225"/>
              <a:ext cx="37500" cy="28925"/>
            </a:xfrm>
            <a:custGeom>
              <a:avLst/>
              <a:gdLst/>
              <a:ahLst/>
              <a:cxnLst/>
              <a:rect l="l" t="t" r="r" b="b"/>
              <a:pathLst>
                <a:path w="1500" h="1157" extrusionOk="0">
                  <a:moveTo>
                    <a:pt x="911" y="0"/>
                  </a:moveTo>
                  <a:cubicBezTo>
                    <a:pt x="1051" y="923"/>
                    <a:pt x="1" y="957"/>
                    <a:pt x="1" y="957"/>
                  </a:cubicBezTo>
                  <a:cubicBezTo>
                    <a:pt x="1" y="957"/>
                    <a:pt x="252" y="1156"/>
                    <a:pt x="558" y="1156"/>
                  </a:cubicBezTo>
                  <a:cubicBezTo>
                    <a:pt x="704" y="1156"/>
                    <a:pt x="862" y="1111"/>
                    <a:pt x="1011" y="977"/>
                  </a:cubicBezTo>
                  <a:cubicBezTo>
                    <a:pt x="1499" y="549"/>
                    <a:pt x="911" y="0"/>
                    <a:pt x="9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9" name="Google Shape;3729;p35"/>
            <p:cNvSpPr/>
            <p:nvPr/>
          </p:nvSpPr>
          <p:spPr>
            <a:xfrm>
              <a:off x="787425" y="2651200"/>
              <a:ext cx="51250" cy="18950"/>
            </a:xfrm>
            <a:custGeom>
              <a:avLst/>
              <a:gdLst/>
              <a:ahLst/>
              <a:cxnLst/>
              <a:rect l="l" t="t" r="r" b="b"/>
              <a:pathLst>
                <a:path w="2050" h="758" extrusionOk="0">
                  <a:moveTo>
                    <a:pt x="1376" y="1"/>
                  </a:moveTo>
                  <a:cubicBezTo>
                    <a:pt x="1275" y="1"/>
                    <a:pt x="1161" y="11"/>
                    <a:pt x="1037" y="33"/>
                  </a:cubicBezTo>
                  <a:cubicBezTo>
                    <a:pt x="876" y="66"/>
                    <a:pt x="0" y="220"/>
                    <a:pt x="74" y="621"/>
                  </a:cubicBezTo>
                  <a:cubicBezTo>
                    <a:pt x="90" y="720"/>
                    <a:pt x="218" y="757"/>
                    <a:pt x="396" y="757"/>
                  </a:cubicBezTo>
                  <a:cubicBezTo>
                    <a:pt x="799" y="757"/>
                    <a:pt x="1456" y="565"/>
                    <a:pt x="1646" y="454"/>
                  </a:cubicBezTo>
                  <a:cubicBezTo>
                    <a:pt x="2050" y="227"/>
                    <a:pt x="1859" y="1"/>
                    <a:pt x="13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0" name="Google Shape;3730;p35"/>
            <p:cNvSpPr/>
            <p:nvPr/>
          </p:nvSpPr>
          <p:spPr>
            <a:xfrm>
              <a:off x="655950" y="2679300"/>
              <a:ext cx="51225" cy="18850"/>
            </a:xfrm>
            <a:custGeom>
              <a:avLst/>
              <a:gdLst/>
              <a:ahLst/>
              <a:cxnLst/>
              <a:rect l="l" t="t" r="r" b="b"/>
              <a:pathLst>
                <a:path w="2049" h="754" extrusionOk="0">
                  <a:moveTo>
                    <a:pt x="1379" y="0"/>
                  </a:moveTo>
                  <a:cubicBezTo>
                    <a:pt x="1277" y="0"/>
                    <a:pt x="1162" y="10"/>
                    <a:pt x="1037" y="33"/>
                  </a:cubicBezTo>
                  <a:cubicBezTo>
                    <a:pt x="877" y="59"/>
                    <a:pt x="0" y="213"/>
                    <a:pt x="67" y="615"/>
                  </a:cubicBezTo>
                  <a:cubicBezTo>
                    <a:pt x="86" y="716"/>
                    <a:pt x="216" y="754"/>
                    <a:pt x="395" y="754"/>
                  </a:cubicBezTo>
                  <a:cubicBezTo>
                    <a:pt x="799" y="754"/>
                    <a:pt x="1452" y="561"/>
                    <a:pt x="1646" y="454"/>
                  </a:cubicBezTo>
                  <a:cubicBezTo>
                    <a:pt x="2049" y="223"/>
                    <a:pt x="1856" y="0"/>
                    <a:pt x="137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1" name="Google Shape;3731;p35"/>
            <p:cNvSpPr/>
            <p:nvPr/>
          </p:nvSpPr>
          <p:spPr>
            <a:xfrm>
              <a:off x="599900" y="2781425"/>
              <a:ext cx="18775" cy="13925"/>
            </a:xfrm>
            <a:custGeom>
              <a:avLst/>
              <a:gdLst/>
              <a:ahLst/>
              <a:cxnLst/>
              <a:rect l="l" t="t" r="r" b="b"/>
              <a:pathLst>
                <a:path w="751" h="557" extrusionOk="0">
                  <a:moveTo>
                    <a:pt x="203" y="0"/>
                  </a:moveTo>
                  <a:cubicBezTo>
                    <a:pt x="138" y="0"/>
                    <a:pt x="73" y="38"/>
                    <a:pt x="41" y="96"/>
                  </a:cubicBezTo>
                  <a:cubicBezTo>
                    <a:pt x="1" y="163"/>
                    <a:pt x="8" y="276"/>
                    <a:pt x="74" y="323"/>
                  </a:cubicBezTo>
                  <a:cubicBezTo>
                    <a:pt x="175" y="410"/>
                    <a:pt x="302" y="477"/>
                    <a:pt x="422" y="531"/>
                  </a:cubicBezTo>
                  <a:cubicBezTo>
                    <a:pt x="458" y="547"/>
                    <a:pt x="496" y="556"/>
                    <a:pt x="533" y="556"/>
                  </a:cubicBezTo>
                  <a:cubicBezTo>
                    <a:pt x="600" y="556"/>
                    <a:pt x="662" y="526"/>
                    <a:pt x="697" y="457"/>
                  </a:cubicBezTo>
                  <a:cubicBezTo>
                    <a:pt x="750" y="363"/>
                    <a:pt x="723" y="243"/>
                    <a:pt x="630" y="183"/>
                  </a:cubicBezTo>
                  <a:cubicBezTo>
                    <a:pt x="516" y="116"/>
                    <a:pt x="382" y="49"/>
                    <a:pt x="255" y="9"/>
                  </a:cubicBezTo>
                  <a:cubicBezTo>
                    <a:pt x="238" y="3"/>
                    <a:pt x="221" y="0"/>
                    <a:pt x="20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2" name="Google Shape;3732;p35"/>
            <p:cNvSpPr/>
            <p:nvPr/>
          </p:nvSpPr>
          <p:spPr>
            <a:xfrm>
              <a:off x="626000" y="2754150"/>
              <a:ext cx="18750" cy="13925"/>
            </a:xfrm>
            <a:custGeom>
              <a:avLst/>
              <a:gdLst/>
              <a:ahLst/>
              <a:cxnLst/>
              <a:rect l="l" t="t" r="r" b="b"/>
              <a:pathLst>
                <a:path w="750" h="557" extrusionOk="0">
                  <a:moveTo>
                    <a:pt x="203" y="1"/>
                  </a:moveTo>
                  <a:cubicBezTo>
                    <a:pt x="137" y="1"/>
                    <a:pt x="72" y="38"/>
                    <a:pt x="41" y="96"/>
                  </a:cubicBezTo>
                  <a:cubicBezTo>
                    <a:pt x="1" y="163"/>
                    <a:pt x="1" y="277"/>
                    <a:pt x="67" y="324"/>
                  </a:cubicBezTo>
                  <a:cubicBezTo>
                    <a:pt x="175" y="411"/>
                    <a:pt x="295" y="478"/>
                    <a:pt x="422" y="531"/>
                  </a:cubicBezTo>
                  <a:cubicBezTo>
                    <a:pt x="455" y="548"/>
                    <a:pt x="493" y="557"/>
                    <a:pt x="529" y="557"/>
                  </a:cubicBezTo>
                  <a:cubicBezTo>
                    <a:pt x="597" y="557"/>
                    <a:pt x="662" y="527"/>
                    <a:pt x="696" y="458"/>
                  </a:cubicBezTo>
                  <a:cubicBezTo>
                    <a:pt x="750" y="364"/>
                    <a:pt x="723" y="243"/>
                    <a:pt x="623" y="183"/>
                  </a:cubicBezTo>
                  <a:cubicBezTo>
                    <a:pt x="509" y="116"/>
                    <a:pt x="382" y="49"/>
                    <a:pt x="255" y="9"/>
                  </a:cubicBezTo>
                  <a:cubicBezTo>
                    <a:pt x="238" y="4"/>
                    <a:pt x="220" y="1"/>
                    <a:pt x="20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3" name="Google Shape;3733;p35"/>
            <p:cNvSpPr/>
            <p:nvPr/>
          </p:nvSpPr>
          <p:spPr>
            <a:xfrm>
              <a:off x="684325" y="2727350"/>
              <a:ext cx="48025" cy="105450"/>
            </a:xfrm>
            <a:custGeom>
              <a:avLst/>
              <a:gdLst/>
              <a:ahLst/>
              <a:cxnLst/>
              <a:rect l="l" t="t" r="r" b="b"/>
              <a:pathLst>
                <a:path w="1921" h="4218" extrusionOk="0">
                  <a:moveTo>
                    <a:pt x="1649" y="0"/>
                  </a:moveTo>
                  <a:cubicBezTo>
                    <a:pt x="1525" y="0"/>
                    <a:pt x="1395" y="53"/>
                    <a:pt x="1307" y="131"/>
                  </a:cubicBezTo>
                  <a:cubicBezTo>
                    <a:pt x="1229" y="199"/>
                    <a:pt x="1301" y="304"/>
                    <a:pt x="1386" y="304"/>
                  </a:cubicBezTo>
                  <a:cubicBezTo>
                    <a:pt x="1402" y="304"/>
                    <a:pt x="1418" y="300"/>
                    <a:pt x="1434" y="292"/>
                  </a:cubicBezTo>
                  <a:cubicBezTo>
                    <a:pt x="1468" y="278"/>
                    <a:pt x="1501" y="265"/>
                    <a:pt x="1541" y="258"/>
                  </a:cubicBezTo>
                  <a:lnTo>
                    <a:pt x="1541" y="258"/>
                  </a:lnTo>
                  <a:cubicBezTo>
                    <a:pt x="1689" y="1730"/>
                    <a:pt x="1234" y="3242"/>
                    <a:pt x="23" y="4166"/>
                  </a:cubicBezTo>
                  <a:cubicBezTo>
                    <a:pt x="0" y="4182"/>
                    <a:pt x="15" y="4217"/>
                    <a:pt x="40" y="4217"/>
                  </a:cubicBezTo>
                  <a:cubicBezTo>
                    <a:pt x="45" y="4217"/>
                    <a:pt x="50" y="4216"/>
                    <a:pt x="56" y="4212"/>
                  </a:cubicBezTo>
                  <a:cubicBezTo>
                    <a:pt x="1327" y="3276"/>
                    <a:pt x="1843" y="1804"/>
                    <a:pt x="1722" y="265"/>
                  </a:cubicBezTo>
                  <a:lnTo>
                    <a:pt x="1722" y="265"/>
                  </a:lnTo>
                  <a:cubicBezTo>
                    <a:pt x="1731" y="267"/>
                    <a:pt x="1740" y="267"/>
                    <a:pt x="1749" y="267"/>
                  </a:cubicBezTo>
                  <a:cubicBezTo>
                    <a:pt x="1882" y="267"/>
                    <a:pt x="1921" y="81"/>
                    <a:pt x="1782" y="24"/>
                  </a:cubicBezTo>
                  <a:cubicBezTo>
                    <a:pt x="1740" y="8"/>
                    <a:pt x="1695" y="0"/>
                    <a:pt x="16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4" name="Google Shape;3734;p35"/>
            <p:cNvSpPr/>
            <p:nvPr/>
          </p:nvSpPr>
          <p:spPr>
            <a:xfrm>
              <a:off x="681525" y="2642475"/>
              <a:ext cx="37825" cy="23225"/>
            </a:xfrm>
            <a:custGeom>
              <a:avLst/>
              <a:gdLst/>
              <a:ahLst/>
              <a:cxnLst/>
              <a:rect l="l" t="t" r="r" b="b"/>
              <a:pathLst>
                <a:path w="1513" h="929" extrusionOk="0">
                  <a:moveTo>
                    <a:pt x="1259" y="0"/>
                  </a:moveTo>
                  <a:lnTo>
                    <a:pt x="1259" y="0"/>
                  </a:lnTo>
                  <a:cubicBezTo>
                    <a:pt x="1105" y="421"/>
                    <a:pt x="809" y="530"/>
                    <a:pt x="543" y="530"/>
                  </a:cubicBezTo>
                  <a:cubicBezTo>
                    <a:pt x="254" y="530"/>
                    <a:pt x="1" y="402"/>
                    <a:pt x="1" y="402"/>
                  </a:cubicBezTo>
                  <a:lnTo>
                    <a:pt x="1" y="402"/>
                  </a:lnTo>
                  <a:cubicBezTo>
                    <a:pt x="1" y="402"/>
                    <a:pt x="220" y="928"/>
                    <a:pt x="714" y="928"/>
                  </a:cubicBezTo>
                  <a:cubicBezTo>
                    <a:pt x="765" y="928"/>
                    <a:pt x="820" y="923"/>
                    <a:pt x="877" y="910"/>
                  </a:cubicBezTo>
                  <a:cubicBezTo>
                    <a:pt x="1513" y="763"/>
                    <a:pt x="1259" y="0"/>
                    <a:pt x="125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1">
  <p:cSld name="CUSTOM_9_1">
    <p:spTree>
      <p:nvGrpSpPr>
        <p:cNvPr id="1" name="Shape 3735"/>
        <p:cNvGrpSpPr/>
        <p:nvPr/>
      </p:nvGrpSpPr>
      <p:grpSpPr>
        <a:xfrm>
          <a:off x="0" y="0"/>
          <a:ext cx="0" cy="0"/>
          <a:chOff x="0" y="0"/>
          <a:chExt cx="0" cy="0"/>
        </a:xfrm>
      </p:grpSpPr>
      <p:grpSp>
        <p:nvGrpSpPr>
          <p:cNvPr id="3736" name="Google Shape;3736;p36"/>
          <p:cNvGrpSpPr/>
          <p:nvPr/>
        </p:nvGrpSpPr>
        <p:grpSpPr>
          <a:xfrm>
            <a:off x="-60875" y="-44400"/>
            <a:ext cx="9265800" cy="5311635"/>
            <a:chOff x="-60875" y="-44400"/>
            <a:chExt cx="9265800" cy="5311635"/>
          </a:xfrm>
        </p:grpSpPr>
        <p:grpSp>
          <p:nvGrpSpPr>
            <p:cNvPr id="3737" name="Google Shape;3737;p36"/>
            <p:cNvGrpSpPr/>
            <p:nvPr/>
          </p:nvGrpSpPr>
          <p:grpSpPr>
            <a:xfrm>
              <a:off x="-60875" y="-44400"/>
              <a:ext cx="9265800" cy="5276700"/>
              <a:chOff x="-60875" y="-44400"/>
              <a:chExt cx="9265800" cy="5276700"/>
            </a:xfrm>
          </p:grpSpPr>
          <p:grpSp>
            <p:nvGrpSpPr>
              <p:cNvPr id="3738" name="Google Shape;3738;p36"/>
              <p:cNvGrpSpPr/>
              <p:nvPr/>
            </p:nvGrpSpPr>
            <p:grpSpPr>
              <a:xfrm>
                <a:off x="-60875" y="292275"/>
                <a:ext cx="9265800" cy="4558950"/>
                <a:chOff x="-60875" y="292275"/>
                <a:chExt cx="9265800" cy="4558950"/>
              </a:xfrm>
            </p:grpSpPr>
            <p:cxnSp>
              <p:nvCxnSpPr>
                <p:cNvPr id="3739" name="Google Shape;3739;p36"/>
                <p:cNvCxnSpPr/>
                <p:nvPr/>
              </p:nvCxnSpPr>
              <p:spPr>
                <a:xfrm>
                  <a:off x="-60875" y="2922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3740" name="Google Shape;3740;p36"/>
                <p:cNvCxnSpPr/>
                <p:nvPr/>
              </p:nvCxnSpPr>
              <p:spPr>
                <a:xfrm>
                  <a:off x="-60875" y="7067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3741" name="Google Shape;3741;p36"/>
                <p:cNvCxnSpPr/>
                <p:nvPr/>
              </p:nvCxnSpPr>
              <p:spPr>
                <a:xfrm>
                  <a:off x="-60875" y="11211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3742" name="Google Shape;3742;p36"/>
                <p:cNvCxnSpPr/>
                <p:nvPr/>
              </p:nvCxnSpPr>
              <p:spPr>
                <a:xfrm>
                  <a:off x="-60875" y="15356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3743" name="Google Shape;3743;p36"/>
                <p:cNvCxnSpPr/>
                <p:nvPr/>
              </p:nvCxnSpPr>
              <p:spPr>
                <a:xfrm>
                  <a:off x="-60875" y="19500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3744" name="Google Shape;3744;p36"/>
                <p:cNvCxnSpPr/>
                <p:nvPr/>
              </p:nvCxnSpPr>
              <p:spPr>
                <a:xfrm>
                  <a:off x="-60875" y="23645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3745" name="Google Shape;3745;p36"/>
                <p:cNvCxnSpPr/>
                <p:nvPr/>
              </p:nvCxnSpPr>
              <p:spPr>
                <a:xfrm>
                  <a:off x="-60875" y="27789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3746" name="Google Shape;3746;p36"/>
                <p:cNvCxnSpPr/>
                <p:nvPr/>
              </p:nvCxnSpPr>
              <p:spPr>
                <a:xfrm>
                  <a:off x="-60875" y="31934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3747" name="Google Shape;3747;p36"/>
                <p:cNvCxnSpPr/>
                <p:nvPr/>
              </p:nvCxnSpPr>
              <p:spPr>
                <a:xfrm>
                  <a:off x="-60875" y="36078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3748" name="Google Shape;3748;p36"/>
                <p:cNvCxnSpPr/>
                <p:nvPr/>
              </p:nvCxnSpPr>
              <p:spPr>
                <a:xfrm>
                  <a:off x="-60875" y="402232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3749" name="Google Shape;3749;p36"/>
                <p:cNvCxnSpPr/>
                <p:nvPr/>
              </p:nvCxnSpPr>
              <p:spPr>
                <a:xfrm>
                  <a:off x="-60875" y="4436775"/>
                  <a:ext cx="9265800" cy="0"/>
                </a:xfrm>
                <a:prstGeom prst="straightConnector1">
                  <a:avLst/>
                </a:prstGeom>
                <a:noFill/>
                <a:ln w="9525" cap="flat" cmpd="sng">
                  <a:solidFill>
                    <a:srgbClr val="FAD6B3"/>
                  </a:solidFill>
                  <a:prstDash val="solid"/>
                  <a:round/>
                  <a:headEnd type="none" w="med" len="med"/>
                  <a:tailEnd type="none" w="med" len="med"/>
                </a:ln>
              </p:spPr>
            </p:cxnSp>
            <p:cxnSp>
              <p:nvCxnSpPr>
                <p:cNvPr id="3750" name="Google Shape;3750;p36"/>
                <p:cNvCxnSpPr/>
                <p:nvPr/>
              </p:nvCxnSpPr>
              <p:spPr>
                <a:xfrm>
                  <a:off x="-60875" y="4851225"/>
                  <a:ext cx="9265800" cy="0"/>
                </a:xfrm>
                <a:prstGeom prst="straightConnector1">
                  <a:avLst/>
                </a:prstGeom>
                <a:noFill/>
                <a:ln w="9525" cap="flat" cmpd="sng">
                  <a:solidFill>
                    <a:srgbClr val="FAD6B3"/>
                  </a:solidFill>
                  <a:prstDash val="solid"/>
                  <a:round/>
                  <a:headEnd type="none" w="med" len="med"/>
                  <a:tailEnd type="none" w="med" len="med"/>
                </a:ln>
              </p:spPr>
            </p:cxnSp>
          </p:grpSp>
          <p:grpSp>
            <p:nvGrpSpPr>
              <p:cNvPr id="3751" name="Google Shape;3751;p36"/>
              <p:cNvGrpSpPr/>
              <p:nvPr/>
            </p:nvGrpSpPr>
            <p:grpSpPr>
              <a:xfrm>
                <a:off x="424088" y="-44400"/>
                <a:ext cx="8295875" cy="5276700"/>
                <a:chOff x="424088" y="-44400"/>
                <a:chExt cx="8295875" cy="5276700"/>
              </a:xfrm>
            </p:grpSpPr>
            <p:cxnSp>
              <p:nvCxnSpPr>
                <p:cNvPr id="3752" name="Google Shape;3752;p36"/>
                <p:cNvCxnSpPr/>
                <p:nvPr/>
              </p:nvCxnSpPr>
              <p:spPr>
                <a:xfrm>
                  <a:off x="4240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753" name="Google Shape;3753;p36"/>
                <p:cNvCxnSpPr/>
                <p:nvPr/>
              </p:nvCxnSpPr>
              <p:spPr>
                <a:xfrm>
                  <a:off x="8607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754" name="Google Shape;3754;p36"/>
                <p:cNvCxnSpPr/>
                <p:nvPr/>
              </p:nvCxnSpPr>
              <p:spPr>
                <a:xfrm>
                  <a:off x="12973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755" name="Google Shape;3755;p36"/>
                <p:cNvCxnSpPr/>
                <p:nvPr/>
              </p:nvCxnSpPr>
              <p:spPr>
                <a:xfrm>
                  <a:off x="173396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756" name="Google Shape;3756;p36"/>
                <p:cNvCxnSpPr/>
                <p:nvPr/>
              </p:nvCxnSpPr>
              <p:spPr>
                <a:xfrm>
                  <a:off x="21705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757" name="Google Shape;3757;p36"/>
                <p:cNvCxnSpPr/>
                <p:nvPr/>
              </p:nvCxnSpPr>
              <p:spPr>
                <a:xfrm>
                  <a:off x="26072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758" name="Google Shape;3758;p36"/>
                <p:cNvCxnSpPr/>
                <p:nvPr/>
              </p:nvCxnSpPr>
              <p:spPr>
                <a:xfrm>
                  <a:off x="30438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759" name="Google Shape;3759;p36"/>
                <p:cNvCxnSpPr/>
                <p:nvPr/>
              </p:nvCxnSpPr>
              <p:spPr>
                <a:xfrm>
                  <a:off x="348046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760" name="Google Shape;3760;p36"/>
                <p:cNvCxnSpPr/>
                <p:nvPr/>
              </p:nvCxnSpPr>
              <p:spPr>
                <a:xfrm>
                  <a:off x="39170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761" name="Google Shape;3761;p36"/>
                <p:cNvCxnSpPr/>
                <p:nvPr/>
              </p:nvCxnSpPr>
              <p:spPr>
                <a:xfrm>
                  <a:off x="43537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762" name="Google Shape;3762;p36"/>
                <p:cNvCxnSpPr/>
                <p:nvPr/>
              </p:nvCxnSpPr>
              <p:spPr>
                <a:xfrm>
                  <a:off x="47903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763" name="Google Shape;3763;p36"/>
                <p:cNvCxnSpPr/>
                <p:nvPr/>
              </p:nvCxnSpPr>
              <p:spPr>
                <a:xfrm>
                  <a:off x="522696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764" name="Google Shape;3764;p36"/>
                <p:cNvCxnSpPr/>
                <p:nvPr/>
              </p:nvCxnSpPr>
              <p:spPr>
                <a:xfrm>
                  <a:off x="56635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765" name="Google Shape;3765;p36"/>
                <p:cNvCxnSpPr/>
                <p:nvPr/>
              </p:nvCxnSpPr>
              <p:spPr>
                <a:xfrm>
                  <a:off x="61002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766" name="Google Shape;3766;p36"/>
                <p:cNvCxnSpPr/>
                <p:nvPr/>
              </p:nvCxnSpPr>
              <p:spPr>
                <a:xfrm>
                  <a:off x="65368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767" name="Google Shape;3767;p36"/>
                <p:cNvCxnSpPr/>
                <p:nvPr/>
              </p:nvCxnSpPr>
              <p:spPr>
                <a:xfrm>
                  <a:off x="697346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768" name="Google Shape;3768;p36"/>
                <p:cNvCxnSpPr/>
                <p:nvPr/>
              </p:nvCxnSpPr>
              <p:spPr>
                <a:xfrm>
                  <a:off x="741008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769" name="Google Shape;3769;p36"/>
                <p:cNvCxnSpPr/>
                <p:nvPr/>
              </p:nvCxnSpPr>
              <p:spPr>
                <a:xfrm>
                  <a:off x="7846713"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770" name="Google Shape;3770;p36"/>
                <p:cNvCxnSpPr/>
                <p:nvPr/>
              </p:nvCxnSpPr>
              <p:spPr>
                <a:xfrm>
                  <a:off x="8283338" y="-44400"/>
                  <a:ext cx="0" cy="5276700"/>
                </a:xfrm>
                <a:prstGeom prst="straightConnector1">
                  <a:avLst/>
                </a:prstGeom>
                <a:noFill/>
                <a:ln w="9525" cap="flat" cmpd="sng">
                  <a:solidFill>
                    <a:srgbClr val="FAD6B3"/>
                  </a:solidFill>
                  <a:prstDash val="solid"/>
                  <a:round/>
                  <a:headEnd type="none" w="med" len="med"/>
                  <a:tailEnd type="none" w="med" len="med"/>
                </a:ln>
              </p:spPr>
            </p:cxnSp>
            <p:cxnSp>
              <p:nvCxnSpPr>
                <p:cNvPr id="3771" name="Google Shape;3771;p36"/>
                <p:cNvCxnSpPr/>
                <p:nvPr/>
              </p:nvCxnSpPr>
              <p:spPr>
                <a:xfrm>
                  <a:off x="8719963" y="-44400"/>
                  <a:ext cx="0" cy="5276700"/>
                </a:xfrm>
                <a:prstGeom prst="straightConnector1">
                  <a:avLst/>
                </a:prstGeom>
                <a:noFill/>
                <a:ln w="9525" cap="flat" cmpd="sng">
                  <a:solidFill>
                    <a:srgbClr val="FAD6B3"/>
                  </a:solidFill>
                  <a:prstDash val="solid"/>
                  <a:round/>
                  <a:headEnd type="none" w="med" len="med"/>
                  <a:tailEnd type="none" w="med" len="med"/>
                </a:ln>
              </p:spPr>
            </p:cxnSp>
          </p:grpSp>
        </p:grpSp>
        <p:sp>
          <p:nvSpPr>
            <p:cNvPr id="3772" name="Google Shape;3772;p36"/>
            <p:cNvSpPr/>
            <p:nvPr/>
          </p:nvSpPr>
          <p:spPr>
            <a:xfrm rot="615569" flipH="1">
              <a:off x="6343872" y="5221759"/>
              <a:ext cx="32631" cy="42913"/>
            </a:xfrm>
            <a:custGeom>
              <a:avLst/>
              <a:gdLst/>
              <a:ahLst/>
              <a:cxnLst/>
              <a:rect l="l" t="t" r="r" b="b"/>
              <a:pathLst>
                <a:path w="1298" h="1707" extrusionOk="0">
                  <a:moveTo>
                    <a:pt x="275" y="1"/>
                  </a:moveTo>
                  <a:cubicBezTo>
                    <a:pt x="233" y="1"/>
                    <a:pt x="191" y="12"/>
                    <a:pt x="153" y="34"/>
                  </a:cubicBezTo>
                  <a:cubicBezTo>
                    <a:pt x="39" y="100"/>
                    <a:pt x="0" y="247"/>
                    <a:pt x="68" y="362"/>
                  </a:cubicBezTo>
                  <a:cubicBezTo>
                    <a:pt x="312" y="776"/>
                    <a:pt x="564" y="1187"/>
                    <a:pt x="822" y="1595"/>
                  </a:cubicBezTo>
                  <a:cubicBezTo>
                    <a:pt x="869" y="1667"/>
                    <a:pt x="947" y="1707"/>
                    <a:pt x="1026" y="1707"/>
                  </a:cubicBezTo>
                  <a:cubicBezTo>
                    <a:pt x="1069" y="1707"/>
                    <a:pt x="1114" y="1694"/>
                    <a:pt x="1152" y="1670"/>
                  </a:cubicBezTo>
                  <a:cubicBezTo>
                    <a:pt x="1265" y="1600"/>
                    <a:pt x="1298" y="1452"/>
                    <a:pt x="1227" y="1340"/>
                  </a:cubicBezTo>
                  <a:cubicBezTo>
                    <a:pt x="972" y="938"/>
                    <a:pt x="723" y="529"/>
                    <a:pt x="480" y="119"/>
                  </a:cubicBezTo>
                  <a:cubicBezTo>
                    <a:pt x="436" y="43"/>
                    <a:pt x="356" y="1"/>
                    <a:pt x="275" y="1"/>
                  </a:cubicBezTo>
                  <a:close/>
                </a:path>
              </a:pathLst>
            </a:custGeom>
            <a:solidFill>
              <a:srgbClr val="004468"/>
            </a:solidFill>
            <a:ln w="9525" cap="flat" cmpd="sng">
              <a:solidFill>
                <a:srgbClr val="FAD6B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73" name="Google Shape;3773;p36"/>
          <p:cNvGrpSpPr/>
          <p:nvPr/>
        </p:nvGrpSpPr>
        <p:grpSpPr>
          <a:xfrm>
            <a:off x="274200" y="323415"/>
            <a:ext cx="8595600" cy="4496670"/>
            <a:chOff x="303850" y="534800"/>
            <a:chExt cx="8595600" cy="4153200"/>
          </a:xfrm>
        </p:grpSpPr>
        <p:sp>
          <p:nvSpPr>
            <p:cNvPr id="3774" name="Google Shape;3774;p36"/>
            <p:cNvSpPr/>
            <p:nvPr/>
          </p:nvSpPr>
          <p:spPr>
            <a:xfrm>
              <a:off x="303850" y="534800"/>
              <a:ext cx="8595600" cy="4153200"/>
            </a:xfrm>
            <a:prstGeom prst="roundRect">
              <a:avLst>
                <a:gd name="adj" fmla="val 16667"/>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75" name="Google Shape;3775;p36"/>
            <p:cNvGrpSpPr/>
            <p:nvPr/>
          </p:nvGrpSpPr>
          <p:grpSpPr>
            <a:xfrm>
              <a:off x="337400" y="785925"/>
              <a:ext cx="8512925" cy="3650958"/>
              <a:chOff x="337400" y="696600"/>
              <a:chExt cx="8512925" cy="3650958"/>
            </a:xfrm>
          </p:grpSpPr>
          <p:cxnSp>
            <p:nvCxnSpPr>
              <p:cNvPr id="3776" name="Google Shape;3776;p36"/>
              <p:cNvCxnSpPr/>
              <p:nvPr/>
            </p:nvCxnSpPr>
            <p:spPr>
              <a:xfrm>
                <a:off x="549850" y="696600"/>
                <a:ext cx="8128800" cy="0"/>
              </a:xfrm>
              <a:prstGeom prst="straightConnector1">
                <a:avLst/>
              </a:prstGeom>
              <a:noFill/>
              <a:ln w="9525" cap="flat" cmpd="sng">
                <a:solidFill>
                  <a:srgbClr val="F5F5F5"/>
                </a:solidFill>
                <a:prstDash val="solid"/>
                <a:round/>
                <a:headEnd type="none" w="med" len="med"/>
                <a:tailEnd type="none" w="med" len="med"/>
              </a:ln>
            </p:spPr>
          </p:cxnSp>
          <p:cxnSp>
            <p:nvCxnSpPr>
              <p:cNvPr id="3777" name="Google Shape;3777;p36"/>
              <p:cNvCxnSpPr/>
              <p:nvPr/>
            </p:nvCxnSpPr>
            <p:spPr>
              <a:xfrm>
                <a:off x="341125" y="1061600"/>
                <a:ext cx="8509200" cy="0"/>
              </a:xfrm>
              <a:prstGeom prst="straightConnector1">
                <a:avLst/>
              </a:prstGeom>
              <a:noFill/>
              <a:ln w="9525" cap="flat" cmpd="sng">
                <a:solidFill>
                  <a:srgbClr val="F5F5F5"/>
                </a:solidFill>
                <a:prstDash val="solid"/>
                <a:round/>
                <a:headEnd type="none" w="med" len="med"/>
                <a:tailEnd type="none" w="med" len="med"/>
              </a:ln>
            </p:spPr>
          </p:cxnSp>
          <p:cxnSp>
            <p:nvCxnSpPr>
              <p:cNvPr id="3778" name="Google Shape;3778;p36"/>
              <p:cNvCxnSpPr/>
              <p:nvPr/>
            </p:nvCxnSpPr>
            <p:spPr>
              <a:xfrm>
                <a:off x="344850" y="1426600"/>
                <a:ext cx="8450100" cy="0"/>
              </a:xfrm>
              <a:prstGeom prst="straightConnector1">
                <a:avLst/>
              </a:prstGeom>
              <a:noFill/>
              <a:ln w="9525" cap="flat" cmpd="sng">
                <a:solidFill>
                  <a:srgbClr val="F5F5F5"/>
                </a:solidFill>
                <a:prstDash val="solid"/>
                <a:round/>
                <a:headEnd type="none" w="med" len="med"/>
                <a:tailEnd type="none" w="med" len="med"/>
              </a:ln>
            </p:spPr>
          </p:cxnSp>
          <p:cxnSp>
            <p:nvCxnSpPr>
              <p:cNvPr id="3779" name="Google Shape;3779;p36"/>
              <p:cNvCxnSpPr/>
              <p:nvPr/>
            </p:nvCxnSpPr>
            <p:spPr>
              <a:xfrm>
                <a:off x="352300" y="1791600"/>
                <a:ext cx="8427900" cy="0"/>
              </a:xfrm>
              <a:prstGeom prst="straightConnector1">
                <a:avLst/>
              </a:prstGeom>
              <a:noFill/>
              <a:ln w="9525" cap="flat" cmpd="sng">
                <a:solidFill>
                  <a:srgbClr val="F5F5F5"/>
                </a:solidFill>
                <a:prstDash val="solid"/>
                <a:round/>
                <a:headEnd type="none" w="med" len="med"/>
                <a:tailEnd type="none" w="med" len="med"/>
              </a:ln>
            </p:spPr>
          </p:cxnSp>
          <p:cxnSp>
            <p:nvCxnSpPr>
              <p:cNvPr id="3780" name="Google Shape;3780;p36"/>
              <p:cNvCxnSpPr/>
              <p:nvPr/>
            </p:nvCxnSpPr>
            <p:spPr>
              <a:xfrm>
                <a:off x="337400" y="2157550"/>
                <a:ext cx="8454000" cy="0"/>
              </a:xfrm>
              <a:prstGeom prst="straightConnector1">
                <a:avLst/>
              </a:prstGeom>
              <a:noFill/>
              <a:ln w="9525" cap="flat" cmpd="sng">
                <a:solidFill>
                  <a:srgbClr val="F5F5F5"/>
                </a:solidFill>
                <a:prstDash val="solid"/>
                <a:round/>
                <a:headEnd type="none" w="med" len="med"/>
                <a:tailEnd type="none" w="med" len="med"/>
              </a:ln>
            </p:spPr>
          </p:cxnSp>
          <p:cxnSp>
            <p:nvCxnSpPr>
              <p:cNvPr id="3781" name="Google Shape;3781;p36"/>
              <p:cNvCxnSpPr/>
              <p:nvPr/>
            </p:nvCxnSpPr>
            <p:spPr>
              <a:xfrm>
                <a:off x="344850" y="2522550"/>
                <a:ext cx="8454000" cy="0"/>
              </a:xfrm>
              <a:prstGeom prst="straightConnector1">
                <a:avLst/>
              </a:prstGeom>
              <a:noFill/>
              <a:ln w="9525" cap="flat" cmpd="sng">
                <a:solidFill>
                  <a:srgbClr val="F5F5F5"/>
                </a:solidFill>
                <a:prstDash val="solid"/>
                <a:round/>
                <a:headEnd type="none" w="med" len="med"/>
                <a:tailEnd type="none" w="med" len="med"/>
              </a:ln>
            </p:spPr>
          </p:cxnSp>
          <p:cxnSp>
            <p:nvCxnSpPr>
              <p:cNvPr id="3782" name="Google Shape;3782;p36"/>
              <p:cNvCxnSpPr/>
              <p:nvPr/>
            </p:nvCxnSpPr>
            <p:spPr>
              <a:xfrm>
                <a:off x="341125" y="2887550"/>
                <a:ext cx="8442900" cy="0"/>
              </a:xfrm>
              <a:prstGeom prst="straightConnector1">
                <a:avLst/>
              </a:prstGeom>
              <a:noFill/>
              <a:ln w="9525" cap="flat" cmpd="sng">
                <a:solidFill>
                  <a:srgbClr val="F5F5F5"/>
                </a:solidFill>
                <a:prstDash val="solid"/>
                <a:round/>
                <a:headEnd type="none" w="med" len="med"/>
                <a:tailEnd type="none" w="med" len="med"/>
              </a:ln>
            </p:spPr>
          </p:cxnSp>
          <p:cxnSp>
            <p:nvCxnSpPr>
              <p:cNvPr id="3783" name="Google Shape;3783;p36"/>
              <p:cNvCxnSpPr/>
              <p:nvPr/>
            </p:nvCxnSpPr>
            <p:spPr>
              <a:xfrm>
                <a:off x="356025" y="3252550"/>
                <a:ext cx="8446200" cy="0"/>
              </a:xfrm>
              <a:prstGeom prst="straightConnector1">
                <a:avLst/>
              </a:prstGeom>
              <a:noFill/>
              <a:ln w="9525" cap="flat" cmpd="sng">
                <a:solidFill>
                  <a:srgbClr val="F5F5F5"/>
                </a:solidFill>
                <a:prstDash val="solid"/>
                <a:round/>
                <a:headEnd type="none" w="med" len="med"/>
                <a:tailEnd type="none" w="med" len="med"/>
              </a:ln>
            </p:spPr>
          </p:cxnSp>
          <p:cxnSp>
            <p:nvCxnSpPr>
              <p:cNvPr id="3784" name="Google Shape;3784;p36"/>
              <p:cNvCxnSpPr/>
              <p:nvPr/>
            </p:nvCxnSpPr>
            <p:spPr>
              <a:xfrm>
                <a:off x="400750" y="3617550"/>
                <a:ext cx="8383200" cy="0"/>
              </a:xfrm>
              <a:prstGeom prst="straightConnector1">
                <a:avLst/>
              </a:prstGeom>
              <a:noFill/>
              <a:ln w="9525" cap="flat" cmpd="sng">
                <a:solidFill>
                  <a:srgbClr val="F5F5F5"/>
                </a:solidFill>
                <a:prstDash val="solid"/>
                <a:round/>
                <a:headEnd type="none" w="med" len="med"/>
                <a:tailEnd type="none" w="med" len="med"/>
              </a:ln>
            </p:spPr>
          </p:cxnSp>
          <p:cxnSp>
            <p:nvCxnSpPr>
              <p:cNvPr id="3785" name="Google Shape;3785;p36"/>
              <p:cNvCxnSpPr/>
              <p:nvPr/>
            </p:nvCxnSpPr>
            <p:spPr>
              <a:xfrm>
                <a:off x="404475" y="3982550"/>
                <a:ext cx="8378700" cy="0"/>
              </a:xfrm>
              <a:prstGeom prst="straightConnector1">
                <a:avLst/>
              </a:prstGeom>
              <a:noFill/>
              <a:ln w="9525" cap="flat" cmpd="sng">
                <a:solidFill>
                  <a:srgbClr val="F5F5F5"/>
                </a:solidFill>
                <a:prstDash val="solid"/>
                <a:round/>
                <a:headEnd type="none" w="med" len="med"/>
                <a:tailEnd type="none" w="med" len="med"/>
              </a:ln>
            </p:spPr>
          </p:cxnSp>
          <p:cxnSp>
            <p:nvCxnSpPr>
              <p:cNvPr id="3786" name="Google Shape;3786;p36"/>
              <p:cNvCxnSpPr/>
              <p:nvPr/>
            </p:nvCxnSpPr>
            <p:spPr>
              <a:xfrm>
                <a:off x="520425" y="4347558"/>
                <a:ext cx="8199900" cy="0"/>
              </a:xfrm>
              <a:prstGeom prst="straightConnector1">
                <a:avLst/>
              </a:prstGeom>
              <a:noFill/>
              <a:ln w="9525" cap="flat" cmpd="sng">
                <a:solidFill>
                  <a:srgbClr val="F5F5F5"/>
                </a:solidFill>
                <a:prstDash val="solid"/>
                <a:round/>
                <a:headEnd type="none" w="med" len="med"/>
                <a:tailEnd type="none" w="med" len="med"/>
              </a:ln>
            </p:spPr>
          </p:cxnSp>
        </p:grpSp>
      </p:grpSp>
      <p:grpSp>
        <p:nvGrpSpPr>
          <p:cNvPr id="3787" name="Google Shape;3787;p36"/>
          <p:cNvGrpSpPr/>
          <p:nvPr/>
        </p:nvGrpSpPr>
        <p:grpSpPr>
          <a:xfrm>
            <a:off x="-2343088" y="-273994"/>
            <a:ext cx="5463399" cy="2111931"/>
            <a:chOff x="-1857775" y="-198287"/>
            <a:chExt cx="4511850" cy="1744100"/>
          </a:xfrm>
        </p:grpSpPr>
        <p:grpSp>
          <p:nvGrpSpPr>
            <p:cNvPr id="3788" name="Google Shape;3788;p36"/>
            <p:cNvGrpSpPr/>
            <p:nvPr/>
          </p:nvGrpSpPr>
          <p:grpSpPr>
            <a:xfrm flipH="1">
              <a:off x="-1857775" y="-198287"/>
              <a:ext cx="4511850" cy="1744100"/>
              <a:chOff x="2389200" y="1048400"/>
              <a:chExt cx="4511850" cy="1744100"/>
            </a:xfrm>
          </p:grpSpPr>
          <p:sp>
            <p:nvSpPr>
              <p:cNvPr id="3789" name="Google Shape;3789;p36"/>
              <p:cNvSpPr/>
              <p:nvPr/>
            </p:nvSpPr>
            <p:spPr>
              <a:xfrm>
                <a:off x="3393050" y="1048400"/>
                <a:ext cx="3508000" cy="1198125"/>
              </a:xfrm>
              <a:custGeom>
                <a:avLst/>
                <a:gdLst/>
                <a:ahLst/>
                <a:cxnLst/>
                <a:rect l="l" t="t" r="r" b="b"/>
                <a:pathLst>
                  <a:path w="140320" h="47925" fill="none" extrusionOk="0">
                    <a:moveTo>
                      <a:pt x="0" y="3337"/>
                    </a:moveTo>
                    <a:cubicBezTo>
                      <a:pt x="38932" y="47924"/>
                      <a:pt x="109533" y="1"/>
                      <a:pt x="140319" y="13686"/>
                    </a:cubicBezTo>
                  </a:path>
                </a:pathLst>
              </a:custGeom>
              <a:noFill/>
              <a:ln w="19050" cap="rnd" cmpd="sng">
                <a:solidFill>
                  <a:schemeClr val="lt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0" name="Google Shape;3790;p36"/>
              <p:cNvSpPr/>
              <p:nvPr/>
            </p:nvSpPr>
            <p:spPr>
              <a:xfrm>
                <a:off x="2891000" y="1105275"/>
                <a:ext cx="3996225" cy="1414225"/>
              </a:xfrm>
              <a:custGeom>
                <a:avLst/>
                <a:gdLst/>
                <a:ahLst/>
                <a:cxnLst/>
                <a:rect l="l" t="t" r="r" b="b"/>
                <a:pathLst>
                  <a:path w="159849" h="56569" fill="none" extrusionOk="0">
                    <a:moveTo>
                      <a:pt x="1" y="1062"/>
                    </a:moveTo>
                    <a:cubicBezTo>
                      <a:pt x="47746" y="56569"/>
                      <a:pt x="116724" y="1"/>
                      <a:pt x="159848" y="20581"/>
                    </a:cubicBezTo>
                  </a:path>
                </a:pathLst>
              </a:custGeom>
              <a:noFill/>
              <a:ln w="19050" cap="rnd" cmpd="sng">
                <a:solidFill>
                  <a:schemeClr val="lt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1" name="Google Shape;3791;p36"/>
              <p:cNvSpPr/>
              <p:nvPr/>
            </p:nvSpPr>
            <p:spPr>
              <a:xfrm>
                <a:off x="2389200" y="1131825"/>
                <a:ext cx="4484200" cy="1660675"/>
              </a:xfrm>
              <a:custGeom>
                <a:avLst/>
                <a:gdLst/>
                <a:ahLst/>
                <a:cxnLst/>
                <a:rect l="l" t="t" r="r" b="b"/>
                <a:pathLst>
                  <a:path w="179368" h="66427" fill="none" extrusionOk="0">
                    <a:moveTo>
                      <a:pt x="0" y="0"/>
                    </a:moveTo>
                    <a:cubicBezTo>
                      <a:pt x="56551" y="66426"/>
                      <a:pt x="123905" y="1214"/>
                      <a:pt x="179367" y="28690"/>
                    </a:cubicBezTo>
                  </a:path>
                </a:pathLst>
              </a:custGeom>
              <a:noFill/>
              <a:ln w="19050" cap="rnd" cmpd="sng">
                <a:solidFill>
                  <a:schemeClr val="lt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92" name="Google Shape;3792;p36"/>
            <p:cNvSpPr/>
            <p:nvPr/>
          </p:nvSpPr>
          <p:spPr>
            <a:xfrm>
              <a:off x="77223" y="-25"/>
              <a:ext cx="2372887" cy="1043644"/>
            </a:xfrm>
            <a:custGeom>
              <a:avLst/>
              <a:gdLst/>
              <a:ahLst/>
              <a:cxnLst/>
              <a:rect l="l" t="t" r="r" b="b"/>
              <a:pathLst>
                <a:path w="56805" h="24984" extrusionOk="0">
                  <a:moveTo>
                    <a:pt x="18594" y="1"/>
                  </a:moveTo>
                  <a:cubicBezTo>
                    <a:pt x="12030" y="2851"/>
                    <a:pt x="11321" y="8136"/>
                    <a:pt x="6276" y="12104"/>
                  </a:cubicBezTo>
                  <a:cubicBezTo>
                    <a:pt x="4811" y="13268"/>
                    <a:pt x="2202" y="14211"/>
                    <a:pt x="1" y="14713"/>
                  </a:cubicBezTo>
                  <a:lnTo>
                    <a:pt x="1" y="24983"/>
                  </a:lnTo>
                  <a:cubicBezTo>
                    <a:pt x="18085" y="24983"/>
                    <a:pt x="18774" y="17062"/>
                    <a:pt x="28951" y="11448"/>
                  </a:cubicBezTo>
                  <a:cubicBezTo>
                    <a:pt x="39121" y="5842"/>
                    <a:pt x="47451" y="8826"/>
                    <a:pt x="568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3" name="Google Shape;3793;p36"/>
            <p:cNvSpPr/>
            <p:nvPr/>
          </p:nvSpPr>
          <p:spPr>
            <a:xfrm>
              <a:off x="109820" y="675277"/>
              <a:ext cx="113377" cy="113824"/>
            </a:xfrm>
            <a:custGeom>
              <a:avLst/>
              <a:gdLst/>
              <a:ahLst/>
              <a:cxnLst/>
              <a:rect l="l" t="t" r="r" b="b"/>
              <a:pathLst>
                <a:path w="1473" h="1479" extrusionOk="0">
                  <a:moveTo>
                    <a:pt x="736" y="0"/>
                  </a:moveTo>
                  <a:cubicBezTo>
                    <a:pt x="328" y="0"/>
                    <a:pt x="0" y="335"/>
                    <a:pt x="0" y="736"/>
                  </a:cubicBezTo>
                  <a:cubicBezTo>
                    <a:pt x="0" y="1144"/>
                    <a:pt x="328" y="1479"/>
                    <a:pt x="736" y="1479"/>
                  </a:cubicBezTo>
                  <a:cubicBezTo>
                    <a:pt x="1145" y="1479"/>
                    <a:pt x="1472" y="1144"/>
                    <a:pt x="1472" y="736"/>
                  </a:cubicBezTo>
                  <a:cubicBezTo>
                    <a:pt x="1472" y="335"/>
                    <a:pt x="1145" y="0"/>
                    <a:pt x="7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4" name="Google Shape;3794;p36"/>
            <p:cNvSpPr/>
            <p:nvPr/>
          </p:nvSpPr>
          <p:spPr>
            <a:xfrm>
              <a:off x="1523773" y="113252"/>
              <a:ext cx="113377" cy="113281"/>
            </a:xfrm>
            <a:custGeom>
              <a:avLst/>
              <a:gdLst/>
              <a:ahLst/>
              <a:cxnLst/>
              <a:rect l="l" t="t" r="r" b="b"/>
              <a:pathLst>
                <a:path w="1473" h="1472" extrusionOk="0">
                  <a:moveTo>
                    <a:pt x="736" y="0"/>
                  </a:moveTo>
                  <a:cubicBezTo>
                    <a:pt x="328" y="0"/>
                    <a:pt x="0" y="328"/>
                    <a:pt x="0" y="736"/>
                  </a:cubicBezTo>
                  <a:cubicBezTo>
                    <a:pt x="0" y="1144"/>
                    <a:pt x="328" y="1472"/>
                    <a:pt x="736" y="1472"/>
                  </a:cubicBezTo>
                  <a:cubicBezTo>
                    <a:pt x="1145" y="1472"/>
                    <a:pt x="1472" y="1144"/>
                    <a:pt x="1472" y="736"/>
                  </a:cubicBezTo>
                  <a:cubicBezTo>
                    <a:pt x="1472" y="328"/>
                    <a:pt x="1145" y="0"/>
                    <a:pt x="7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5" name="Google Shape;3795;p36"/>
            <p:cNvSpPr/>
            <p:nvPr/>
          </p:nvSpPr>
          <p:spPr>
            <a:xfrm>
              <a:off x="788099" y="414779"/>
              <a:ext cx="30494" cy="30243"/>
            </a:xfrm>
            <a:custGeom>
              <a:avLst/>
              <a:gdLst/>
              <a:ahLst/>
              <a:cxnLst/>
              <a:rect l="l" t="t" r="r" b="b"/>
              <a:pathLst>
                <a:path w="730" h="724" extrusionOk="0">
                  <a:moveTo>
                    <a:pt x="369" y="1"/>
                  </a:moveTo>
                  <a:cubicBezTo>
                    <a:pt x="168" y="1"/>
                    <a:pt x="1" y="161"/>
                    <a:pt x="1" y="362"/>
                  </a:cubicBezTo>
                  <a:cubicBezTo>
                    <a:pt x="1" y="563"/>
                    <a:pt x="168" y="723"/>
                    <a:pt x="369" y="723"/>
                  </a:cubicBezTo>
                  <a:cubicBezTo>
                    <a:pt x="569" y="723"/>
                    <a:pt x="730" y="563"/>
                    <a:pt x="730" y="362"/>
                  </a:cubicBezTo>
                  <a:cubicBezTo>
                    <a:pt x="730" y="161"/>
                    <a:pt x="569"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96" name="Google Shape;3796;p36"/>
          <p:cNvGrpSpPr/>
          <p:nvPr/>
        </p:nvGrpSpPr>
        <p:grpSpPr>
          <a:xfrm>
            <a:off x="5448026" y="-647524"/>
            <a:ext cx="6614460" cy="2984558"/>
            <a:chOff x="6133854" y="-506760"/>
            <a:chExt cx="5462433" cy="2464744"/>
          </a:xfrm>
        </p:grpSpPr>
        <p:grpSp>
          <p:nvGrpSpPr>
            <p:cNvPr id="3797" name="Google Shape;3797;p36"/>
            <p:cNvGrpSpPr/>
            <p:nvPr/>
          </p:nvGrpSpPr>
          <p:grpSpPr>
            <a:xfrm rot="10800000">
              <a:off x="6133854" y="-506760"/>
              <a:ext cx="5462433" cy="2464744"/>
              <a:chOff x="-1602918" y="2838274"/>
              <a:chExt cx="7826957" cy="3531658"/>
            </a:xfrm>
          </p:grpSpPr>
          <p:sp>
            <p:nvSpPr>
              <p:cNvPr id="3798" name="Google Shape;3798;p36"/>
              <p:cNvSpPr/>
              <p:nvPr/>
            </p:nvSpPr>
            <p:spPr>
              <a:xfrm>
                <a:off x="-1575788" y="4031796"/>
                <a:ext cx="6325217" cy="2338135"/>
              </a:xfrm>
              <a:custGeom>
                <a:avLst/>
                <a:gdLst/>
                <a:ahLst/>
                <a:cxnLst/>
                <a:rect l="l" t="t" r="r" b="b"/>
                <a:pathLst>
                  <a:path w="155976" h="57657" fill="none" extrusionOk="0">
                    <a:moveTo>
                      <a:pt x="155976" y="57657"/>
                    </a:moveTo>
                    <a:cubicBezTo>
                      <a:pt x="113164" y="0"/>
                      <a:pt x="50360" y="56836"/>
                      <a:pt x="0" y="44347"/>
                    </a:cubicBezTo>
                  </a:path>
                </a:pathLst>
              </a:custGeom>
              <a:noFill/>
              <a:ln w="19050" cap="rnd" cmpd="sng">
                <a:solidFill>
                  <a:schemeClr val="lt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9" name="Google Shape;3799;p36"/>
              <p:cNvSpPr/>
              <p:nvPr/>
            </p:nvSpPr>
            <p:spPr>
              <a:xfrm>
                <a:off x="-1589171" y="3435217"/>
                <a:ext cx="7075884" cy="2934703"/>
              </a:xfrm>
              <a:custGeom>
                <a:avLst/>
                <a:gdLst/>
                <a:ahLst/>
                <a:cxnLst/>
                <a:rect l="l" t="t" r="r" b="b"/>
                <a:pathLst>
                  <a:path w="174487" h="72368" fill="none" extrusionOk="0">
                    <a:moveTo>
                      <a:pt x="174487" y="72368"/>
                    </a:moveTo>
                    <a:cubicBezTo>
                      <a:pt x="120836" y="1"/>
                      <a:pt x="45854" y="68282"/>
                      <a:pt x="0" y="50145"/>
                    </a:cubicBezTo>
                  </a:path>
                </a:pathLst>
              </a:custGeom>
              <a:noFill/>
              <a:ln w="19050" cap="rnd" cmpd="sng">
                <a:solidFill>
                  <a:schemeClr val="lt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0" name="Google Shape;3800;p36"/>
              <p:cNvSpPr/>
              <p:nvPr/>
            </p:nvSpPr>
            <p:spPr>
              <a:xfrm>
                <a:off x="-1602918" y="2838274"/>
                <a:ext cx="7826957" cy="3531636"/>
              </a:xfrm>
              <a:custGeom>
                <a:avLst/>
                <a:gdLst/>
                <a:ahLst/>
                <a:cxnLst/>
                <a:rect l="l" t="t" r="r" b="b"/>
                <a:pathLst>
                  <a:path w="193008" h="87088" fill="none" extrusionOk="0">
                    <a:moveTo>
                      <a:pt x="193007" y="87088"/>
                    </a:moveTo>
                    <a:cubicBezTo>
                      <a:pt x="128508" y="1"/>
                      <a:pt x="41367" y="79746"/>
                      <a:pt x="0" y="55953"/>
                    </a:cubicBezTo>
                  </a:path>
                </a:pathLst>
              </a:custGeom>
              <a:noFill/>
              <a:ln w="19050" cap="rnd" cmpd="sng">
                <a:solidFill>
                  <a:schemeClr val="lt2"/>
                </a:solidFill>
                <a:prstDash val="solid"/>
                <a:miter lim="892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801" name="Google Shape;3801;p36"/>
            <p:cNvSpPr/>
            <p:nvPr/>
          </p:nvSpPr>
          <p:spPr>
            <a:xfrm rot="10800000">
              <a:off x="6885377" y="-23"/>
              <a:ext cx="2300730" cy="1111223"/>
            </a:xfrm>
            <a:custGeom>
              <a:avLst/>
              <a:gdLst/>
              <a:ahLst/>
              <a:cxnLst/>
              <a:rect l="l" t="t" r="r" b="b"/>
              <a:pathLst>
                <a:path w="136279" h="65821" extrusionOk="0">
                  <a:moveTo>
                    <a:pt x="0" y="1"/>
                  </a:moveTo>
                  <a:lnTo>
                    <a:pt x="0" y="29922"/>
                  </a:lnTo>
                  <a:cubicBezTo>
                    <a:pt x="5638" y="31519"/>
                    <a:pt x="10848" y="34507"/>
                    <a:pt x="15157" y="38495"/>
                  </a:cubicBezTo>
                  <a:cubicBezTo>
                    <a:pt x="22062" y="44882"/>
                    <a:pt x="26175" y="59709"/>
                    <a:pt x="36693" y="65820"/>
                  </a:cubicBezTo>
                  <a:lnTo>
                    <a:pt x="136278" y="65784"/>
                  </a:lnTo>
                  <a:cubicBezTo>
                    <a:pt x="130613" y="50289"/>
                    <a:pt x="121228" y="39503"/>
                    <a:pt x="106000" y="32910"/>
                  </a:cubicBezTo>
                  <a:cubicBezTo>
                    <a:pt x="85214" y="23909"/>
                    <a:pt x="69915" y="26916"/>
                    <a:pt x="51983" y="21750"/>
                  </a:cubicBezTo>
                  <a:cubicBezTo>
                    <a:pt x="34730" y="16781"/>
                    <a:pt x="23775" y="1625"/>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2" name="Google Shape;3802;p36"/>
            <p:cNvSpPr/>
            <p:nvPr/>
          </p:nvSpPr>
          <p:spPr>
            <a:xfrm>
              <a:off x="7712198" y="301502"/>
              <a:ext cx="113377" cy="113281"/>
            </a:xfrm>
            <a:custGeom>
              <a:avLst/>
              <a:gdLst/>
              <a:ahLst/>
              <a:cxnLst/>
              <a:rect l="l" t="t" r="r" b="b"/>
              <a:pathLst>
                <a:path w="1473" h="1472" extrusionOk="0">
                  <a:moveTo>
                    <a:pt x="736" y="0"/>
                  </a:moveTo>
                  <a:cubicBezTo>
                    <a:pt x="328" y="0"/>
                    <a:pt x="0" y="328"/>
                    <a:pt x="0" y="736"/>
                  </a:cubicBezTo>
                  <a:cubicBezTo>
                    <a:pt x="0" y="1144"/>
                    <a:pt x="328" y="1472"/>
                    <a:pt x="736" y="1472"/>
                  </a:cubicBezTo>
                  <a:cubicBezTo>
                    <a:pt x="1145" y="1472"/>
                    <a:pt x="1472" y="1144"/>
                    <a:pt x="1472" y="736"/>
                  </a:cubicBezTo>
                  <a:cubicBezTo>
                    <a:pt x="1472" y="328"/>
                    <a:pt x="1145" y="0"/>
                    <a:pt x="7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3" name="Google Shape;3803;p36"/>
            <p:cNvSpPr/>
            <p:nvPr/>
          </p:nvSpPr>
          <p:spPr>
            <a:xfrm>
              <a:off x="8477999" y="414779"/>
              <a:ext cx="30494" cy="30243"/>
            </a:xfrm>
            <a:custGeom>
              <a:avLst/>
              <a:gdLst/>
              <a:ahLst/>
              <a:cxnLst/>
              <a:rect l="l" t="t" r="r" b="b"/>
              <a:pathLst>
                <a:path w="730" h="724" extrusionOk="0">
                  <a:moveTo>
                    <a:pt x="369" y="1"/>
                  </a:moveTo>
                  <a:cubicBezTo>
                    <a:pt x="168" y="1"/>
                    <a:pt x="1" y="161"/>
                    <a:pt x="1" y="362"/>
                  </a:cubicBezTo>
                  <a:cubicBezTo>
                    <a:pt x="1" y="563"/>
                    <a:pt x="168" y="723"/>
                    <a:pt x="369" y="723"/>
                  </a:cubicBezTo>
                  <a:cubicBezTo>
                    <a:pt x="569" y="723"/>
                    <a:pt x="730" y="563"/>
                    <a:pt x="730" y="362"/>
                  </a:cubicBezTo>
                  <a:cubicBezTo>
                    <a:pt x="730" y="161"/>
                    <a:pt x="569"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804" name="Google Shape;3804;p36"/>
          <p:cNvSpPr/>
          <p:nvPr/>
        </p:nvSpPr>
        <p:spPr>
          <a:xfrm>
            <a:off x="8286130" y="887525"/>
            <a:ext cx="337052" cy="538687"/>
          </a:xfrm>
          <a:custGeom>
            <a:avLst/>
            <a:gdLst/>
            <a:ahLst/>
            <a:cxnLst/>
            <a:rect l="l" t="t" r="r" b="b"/>
            <a:pathLst>
              <a:path w="3560" h="5690" extrusionOk="0">
                <a:moveTo>
                  <a:pt x="1021" y="1"/>
                </a:moveTo>
                <a:cubicBezTo>
                  <a:pt x="554" y="1"/>
                  <a:pt x="170" y="200"/>
                  <a:pt x="94" y="509"/>
                </a:cubicBezTo>
                <a:cubicBezTo>
                  <a:pt x="0" y="897"/>
                  <a:pt x="415" y="1306"/>
                  <a:pt x="1017" y="1426"/>
                </a:cubicBezTo>
                <a:cubicBezTo>
                  <a:pt x="1134" y="1449"/>
                  <a:pt x="1248" y="1460"/>
                  <a:pt x="1358" y="1460"/>
                </a:cubicBezTo>
                <a:cubicBezTo>
                  <a:pt x="1665" y="1460"/>
                  <a:pt x="1935" y="1375"/>
                  <a:pt x="2108" y="1232"/>
                </a:cubicBezTo>
                <a:lnTo>
                  <a:pt x="3292" y="5661"/>
                </a:lnTo>
                <a:cubicBezTo>
                  <a:pt x="3292" y="5678"/>
                  <a:pt x="3310" y="5690"/>
                  <a:pt x="3328" y="5690"/>
                </a:cubicBezTo>
                <a:cubicBezTo>
                  <a:pt x="3332" y="5690"/>
                  <a:pt x="3335" y="5689"/>
                  <a:pt x="3339" y="5688"/>
                </a:cubicBezTo>
                <a:lnTo>
                  <a:pt x="3520" y="5641"/>
                </a:lnTo>
                <a:cubicBezTo>
                  <a:pt x="3546" y="5634"/>
                  <a:pt x="3560" y="5608"/>
                  <a:pt x="3553" y="5588"/>
                </a:cubicBezTo>
                <a:lnTo>
                  <a:pt x="2262" y="770"/>
                </a:lnTo>
                <a:cubicBezTo>
                  <a:pt x="2182" y="456"/>
                  <a:pt x="1867" y="135"/>
                  <a:pt x="1359" y="34"/>
                </a:cubicBezTo>
                <a:cubicBezTo>
                  <a:pt x="1244" y="12"/>
                  <a:pt x="1130" y="1"/>
                  <a:pt x="102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805" name="Google Shape;3805;p36"/>
          <p:cNvGrpSpPr/>
          <p:nvPr/>
        </p:nvGrpSpPr>
        <p:grpSpPr>
          <a:xfrm>
            <a:off x="655572" y="711777"/>
            <a:ext cx="502026" cy="456633"/>
            <a:chOff x="8718954" y="4687562"/>
            <a:chExt cx="537617" cy="489006"/>
          </a:xfrm>
        </p:grpSpPr>
        <p:sp>
          <p:nvSpPr>
            <p:cNvPr id="3806" name="Google Shape;3806;p36"/>
            <p:cNvSpPr/>
            <p:nvPr/>
          </p:nvSpPr>
          <p:spPr>
            <a:xfrm>
              <a:off x="9160419" y="4994907"/>
              <a:ext cx="96151" cy="84502"/>
            </a:xfrm>
            <a:custGeom>
              <a:avLst/>
              <a:gdLst/>
              <a:ahLst/>
              <a:cxnLst/>
              <a:rect l="l" t="t" r="r" b="b"/>
              <a:pathLst>
                <a:path w="1527" h="1342" extrusionOk="0">
                  <a:moveTo>
                    <a:pt x="761" y="1"/>
                  </a:moveTo>
                  <a:cubicBezTo>
                    <a:pt x="638" y="1"/>
                    <a:pt x="514" y="34"/>
                    <a:pt x="402" y="105"/>
                  </a:cubicBezTo>
                  <a:cubicBezTo>
                    <a:pt x="90" y="310"/>
                    <a:pt x="1" y="720"/>
                    <a:pt x="197" y="1032"/>
                  </a:cubicBezTo>
                  <a:cubicBezTo>
                    <a:pt x="323" y="1233"/>
                    <a:pt x="541" y="1342"/>
                    <a:pt x="761" y="1342"/>
                  </a:cubicBezTo>
                  <a:cubicBezTo>
                    <a:pt x="884" y="1342"/>
                    <a:pt x="1008" y="1308"/>
                    <a:pt x="1116" y="1238"/>
                  </a:cubicBezTo>
                  <a:cubicBezTo>
                    <a:pt x="1428" y="1032"/>
                    <a:pt x="1526" y="622"/>
                    <a:pt x="1321" y="310"/>
                  </a:cubicBezTo>
                  <a:cubicBezTo>
                    <a:pt x="1195" y="109"/>
                    <a:pt x="981" y="1"/>
                    <a:pt x="76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7" name="Google Shape;3807;p36"/>
            <p:cNvSpPr/>
            <p:nvPr/>
          </p:nvSpPr>
          <p:spPr>
            <a:xfrm>
              <a:off x="9007660" y="5092695"/>
              <a:ext cx="95522" cy="83873"/>
            </a:xfrm>
            <a:custGeom>
              <a:avLst/>
              <a:gdLst/>
              <a:ahLst/>
              <a:cxnLst/>
              <a:rect l="l" t="t" r="r" b="b"/>
              <a:pathLst>
                <a:path w="1517" h="1332" extrusionOk="0">
                  <a:moveTo>
                    <a:pt x="756" y="0"/>
                  </a:moveTo>
                  <a:cubicBezTo>
                    <a:pt x="634" y="0"/>
                    <a:pt x="510" y="34"/>
                    <a:pt x="402" y="104"/>
                  </a:cubicBezTo>
                  <a:cubicBezTo>
                    <a:pt x="90" y="300"/>
                    <a:pt x="0" y="711"/>
                    <a:pt x="197" y="1023"/>
                  </a:cubicBezTo>
                  <a:cubicBezTo>
                    <a:pt x="323" y="1223"/>
                    <a:pt x="537" y="1332"/>
                    <a:pt x="757" y="1332"/>
                  </a:cubicBezTo>
                  <a:cubicBezTo>
                    <a:pt x="880" y="1332"/>
                    <a:pt x="1004" y="1298"/>
                    <a:pt x="1116" y="1228"/>
                  </a:cubicBezTo>
                  <a:cubicBezTo>
                    <a:pt x="1428" y="1032"/>
                    <a:pt x="1517" y="621"/>
                    <a:pt x="1321" y="309"/>
                  </a:cubicBezTo>
                  <a:cubicBezTo>
                    <a:pt x="1195" y="109"/>
                    <a:pt x="977" y="0"/>
                    <a:pt x="7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8" name="Google Shape;3808;p36"/>
            <p:cNvSpPr/>
            <p:nvPr/>
          </p:nvSpPr>
          <p:spPr>
            <a:xfrm>
              <a:off x="8718954" y="4687562"/>
              <a:ext cx="447762" cy="345314"/>
            </a:xfrm>
            <a:custGeom>
              <a:avLst/>
              <a:gdLst/>
              <a:ahLst/>
              <a:cxnLst/>
              <a:rect l="l" t="t" r="r" b="b"/>
              <a:pathLst>
                <a:path w="7111" h="5484" extrusionOk="0">
                  <a:moveTo>
                    <a:pt x="4555" y="0"/>
                  </a:moveTo>
                  <a:cubicBezTo>
                    <a:pt x="4272" y="0"/>
                    <a:pt x="3969" y="50"/>
                    <a:pt x="3649" y="168"/>
                  </a:cubicBezTo>
                  <a:cubicBezTo>
                    <a:pt x="3649" y="168"/>
                    <a:pt x="3122" y="382"/>
                    <a:pt x="2989" y="1007"/>
                  </a:cubicBezTo>
                  <a:cubicBezTo>
                    <a:pt x="2899" y="1399"/>
                    <a:pt x="3042" y="1819"/>
                    <a:pt x="3390" y="2060"/>
                  </a:cubicBezTo>
                  <a:cubicBezTo>
                    <a:pt x="3564" y="2179"/>
                    <a:pt x="3765" y="2237"/>
                    <a:pt x="3964" y="2237"/>
                  </a:cubicBezTo>
                  <a:cubicBezTo>
                    <a:pt x="4283" y="2237"/>
                    <a:pt x="4598" y="2087"/>
                    <a:pt x="4791" y="1801"/>
                  </a:cubicBezTo>
                  <a:cubicBezTo>
                    <a:pt x="5023" y="1480"/>
                    <a:pt x="5023" y="1060"/>
                    <a:pt x="4835" y="730"/>
                  </a:cubicBezTo>
                  <a:lnTo>
                    <a:pt x="4835" y="730"/>
                  </a:lnTo>
                  <a:cubicBezTo>
                    <a:pt x="5076" y="784"/>
                    <a:pt x="5299" y="891"/>
                    <a:pt x="5504" y="1025"/>
                  </a:cubicBezTo>
                  <a:cubicBezTo>
                    <a:pt x="5665" y="1141"/>
                    <a:pt x="5816" y="1275"/>
                    <a:pt x="5941" y="1417"/>
                  </a:cubicBezTo>
                  <a:cubicBezTo>
                    <a:pt x="5959" y="1435"/>
                    <a:pt x="5968" y="1453"/>
                    <a:pt x="5986" y="1471"/>
                  </a:cubicBezTo>
                  <a:cubicBezTo>
                    <a:pt x="6566" y="2390"/>
                    <a:pt x="5959" y="3772"/>
                    <a:pt x="5031" y="4227"/>
                  </a:cubicBezTo>
                  <a:cubicBezTo>
                    <a:pt x="4835" y="4317"/>
                    <a:pt x="4630" y="4406"/>
                    <a:pt x="4416" y="4468"/>
                  </a:cubicBezTo>
                  <a:cubicBezTo>
                    <a:pt x="3838" y="4663"/>
                    <a:pt x="3225" y="4783"/>
                    <a:pt x="2612" y="4783"/>
                  </a:cubicBezTo>
                  <a:cubicBezTo>
                    <a:pt x="2299" y="4783"/>
                    <a:pt x="1985" y="4752"/>
                    <a:pt x="1677" y="4682"/>
                  </a:cubicBezTo>
                  <a:cubicBezTo>
                    <a:pt x="1374" y="4611"/>
                    <a:pt x="1097" y="4468"/>
                    <a:pt x="839" y="4308"/>
                  </a:cubicBezTo>
                  <a:cubicBezTo>
                    <a:pt x="723" y="4227"/>
                    <a:pt x="598" y="4147"/>
                    <a:pt x="473" y="4085"/>
                  </a:cubicBezTo>
                  <a:cubicBezTo>
                    <a:pt x="420" y="4057"/>
                    <a:pt x="351" y="4041"/>
                    <a:pt x="284" y="4041"/>
                  </a:cubicBezTo>
                  <a:cubicBezTo>
                    <a:pt x="136" y="4041"/>
                    <a:pt x="0" y="4117"/>
                    <a:pt x="80" y="4308"/>
                  </a:cubicBezTo>
                  <a:cubicBezTo>
                    <a:pt x="107" y="4361"/>
                    <a:pt x="143" y="4397"/>
                    <a:pt x="187" y="4441"/>
                  </a:cubicBezTo>
                  <a:cubicBezTo>
                    <a:pt x="455" y="4682"/>
                    <a:pt x="785" y="4852"/>
                    <a:pt x="1124" y="4995"/>
                  </a:cubicBezTo>
                  <a:cubicBezTo>
                    <a:pt x="1222" y="5039"/>
                    <a:pt x="1329" y="5084"/>
                    <a:pt x="1436" y="5119"/>
                  </a:cubicBezTo>
                  <a:cubicBezTo>
                    <a:pt x="2066" y="5349"/>
                    <a:pt x="2748" y="5483"/>
                    <a:pt x="3425" y="5483"/>
                  </a:cubicBezTo>
                  <a:cubicBezTo>
                    <a:pt x="4090" y="5483"/>
                    <a:pt x="4751" y="5353"/>
                    <a:pt x="5353" y="5057"/>
                  </a:cubicBezTo>
                  <a:cubicBezTo>
                    <a:pt x="6075" y="4700"/>
                    <a:pt x="6709" y="4165"/>
                    <a:pt x="6932" y="3353"/>
                  </a:cubicBezTo>
                  <a:cubicBezTo>
                    <a:pt x="7110" y="2738"/>
                    <a:pt x="7074" y="2140"/>
                    <a:pt x="6878" y="1596"/>
                  </a:cubicBezTo>
                  <a:cubicBezTo>
                    <a:pt x="6833" y="1480"/>
                    <a:pt x="6753" y="1310"/>
                    <a:pt x="6664" y="1176"/>
                  </a:cubicBezTo>
                  <a:cubicBezTo>
                    <a:pt x="6664" y="1167"/>
                    <a:pt x="6664" y="1167"/>
                    <a:pt x="6655" y="1167"/>
                  </a:cubicBezTo>
                  <a:cubicBezTo>
                    <a:pt x="6628" y="1123"/>
                    <a:pt x="6602" y="1078"/>
                    <a:pt x="6566" y="1043"/>
                  </a:cubicBezTo>
                  <a:cubicBezTo>
                    <a:pt x="6557" y="1034"/>
                    <a:pt x="6548" y="1025"/>
                    <a:pt x="6548" y="1016"/>
                  </a:cubicBezTo>
                  <a:cubicBezTo>
                    <a:pt x="6450" y="900"/>
                    <a:pt x="6343" y="784"/>
                    <a:pt x="6236" y="686"/>
                  </a:cubicBezTo>
                  <a:cubicBezTo>
                    <a:pt x="6209" y="659"/>
                    <a:pt x="6182" y="632"/>
                    <a:pt x="6155" y="614"/>
                  </a:cubicBezTo>
                  <a:cubicBezTo>
                    <a:pt x="6084" y="552"/>
                    <a:pt x="6013" y="498"/>
                    <a:pt x="5941" y="445"/>
                  </a:cubicBezTo>
                  <a:cubicBezTo>
                    <a:pt x="5576" y="191"/>
                    <a:pt x="5105" y="0"/>
                    <a:pt x="455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09" name="Google Shape;3809;p36"/>
          <p:cNvGrpSpPr/>
          <p:nvPr/>
        </p:nvGrpSpPr>
        <p:grpSpPr>
          <a:xfrm rot="391147">
            <a:off x="8051384" y="3465012"/>
            <a:ext cx="806543" cy="1468327"/>
            <a:chOff x="6481975" y="2356600"/>
            <a:chExt cx="427900" cy="779000"/>
          </a:xfrm>
        </p:grpSpPr>
        <p:sp>
          <p:nvSpPr>
            <p:cNvPr id="3810" name="Google Shape;3810;p36"/>
            <p:cNvSpPr/>
            <p:nvPr/>
          </p:nvSpPr>
          <p:spPr>
            <a:xfrm>
              <a:off x="6481975" y="2356600"/>
              <a:ext cx="427900" cy="779000"/>
            </a:xfrm>
            <a:custGeom>
              <a:avLst/>
              <a:gdLst/>
              <a:ahLst/>
              <a:cxnLst/>
              <a:rect l="l" t="t" r="r" b="b"/>
              <a:pathLst>
                <a:path w="17116" h="31160" extrusionOk="0">
                  <a:moveTo>
                    <a:pt x="12820" y="1"/>
                  </a:moveTo>
                  <a:cubicBezTo>
                    <a:pt x="12606" y="1"/>
                    <a:pt x="12405" y="41"/>
                    <a:pt x="12204" y="121"/>
                  </a:cubicBezTo>
                  <a:cubicBezTo>
                    <a:pt x="11314" y="483"/>
                    <a:pt x="11033" y="1112"/>
                    <a:pt x="10953" y="1580"/>
                  </a:cubicBezTo>
                  <a:cubicBezTo>
                    <a:pt x="10933" y="1694"/>
                    <a:pt x="10926" y="1801"/>
                    <a:pt x="10926" y="1908"/>
                  </a:cubicBezTo>
                  <a:cubicBezTo>
                    <a:pt x="10143" y="2062"/>
                    <a:pt x="9568" y="2778"/>
                    <a:pt x="9441" y="3781"/>
                  </a:cubicBezTo>
                  <a:cubicBezTo>
                    <a:pt x="9361" y="4403"/>
                    <a:pt x="9461" y="5099"/>
                    <a:pt x="9775" y="5708"/>
                  </a:cubicBezTo>
                  <a:cubicBezTo>
                    <a:pt x="9213" y="5320"/>
                    <a:pt x="8324" y="4805"/>
                    <a:pt x="7420" y="4725"/>
                  </a:cubicBezTo>
                  <a:cubicBezTo>
                    <a:pt x="7434" y="4524"/>
                    <a:pt x="7427" y="4323"/>
                    <a:pt x="7400" y="4129"/>
                  </a:cubicBezTo>
                  <a:cubicBezTo>
                    <a:pt x="7273" y="3125"/>
                    <a:pt x="6698" y="2410"/>
                    <a:pt x="5915" y="2262"/>
                  </a:cubicBezTo>
                  <a:cubicBezTo>
                    <a:pt x="5915" y="2149"/>
                    <a:pt x="5908" y="2042"/>
                    <a:pt x="5888" y="1928"/>
                  </a:cubicBezTo>
                  <a:cubicBezTo>
                    <a:pt x="5808" y="1460"/>
                    <a:pt x="5527" y="831"/>
                    <a:pt x="4637" y="469"/>
                  </a:cubicBezTo>
                  <a:cubicBezTo>
                    <a:pt x="4436" y="389"/>
                    <a:pt x="4229" y="349"/>
                    <a:pt x="4022" y="349"/>
                  </a:cubicBezTo>
                  <a:cubicBezTo>
                    <a:pt x="3413" y="349"/>
                    <a:pt x="2884" y="663"/>
                    <a:pt x="2489" y="1205"/>
                  </a:cubicBezTo>
                  <a:cubicBezTo>
                    <a:pt x="2289" y="1132"/>
                    <a:pt x="2081" y="1092"/>
                    <a:pt x="1887" y="1078"/>
                  </a:cubicBezTo>
                  <a:cubicBezTo>
                    <a:pt x="1840" y="1071"/>
                    <a:pt x="1794" y="1071"/>
                    <a:pt x="1747" y="1071"/>
                  </a:cubicBezTo>
                  <a:cubicBezTo>
                    <a:pt x="944" y="1071"/>
                    <a:pt x="61" y="1694"/>
                    <a:pt x="21" y="3065"/>
                  </a:cubicBezTo>
                  <a:cubicBezTo>
                    <a:pt x="0" y="3774"/>
                    <a:pt x="221" y="4510"/>
                    <a:pt x="669" y="5113"/>
                  </a:cubicBezTo>
                  <a:cubicBezTo>
                    <a:pt x="261" y="5534"/>
                    <a:pt x="114" y="6150"/>
                    <a:pt x="288" y="6792"/>
                  </a:cubicBezTo>
                  <a:cubicBezTo>
                    <a:pt x="342" y="6993"/>
                    <a:pt x="429" y="7193"/>
                    <a:pt x="536" y="7387"/>
                  </a:cubicBezTo>
                  <a:cubicBezTo>
                    <a:pt x="188" y="7775"/>
                    <a:pt x="27" y="8297"/>
                    <a:pt x="74" y="8846"/>
                  </a:cubicBezTo>
                  <a:cubicBezTo>
                    <a:pt x="168" y="9910"/>
                    <a:pt x="817" y="10693"/>
                    <a:pt x="1820" y="11047"/>
                  </a:cubicBezTo>
                  <a:cubicBezTo>
                    <a:pt x="1760" y="11275"/>
                    <a:pt x="1707" y="11509"/>
                    <a:pt x="1660" y="11743"/>
                  </a:cubicBezTo>
                  <a:cubicBezTo>
                    <a:pt x="1593" y="12118"/>
                    <a:pt x="1539" y="12506"/>
                    <a:pt x="1513" y="12900"/>
                  </a:cubicBezTo>
                  <a:cubicBezTo>
                    <a:pt x="1506" y="12987"/>
                    <a:pt x="1499" y="13081"/>
                    <a:pt x="1486" y="13175"/>
                  </a:cubicBezTo>
                  <a:cubicBezTo>
                    <a:pt x="1372" y="14212"/>
                    <a:pt x="1151" y="16252"/>
                    <a:pt x="3005" y="17497"/>
                  </a:cubicBezTo>
                  <a:cubicBezTo>
                    <a:pt x="3005" y="17537"/>
                    <a:pt x="3011" y="17584"/>
                    <a:pt x="3011" y="17624"/>
                  </a:cubicBezTo>
                  <a:cubicBezTo>
                    <a:pt x="2837" y="17979"/>
                    <a:pt x="2630" y="18253"/>
                    <a:pt x="2429" y="18393"/>
                  </a:cubicBezTo>
                  <a:cubicBezTo>
                    <a:pt x="2208" y="18547"/>
                    <a:pt x="1961" y="18661"/>
                    <a:pt x="1740" y="18755"/>
                  </a:cubicBezTo>
                  <a:lnTo>
                    <a:pt x="1653" y="18795"/>
                  </a:lnTo>
                  <a:cubicBezTo>
                    <a:pt x="1091" y="19036"/>
                    <a:pt x="54" y="19484"/>
                    <a:pt x="67" y="20682"/>
                  </a:cubicBezTo>
                  <a:cubicBezTo>
                    <a:pt x="74" y="21491"/>
                    <a:pt x="690" y="22361"/>
                    <a:pt x="2008" y="22361"/>
                  </a:cubicBezTo>
                  <a:cubicBezTo>
                    <a:pt x="2242" y="22361"/>
                    <a:pt x="2476" y="22334"/>
                    <a:pt x="2724" y="22281"/>
                  </a:cubicBezTo>
                  <a:cubicBezTo>
                    <a:pt x="2757" y="23733"/>
                    <a:pt x="3219" y="25372"/>
                    <a:pt x="5072" y="26369"/>
                  </a:cubicBezTo>
                  <a:cubicBezTo>
                    <a:pt x="5085" y="26375"/>
                    <a:pt x="5092" y="26382"/>
                    <a:pt x="5105" y="26389"/>
                  </a:cubicBezTo>
                  <a:cubicBezTo>
                    <a:pt x="5052" y="26790"/>
                    <a:pt x="5025" y="27212"/>
                    <a:pt x="5059" y="27613"/>
                  </a:cubicBezTo>
                  <a:cubicBezTo>
                    <a:pt x="5099" y="28081"/>
                    <a:pt x="5206" y="28610"/>
                    <a:pt x="5373" y="29092"/>
                  </a:cubicBezTo>
                  <a:cubicBezTo>
                    <a:pt x="5995" y="30892"/>
                    <a:pt x="7032" y="31159"/>
                    <a:pt x="7594" y="31159"/>
                  </a:cubicBezTo>
                  <a:cubicBezTo>
                    <a:pt x="7762" y="31159"/>
                    <a:pt x="7929" y="31139"/>
                    <a:pt x="8089" y="31092"/>
                  </a:cubicBezTo>
                  <a:cubicBezTo>
                    <a:pt x="8799" y="30892"/>
                    <a:pt x="9254" y="30343"/>
                    <a:pt x="9320" y="29634"/>
                  </a:cubicBezTo>
                  <a:cubicBezTo>
                    <a:pt x="9354" y="29266"/>
                    <a:pt x="9274" y="28931"/>
                    <a:pt x="9193" y="28610"/>
                  </a:cubicBezTo>
                  <a:cubicBezTo>
                    <a:pt x="9173" y="28510"/>
                    <a:pt x="9147" y="28396"/>
                    <a:pt x="9120" y="28269"/>
                  </a:cubicBezTo>
                  <a:cubicBezTo>
                    <a:pt x="9066" y="28008"/>
                    <a:pt x="9006" y="27660"/>
                    <a:pt x="9053" y="27225"/>
                  </a:cubicBezTo>
                  <a:cubicBezTo>
                    <a:pt x="9053" y="27218"/>
                    <a:pt x="9053" y="27218"/>
                    <a:pt x="9053" y="27212"/>
                  </a:cubicBezTo>
                  <a:lnTo>
                    <a:pt x="9254" y="27212"/>
                  </a:lnTo>
                  <a:cubicBezTo>
                    <a:pt x="9254" y="27352"/>
                    <a:pt x="9260" y="27486"/>
                    <a:pt x="9267" y="27613"/>
                  </a:cubicBezTo>
                  <a:cubicBezTo>
                    <a:pt x="9300" y="28055"/>
                    <a:pt x="9401" y="28536"/>
                    <a:pt x="9548" y="28991"/>
                  </a:cubicBezTo>
                  <a:cubicBezTo>
                    <a:pt x="10170" y="30878"/>
                    <a:pt x="11227" y="31159"/>
                    <a:pt x="11803" y="31159"/>
                  </a:cubicBezTo>
                  <a:cubicBezTo>
                    <a:pt x="11970" y="31159"/>
                    <a:pt x="12137" y="31139"/>
                    <a:pt x="12298" y="31092"/>
                  </a:cubicBezTo>
                  <a:cubicBezTo>
                    <a:pt x="13007" y="30892"/>
                    <a:pt x="13469" y="30343"/>
                    <a:pt x="13529" y="29627"/>
                  </a:cubicBezTo>
                  <a:cubicBezTo>
                    <a:pt x="13562" y="29259"/>
                    <a:pt x="13482" y="28924"/>
                    <a:pt x="13402" y="28603"/>
                  </a:cubicBezTo>
                  <a:cubicBezTo>
                    <a:pt x="13368" y="28476"/>
                    <a:pt x="13342" y="28349"/>
                    <a:pt x="13315" y="28222"/>
                  </a:cubicBezTo>
                  <a:cubicBezTo>
                    <a:pt x="13268" y="27974"/>
                    <a:pt x="13214" y="27640"/>
                    <a:pt x="13261" y="27225"/>
                  </a:cubicBezTo>
                  <a:cubicBezTo>
                    <a:pt x="13308" y="26763"/>
                    <a:pt x="13375" y="26449"/>
                    <a:pt x="13429" y="26248"/>
                  </a:cubicBezTo>
                  <a:cubicBezTo>
                    <a:pt x="14338" y="25693"/>
                    <a:pt x="15041" y="24917"/>
                    <a:pt x="15489" y="23960"/>
                  </a:cubicBezTo>
                  <a:cubicBezTo>
                    <a:pt x="16399" y="23184"/>
                    <a:pt x="16921" y="22026"/>
                    <a:pt x="17028" y="21204"/>
                  </a:cubicBezTo>
                  <a:cubicBezTo>
                    <a:pt x="17115" y="20534"/>
                    <a:pt x="16888" y="20093"/>
                    <a:pt x="16667" y="19832"/>
                  </a:cubicBezTo>
                  <a:cubicBezTo>
                    <a:pt x="16647" y="19712"/>
                    <a:pt x="16613" y="19584"/>
                    <a:pt x="16566" y="19457"/>
                  </a:cubicBezTo>
                  <a:cubicBezTo>
                    <a:pt x="16406" y="18969"/>
                    <a:pt x="16111" y="18661"/>
                    <a:pt x="15797" y="18494"/>
                  </a:cubicBezTo>
                  <a:cubicBezTo>
                    <a:pt x="15643" y="17805"/>
                    <a:pt x="15436" y="17082"/>
                    <a:pt x="15168" y="16326"/>
                  </a:cubicBezTo>
                  <a:cubicBezTo>
                    <a:pt x="15958" y="15055"/>
                    <a:pt x="15777" y="13489"/>
                    <a:pt x="15543" y="12338"/>
                  </a:cubicBezTo>
                  <a:cubicBezTo>
                    <a:pt x="15489" y="12091"/>
                    <a:pt x="15442" y="11863"/>
                    <a:pt x="15389" y="11656"/>
                  </a:cubicBezTo>
                  <a:cubicBezTo>
                    <a:pt x="15295" y="11255"/>
                    <a:pt x="15195" y="10880"/>
                    <a:pt x="15081" y="10539"/>
                  </a:cubicBezTo>
                  <a:cubicBezTo>
                    <a:pt x="16065" y="10177"/>
                    <a:pt x="16700" y="9395"/>
                    <a:pt x="16787" y="8351"/>
                  </a:cubicBezTo>
                  <a:cubicBezTo>
                    <a:pt x="16834" y="7816"/>
                    <a:pt x="16687" y="7314"/>
                    <a:pt x="16359" y="6926"/>
                  </a:cubicBezTo>
                  <a:cubicBezTo>
                    <a:pt x="16446" y="6772"/>
                    <a:pt x="16506" y="6605"/>
                    <a:pt x="16553" y="6444"/>
                  </a:cubicBezTo>
                  <a:cubicBezTo>
                    <a:pt x="16727" y="5802"/>
                    <a:pt x="16580" y="5179"/>
                    <a:pt x="16172" y="4765"/>
                  </a:cubicBezTo>
                  <a:cubicBezTo>
                    <a:pt x="16620" y="4163"/>
                    <a:pt x="16841" y="3427"/>
                    <a:pt x="16821" y="2717"/>
                  </a:cubicBezTo>
                  <a:cubicBezTo>
                    <a:pt x="16781" y="1346"/>
                    <a:pt x="15897" y="724"/>
                    <a:pt x="15094" y="724"/>
                  </a:cubicBezTo>
                  <a:cubicBezTo>
                    <a:pt x="15048" y="724"/>
                    <a:pt x="15001" y="724"/>
                    <a:pt x="14954" y="730"/>
                  </a:cubicBezTo>
                  <a:cubicBezTo>
                    <a:pt x="14760" y="744"/>
                    <a:pt x="14553" y="784"/>
                    <a:pt x="14345" y="857"/>
                  </a:cubicBezTo>
                  <a:cubicBezTo>
                    <a:pt x="13950" y="315"/>
                    <a:pt x="13429" y="1"/>
                    <a:pt x="12820" y="1"/>
                  </a:cubicBezTo>
                  <a:close/>
                </a:path>
              </a:pathLst>
            </a:custGeom>
            <a:solidFill>
              <a:schemeClr val="accent6"/>
            </a:solidFill>
            <a:ln>
              <a:noFill/>
            </a:ln>
            <a:effectLst>
              <a:outerShdw blurRad="57150" dist="19050" dir="5400000" algn="bl" rotWithShape="0">
                <a:schemeClr val="lt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1" name="Google Shape;3811;p36"/>
            <p:cNvSpPr/>
            <p:nvPr/>
          </p:nvSpPr>
          <p:spPr>
            <a:xfrm>
              <a:off x="6516925" y="2789000"/>
              <a:ext cx="81500" cy="93175"/>
            </a:xfrm>
            <a:custGeom>
              <a:avLst/>
              <a:gdLst/>
              <a:ahLst/>
              <a:cxnLst/>
              <a:rect l="l" t="t" r="r" b="b"/>
              <a:pathLst>
                <a:path w="3260" h="3727" extrusionOk="0">
                  <a:moveTo>
                    <a:pt x="3165" y="0"/>
                  </a:moveTo>
                  <a:cubicBezTo>
                    <a:pt x="3165" y="0"/>
                    <a:pt x="2797" y="1499"/>
                    <a:pt x="1794" y="2201"/>
                  </a:cubicBezTo>
                  <a:cubicBezTo>
                    <a:pt x="1479" y="2416"/>
                    <a:pt x="1158" y="2563"/>
                    <a:pt x="877" y="2683"/>
                  </a:cubicBezTo>
                  <a:cubicBezTo>
                    <a:pt x="375" y="2904"/>
                    <a:pt x="1" y="3044"/>
                    <a:pt x="7" y="3366"/>
                  </a:cubicBezTo>
                  <a:cubicBezTo>
                    <a:pt x="7" y="3607"/>
                    <a:pt x="251" y="3727"/>
                    <a:pt x="607" y="3727"/>
                  </a:cubicBezTo>
                  <a:cubicBezTo>
                    <a:pt x="795" y="3727"/>
                    <a:pt x="1014" y="3693"/>
                    <a:pt x="1245" y="3627"/>
                  </a:cubicBezTo>
                  <a:cubicBezTo>
                    <a:pt x="2021" y="3399"/>
                    <a:pt x="2938" y="2790"/>
                    <a:pt x="3259" y="1760"/>
                  </a:cubicBezTo>
                  <a:lnTo>
                    <a:pt x="3165" y="0"/>
                  </a:lnTo>
                  <a:close/>
                </a:path>
              </a:pathLst>
            </a:custGeom>
            <a:solidFill>
              <a:srgbClr val="853D1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2" name="Google Shape;3812;p36"/>
            <p:cNvSpPr/>
            <p:nvPr/>
          </p:nvSpPr>
          <p:spPr>
            <a:xfrm>
              <a:off x="6639700" y="2983025"/>
              <a:ext cx="50875" cy="119225"/>
            </a:xfrm>
            <a:custGeom>
              <a:avLst/>
              <a:gdLst/>
              <a:ahLst/>
              <a:cxnLst/>
              <a:rect l="l" t="t" r="r" b="b"/>
              <a:pathLst>
                <a:path w="2035" h="4769" extrusionOk="0">
                  <a:moveTo>
                    <a:pt x="2035" y="0"/>
                  </a:moveTo>
                  <a:lnTo>
                    <a:pt x="456" y="87"/>
                  </a:lnTo>
                  <a:cubicBezTo>
                    <a:pt x="456" y="87"/>
                    <a:pt x="1" y="1412"/>
                    <a:pt x="81" y="2449"/>
                  </a:cubicBezTo>
                  <a:cubicBezTo>
                    <a:pt x="114" y="2810"/>
                    <a:pt x="201" y="3218"/>
                    <a:pt x="329" y="3593"/>
                  </a:cubicBezTo>
                  <a:cubicBezTo>
                    <a:pt x="553" y="4236"/>
                    <a:pt x="898" y="4768"/>
                    <a:pt x="1289" y="4768"/>
                  </a:cubicBezTo>
                  <a:cubicBezTo>
                    <a:pt x="1330" y="4768"/>
                    <a:pt x="1371" y="4763"/>
                    <a:pt x="1412" y="4751"/>
                  </a:cubicBezTo>
                  <a:cubicBezTo>
                    <a:pt x="1861" y="4624"/>
                    <a:pt x="1647" y="4215"/>
                    <a:pt x="1499" y="3479"/>
                  </a:cubicBezTo>
                  <a:cubicBezTo>
                    <a:pt x="1419" y="3091"/>
                    <a:pt x="1352" y="2616"/>
                    <a:pt x="1412" y="2034"/>
                  </a:cubicBezTo>
                  <a:cubicBezTo>
                    <a:pt x="1580" y="355"/>
                    <a:pt x="2035" y="0"/>
                    <a:pt x="203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3" name="Google Shape;3813;p36"/>
            <p:cNvSpPr/>
            <p:nvPr/>
          </p:nvSpPr>
          <p:spPr>
            <a:xfrm>
              <a:off x="6744925" y="2983025"/>
              <a:ext cx="50875" cy="119200"/>
            </a:xfrm>
            <a:custGeom>
              <a:avLst/>
              <a:gdLst/>
              <a:ahLst/>
              <a:cxnLst/>
              <a:rect l="l" t="t" r="r" b="b"/>
              <a:pathLst>
                <a:path w="2035" h="4768" extrusionOk="0">
                  <a:moveTo>
                    <a:pt x="2034" y="0"/>
                  </a:moveTo>
                  <a:lnTo>
                    <a:pt x="455" y="87"/>
                  </a:lnTo>
                  <a:cubicBezTo>
                    <a:pt x="455" y="87"/>
                    <a:pt x="0" y="1412"/>
                    <a:pt x="80" y="2449"/>
                  </a:cubicBezTo>
                  <a:cubicBezTo>
                    <a:pt x="107" y="2784"/>
                    <a:pt x="187" y="3165"/>
                    <a:pt x="301" y="3513"/>
                  </a:cubicBezTo>
                  <a:cubicBezTo>
                    <a:pt x="521" y="4190"/>
                    <a:pt x="880" y="4767"/>
                    <a:pt x="1291" y="4767"/>
                  </a:cubicBezTo>
                  <a:cubicBezTo>
                    <a:pt x="1331" y="4767"/>
                    <a:pt x="1371" y="4762"/>
                    <a:pt x="1412" y="4751"/>
                  </a:cubicBezTo>
                  <a:cubicBezTo>
                    <a:pt x="1867" y="4617"/>
                    <a:pt x="1639" y="4195"/>
                    <a:pt x="1485" y="3419"/>
                  </a:cubicBezTo>
                  <a:cubicBezTo>
                    <a:pt x="1412" y="3045"/>
                    <a:pt x="1358" y="2583"/>
                    <a:pt x="1412" y="2034"/>
                  </a:cubicBezTo>
                  <a:cubicBezTo>
                    <a:pt x="1572" y="355"/>
                    <a:pt x="2034" y="0"/>
                    <a:pt x="203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4" name="Google Shape;3814;p36"/>
            <p:cNvSpPr/>
            <p:nvPr/>
          </p:nvSpPr>
          <p:spPr>
            <a:xfrm>
              <a:off x="6830900" y="2847925"/>
              <a:ext cx="44725" cy="92475"/>
            </a:xfrm>
            <a:custGeom>
              <a:avLst/>
              <a:gdLst/>
              <a:ahLst/>
              <a:cxnLst/>
              <a:rect l="l" t="t" r="r" b="b"/>
              <a:pathLst>
                <a:path w="1789" h="3699" extrusionOk="0">
                  <a:moveTo>
                    <a:pt x="1138" y="0"/>
                  </a:moveTo>
                  <a:cubicBezTo>
                    <a:pt x="1010" y="0"/>
                    <a:pt x="862" y="169"/>
                    <a:pt x="736" y="360"/>
                  </a:cubicBezTo>
                  <a:cubicBezTo>
                    <a:pt x="575" y="614"/>
                    <a:pt x="448" y="902"/>
                    <a:pt x="448" y="902"/>
                  </a:cubicBezTo>
                  <a:lnTo>
                    <a:pt x="0" y="3698"/>
                  </a:lnTo>
                  <a:cubicBezTo>
                    <a:pt x="1104" y="3263"/>
                    <a:pt x="1659" y="1999"/>
                    <a:pt x="1740" y="1377"/>
                  </a:cubicBezTo>
                  <a:cubicBezTo>
                    <a:pt x="1789" y="1034"/>
                    <a:pt x="1630" y="956"/>
                    <a:pt x="1475" y="956"/>
                  </a:cubicBezTo>
                  <a:cubicBezTo>
                    <a:pt x="1356" y="956"/>
                    <a:pt x="1239" y="1003"/>
                    <a:pt x="1224" y="1009"/>
                  </a:cubicBezTo>
                  <a:cubicBezTo>
                    <a:pt x="1251" y="975"/>
                    <a:pt x="1485" y="574"/>
                    <a:pt x="1352" y="253"/>
                  </a:cubicBezTo>
                  <a:cubicBezTo>
                    <a:pt x="1296" y="71"/>
                    <a:pt x="1221" y="0"/>
                    <a:pt x="1138" y="0"/>
                  </a:cubicBezTo>
                  <a:close/>
                </a:path>
              </a:pathLst>
            </a:custGeom>
            <a:solidFill>
              <a:srgbClr val="853D1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5" name="Google Shape;3815;p36"/>
            <p:cNvSpPr/>
            <p:nvPr/>
          </p:nvSpPr>
          <p:spPr>
            <a:xfrm>
              <a:off x="6830900" y="2847925"/>
              <a:ext cx="44725" cy="92475"/>
            </a:xfrm>
            <a:custGeom>
              <a:avLst/>
              <a:gdLst/>
              <a:ahLst/>
              <a:cxnLst/>
              <a:rect l="l" t="t" r="r" b="b"/>
              <a:pathLst>
                <a:path w="1789" h="3699" extrusionOk="0">
                  <a:moveTo>
                    <a:pt x="1138" y="0"/>
                  </a:moveTo>
                  <a:cubicBezTo>
                    <a:pt x="1010" y="0"/>
                    <a:pt x="862" y="169"/>
                    <a:pt x="736" y="360"/>
                  </a:cubicBezTo>
                  <a:cubicBezTo>
                    <a:pt x="801" y="336"/>
                    <a:pt x="863" y="319"/>
                    <a:pt x="913" y="319"/>
                  </a:cubicBezTo>
                  <a:cubicBezTo>
                    <a:pt x="961" y="319"/>
                    <a:pt x="998" y="334"/>
                    <a:pt x="1017" y="373"/>
                  </a:cubicBezTo>
                  <a:cubicBezTo>
                    <a:pt x="1124" y="554"/>
                    <a:pt x="1004" y="1136"/>
                    <a:pt x="796" y="1363"/>
                  </a:cubicBezTo>
                  <a:cubicBezTo>
                    <a:pt x="796" y="1363"/>
                    <a:pt x="1138" y="1199"/>
                    <a:pt x="1353" y="1199"/>
                  </a:cubicBezTo>
                  <a:cubicBezTo>
                    <a:pt x="1412" y="1199"/>
                    <a:pt x="1462" y="1211"/>
                    <a:pt x="1492" y="1243"/>
                  </a:cubicBezTo>
                  <a:cubicBezTo>
                    <a:pt x="1639" y="1383"/>
                    <a:pt x="1505" y="2869"/>
                    <a:pt x="0" y="3698"/>
                  </a:cubicBezTo>
                  <a:cubicBezTo>
                    <a:pt x="1104" y="3263"/>
                    <a:pt x="1659" y="1999"/>
                    <a:pt x="1740" y="1377"/>
                  </a:cubicBezTo>
                  <a:cubicBezTo>
                    <a:pt x="1789" y="1034"/>
                    <a:pt x="1630" y="956"/>
                    <a:pt x="1475" y="956"/>
                  </a:cubicBezTo>
                  <a:cubicBezTo>
                    <a:pt x="1356" y="956"/>
                    <a:pt x="1239" y="1003"/>
                    <a:pt x="1224" y="1009"/>
                  </a:cubicBezTo>
                  <a:cubicBezTo>
                    <a:pt x="1251" y="975"/>
                    <a:pt x="1485" y="574"/>
                    <a:pt x="1352" y="253"/>
                  </a:cubicBezTo>
                  <a:cubicBezTo>
                    <a:pt x="1296" y="71"/>
                    <a:pt x="1221" y="0"/>
                    <a:pt x="113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6" name="Google Shape;3816;p36"/>
            <p:cNvSpPr/>
            <p:nvPr/>
          </p:nvSpPr>
          <p:spPr>
            <a:xfrm>
              <a:off x="6570625" y="2742825"/>
              <a:ext cx="320850" cy="260700"/>
            </a:xfrm>
            <a:custGeom>
              <a:avLst/>
              <a:gdLst/>
              <a:ahLst/>
              <a:cxnLst/>
              <a:rect l="l" t="t" r="r" b="b"/>
              <a:pathLst>
                <a:path w="12834" h="10428" extrusionOk="0">
                  <a:moveTo>
                    <a:pt x="9856" y="1"/>
                  </a:moveTo>
                  <a:lnTo>
                    <a:pt x="609" y="616"/>
                  </a:lnTo>
                  <a:cubicBezTo>
                    <a:pt x="609" y="616"/>
                    <a:pt x="1044" y="2623"/>
                    <a:pt x="716" y="4724"/>
                  </a:cubicBezTo>
                  <a:cubicBezTo>
                    <a:pt x="489" y="6183"/>
                    <a:pt x="0" y="8578"/>
                    <a:pt x="2162" y="9742"/>
                  </a:cubicBezTo>
                  <a:cubicBezTo>
                    <a:pt x="2945" y="10167"/>
                    <a:pt x="4073" y="10428"/>
                    <a:pt x="5685" y="10428"/>
                  </a:cubicBezTo>
                  <a:cubicBezTo>
                    <a:pt x="6029" y="10428"/>
                    <a:pt x="6395" y="10416"/>
                    <a:pt x="6785" y="10391"/>
                  </a:cubicBezTo>
                  <a:cubicBezTo>
                    <a:pt x="6992" y="10371"/>
                    <a:pt x="7200" y="10344"/>
                    <a:pt x="7407" y="10304"/>
                  </a:cubicBezTo>
                  <a:cubicBezTo>
                    <a:pt x="10404" y="9762"/>
                    <a:pt x="12833" y="7126"/>
                    <a:pt x="985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7" name="Google Shape;3817;p36"/>
            <p:cNvSpPr/>
            <p:nvPr/>
          </p:nvSpPr>
          <p:spPr>
            <a:xfrm>
              <a:off x="6755625" y="2809900"/>
              <a:ext cx="76625" cy="80525"/>
            </a:xfrm>
            <a:custGeom>
              <a:avLst/>
              <a:gdLst/>
              <a:ahLst/>
              <a:cxnLst/>
              <a:rect l="l" t="t" r="r" b="b"/>
              <a:pathLst>
                <a:path w="3065" h="3221" extrusionOk="0">
                  <a:moveTo>
                    <a:pt x="2255" y="1"/>
                  </a:moveTo>
                  <a:cubicBezTo>
                    <a:pt x="2255" y="1"/>
                    <a:pt x="2074" y="1058"/>
                    <a:pt x="1124" y="1807"/>
                  </a:cubicBezTo>
                  <a:cubicBezTo>
                    <a:pt x="1098" y="1827"/>
                    <a:pt x="1071" y="1847"/>
                    <a:pt x="1044" y="1861"/>
                  </a:cubicBezTo>
                  <a:cubicBezTo>
                    <a:pt x="495" y="2269"/>
                    <a:pt x="0" y="2690"/>
                    <a:pt x="181" y="2951"/>
                  </a:cubicBezTo>
                  <a:cubicBezTo>
                    <a:pt x="246" y="3044"/>
                    <a:pt x="497" y="3221"/>
                    <a:pt x="838" y="3221"/>
                  </a:cubicBezTo>
                  <a:cubicBezTo>
                    <a:pt x="1061" y="3221"/>
                    <a:pt x="1321" y="3146"/>
                    <a:pt x="1593" y="2924"/>
                  </a:cubicBezTo>
                  <a:cubicBezTo>
                    <a:pt x="2743" y="1981"/>
                    <a:pt x="2757" y="1472"/>
                    <a:pt x="3065" y="255"/>
                  </a:cubicBezTo>
                  <a:lnTo>
                    <a:pt x="2255" y="1"/>
                  </a:lnTo>
                  <a:close/>
                </a:path>
              </a:pathLst>
            </a:custGeom>
            <a:solidFill>
              <a:srgbClr val="853D1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8" name="Google Shape;3818;p36"/>
            <p:cNvSpPr/>
            <p:nvPr/>
          </p:nvSpPr>
          <p:spPr>
            <a:xfrm>
              <a:off x="6756450" y="2805225"/>
              <a:ext cx="76975" cy="79850"/>
            </a:xfrm>
            <a:custGeom>
              <a:avLst/>
              <a:gdLst/>
              <a:ahLst/>
              <a:cxnLst/>
              <a:rect l="l" t="t" r="r" b="b"/>
              <a:pathLst>
                <a:path w="3079" h="3194" extrusionOk="0">
                  <a:moveTo>
                    <a:pt x="2222" y="0"/>
                  </a:moveTo>
                  <a:cubicBezTo>
                    <a:pt x="2222" y="0"/>
                    <a:pt x="2088" y="1445"/>
                    <a:pt x="1071" y="2108"/>
                  </a:cubicBezTo>
                  <a:cubicBezTo>
                    <a:pt x="1044" y="2128"/>
                    <a:pt x="1018" y="2141"/>
                    <a:pt x="991" y="2161"/>
                  </a:cubicBezTo>
                  <a:cubicBezTo>
                    <a:pt x="409" y="2516"/>
                    <a:pt x="1" y="2683"/>
                    <a:pt x="161" y="2957"/>
                  </a:cubicBezTo>
                  <a:cubicBezTo>
                    <a:pt x="221" y="3063"/>
                    <a:pt x="416" y="3193"/>
                    <a:pt x="699" y="3193"/>
                  </a:cubicBezTo>
                  <a:cubicBezTo>
                    <a:pt x="864" y="3193"/>
                    <a:pt x="1058" y="3149"/>
                    <a:pt x="1272" y="3031"/>
                  </a:cubicBezTo>
                  <a:cubicBezTo>
                    <a:pt x="2416" y="2402"/>
                    <a:pt x="2570" y="1552"/>
                    <a:pt x="3078" y="315"/>
                  </a:cubicBezTo>
                  <a:lnTo>
                    <a:pt x="222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9" name="Google Shape;3819;p36"/>
            <p:cNvSpPr/>
            <p:nvPr/>
          </p:nvSpPr>
          <p:spPr>
            <a:xfrm>
              <a:off x="6587850" y="2811850"/>
              <a:ext cx="180175" cy="191675"/>
            </a:xfrm>
            <a:custGeom>
              <a:avLst/>
              <a:gdLst/>
              <a:ahLst/>
              <a:cxnLst/>
              <a:rect l="l" t="t" r="r" b="b"/>
              <a:pathLst>
                <a:path w="7207" h="7667" extrusionOk="0">
                  <a:moveTo>
                    <a:pt x="3828" y="1"/>
                  </a:moveTo>
                  <a:cubicBezTo>
                    <a:pt x="3058" y="1"/>
                    <a:pt x="2267" y="379"/>
                    <a:pt x="1600" y="1241"/>
                  </a:cubicBezTo>
                  <a:cubicBezTo>
                    <a:pt x="1" y="3308"/>
                    <a:pt x="964" y="5924"/>
                    <a:pt x="1473" y="6981"/>
                  </a:cubicBezTo>
                  <a:cubicBezTo>
                    <a:pt x="2256" y="7406"/>
                    <a:pt x="3384" y="7667"/>
                    <a:pt x="4996" y="7667"/>
                  </a:cubicBezTo>
                  <a:cubicBezTo>
                    <a:pt x="5340" y="7667"/>
                    <a:pt x="5706" y="7655"/>
                    <a:pt x="6096" y="7630"/>
                  </a:cubicBezTo>
                  <a:cubicBezTo>
                    <a:pt x="6303" y="7610"/>
                    <a:pt x="6511" y="7583"/>
                    <a:pt x="6718" y="7543"/>
                  </a:cubicBezTo>
                  <a:cubicBezTo>
                    <a:pt x="6972" y="6867"/>
                    <a:pt x="7206" y="5737"/>
                    <a:pt x="7093" y="3957"/>
                  </a:cubicBezTo>
                  <a:cubicBezTo>
                    <a:pt x="6939" y="1631"/>
                    <a:pt x="5426" y="1"/>
                    <a:pt x="382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0" name="Google Shape;3820;p36"/>
            <p:cNvSpPr/>
            <p:nvPr/>
          </p:nvSpPr>
          <p:spPr>
            <a:xfrm>
              <a:off x="6516925" y="2856075"/>
              <a:ext cx="31150" cy="26100"/>
            </a:xfrm>
            <a:custGeom>
              <a:avLst/>
              <a:gdLst/>
              <a:ahLst/>
              <a:cxnLst/>
              <a:rect l="l" t="t" r="r" b="b"/>
              <a:pathLst>
                <a:path w="1246" h="1044" extrusionOk="0">
                  <a:moveTo>
                    <a:pt x="877" y="0"/>
                  </a:moveTo>
                  <a:cubicBezTo>
                    <a:pt x="375" y="221"/>
                    <a:pt x="1" y="361"/>
                    <a:pt x="7" y="683"/>
                  </a:cubicBezTo>
                  <a:cubicBezTo>
                    <a:pt x="7" y="924"/>
                    <a:pt x="251" y="1044"/>
                    <a:pt x="607" y="1044"/>
                  </a:cubicBezTo>
                  <a:cubicBezTo>
                    <a:pt x="795" y="1044"/>
                    <a:pt x="1014" y="1010"/>
                    <a:pt x="1245" y="944"/>
                  </a:cubicBezTo>
                  <a:lnTo>
                    <a:pt x="87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1" name="Google Shape;3821;p36"/>
            <p:cNvSpPr/>
            <p:nvPr/>
          </p:nvSpPr>
          <p:spPr>
            <a:xfrm>
              <a:off x="6756450" y="2859250"/>
              <a:ext cx="31800" cy="25950"/>
            </a:xfrm>
            <a:custGeom>
              <a:avLst/>
              <a:gdLst/>
              <a:ahLst/>
              <a:cxnLst/>
              <a:rect l="l" t="t" r="r" b="b"/>
              <a:pathLst>
                <a:path w="1272" h="1038" extrusionOk="0">
                  <a:moveTo>
                    <a:pt x="991" y="0"/>
                  </a:moveTo>
                  <a:cubicBezTo>
                    <a:pt x="409" y="355"/>
                    <a:pt x="1" y="522"/>
                    <a:pt x="161" y="796"/>
                  </a:cubicBezTo>
                  <a:cubicBezTo>
                    <a:pt x="221" y="902"/>
                    <a:pt x="420" y="1038"/>
                    <a:pt x="704" y="1038"/>
                  </a:cubicBezTo>
                  <a:cubicBezTo>
                    <a:pt x="868" y="1038"/>
                    <a:pt x="1061" y="993"/>
                    <a:pt x="1272" y="870"/>
                  </a:cubicBezTo>
                  <a:lnTo>
                    <a:pt x="99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2" name="Google Shape;3822;p36"/>
            <p:cNvSpPr/>
            <p:nvPr/>
          </p:nvSpPr>
          <p:spPr>
            <a:xfrm>
              <a:off x="6647900" y="3070000"/>
              <a:ext cx="38325" cy="32250"/>
            </a:xfrm>
            <a:custGeom>
              <a:avLst/>
              <a:gdLst/>
              <a:ahLst/>
              <a:cxnLst/>
              <a:rect l="l" t="t" r="r" b="b"/>
              <a:pathLst>
                <a:path w="1533" h="1290" extrusionOk="0">
                  <a:moveTo>
                    <a:pt x="1171" y="0"/>
                  </a:moveTo>
                  <a:lnTo>
                    <a:pt x="1" y="114"/>
                  </a:lnTo>
                  <a:cubicBezTo>
                    <a:pt x="225" y="757"/>
                    <a:pt x="570" y="1289"/>
                    <a:pt x="961" y="1289"/>
                  </a:cubicBezTo>
                  <a:cubicBezTo>
                    <a:pt x="1002" y="1289"/>
                    <a:pt x="1043" y="1284"/>
                    <a:pt x="1084" y="1272"/>
                  </a:cubicBezTo>
                  <a:cubicBezTo>
                    <a:pt x="1533" y="1145"/>
                    <a:pt x="1319" y="736"/>
                    <a:pt x="11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3" name="Google Shape;3823;p36"/>
            <p:cNvSpPr/>
            <p:nvPr/>
          </p:nvSpPr>
          <p:spPr>
            <a:xfrm>
              <a:off x="6752450" y="3068500"/>
              <a:ext cx="39150" cy="33725"/>
            </a:xfrm>
            <a:custGeom>
              <a:avLst/>
              <a:gdLst/>
              <a:ahLst/>
              <a:cxnLst/>
              <a:rect l="l" t="t" r="r" b="b"/>
              <a:pathLst>
                <a:path w="1566" h="1349" extrusionOk="0">
                  <a:moveTo>
                    <a:pt x="1184" y="0"/>
                  </a:moveTo>
                  <a:lnTo>
                    <a:pt x="0" y="94"/>
                  </a:lnTo>
                  <a:cubicBezTo>
                    <a:pt x="220" y="771"/>
                    <a:pt x="579" y="1348"/>
                    <a:pt x="990" y="1348"/>
                  </a:cubicBezTo>
                  <a:cubicBezTo>
                    <a:pt x="1030" y="1348"/>
                    <a:pt x="1070" y="1343"/>
                    <a:pt x="1111" y="1332"/>
                  </a:cubicBezTo>
                  <a:cubicBezTo>
                    <a:pt x="1566" y="1198"/>
                    <a:pt x="1338" y="776"/>
                    <a:pt x="118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4" name="Google Shape;3824;p36"/>
            <p:cNvSpPr/>
            <p:nvPr/>
          </p:nvSpPr>
          <p:spPr>
            <a:xfrm>
              <a:off x="6533000" y="2507900"/>
              <a:ext cx="323350" cy="278775"/>
            </a:xfrm>
            <a:custGeom>
              <a:avLst/>
              <a:gdLst/>
              <a:ahLst/>
              <a:cxnLst/>
              <a:rect l="l" t="t" r="r" b="b"/>
              <a:pathLst>
                <a:path w="12934" h="11151" extrusionOk="0">
                  <a:moveTo>
                    <a:pt x="5143" y="1"/>
                  </a:moveTo>
                  <a:cubicBezTo>
                    <a:pt x="4860" y="1"/>
                    <a:pt x="4601" y="90"/>
                    <a:pt x="4403" y="318"/>
                  </a:cubicBezTo>
                  <a:cubicBezTo>
                    <a:pt x="4195" y="533"/>
                    <a:pt x="4978" y="807"/>
                    <a:pt x="5072" y="840"/>
                  </a:cubicBezTo>
                  <a:cubicBezTo>
                    <a:pt x="5033" y="832"/>
                    <a:pt x="4866" y="798"/>
                    <a:pt x="4683" y="798"/>
                  </a:cubicBezTo>
                  <a:cubicBezTo>
                    <a:pt x="4420" y="798"/>
                    <a:pt x="4122" y="869"/>
                    <a:pt x="4122" y="1188"/>
                  </a:cubicBezTo>
                  <a:cubicBezTo>
                    <a:pt x="4135" y="1422"/>
                    <a:pt x="4697" y="1483"/>
                    <a:pt x="4697" y="1483"/>
                  </a:cubicBezTo>
                  <a:cubicBezTo>
                    <a:pt x="4697" y="1483"/>
                    <a:pt x="1646" y="2145"/>
                    <a:pt x="937" y="5939"/>
                  </a:cubicBezTo>
                  <a:cubicBezTo>
                    <a:pt x="877" y="6253"/>
                    <a:pt x="830" y="6594"/>
                    <a:pt x="810" y="6956"/>
                  </a:cubicBezTo>
                  <a:cubicBezTo>
                    <a:pt x="649" y="8601"/>
                    <a:pt x="0" y="11151"/>
                    <a:pt x="5687" y="11151"/>
                  </a:cubicBezTo>
                  <a:cubicBezTo>
                    <a:pt x="11381" y="11151"/>
                    <a:pt x="12933" y="10221"/>
                    <a:pt x="12190" y="6547"/>
                  </a:cubicBezTo>
                  <a:cubicBezTo>
                    <a:pt x="12144" y="6333"/>
                    <a:pt x="12097" y="6119"/>
                    <a:pt x="12050" y="5912"/>
                  </a:cubicBezTo>
                  <a:cubicBezTo>
                    <a:pt x="11521" y="3684"/>
                    <a:pt x="10551" y="1590"/>
                    <a:pt x="7413" y="1095"/>
                  </a:cubicBezTo>
                  <a:cubicBezTo>
                    <a:pt x="7413" y="1095"/>
                    <a:pt x="6133" y="1"/>
                    <a:pt x="51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5" name="Google Shape;3825;p36"/>
            <p:cNvSpPr/>
            <p:nvPr/>
          </p:nvSpPr>
          <p:spPr>
            <a:xfrm>
              <a:off x="6765325" y="2543675"/>
              <a:ext cx="104300" cy="48375"/>
            </a:xfrm>
            <a:custGeom>
              <a:avLst/>
              <a:gdLst/>
              <a:ahLst/>
              <a:cxnLst/>
              <a:rect l="l" t="t" r="r" b="b"/>
              <a:pathLst>
                <a:path w="4172" h="1935" extrusionOk="0">
                  <a:moveTo>
                    <a:pt x="2987" y="0"/>
                  </a:moveTo>
                  <a:cubicBezTo>
                    <a:pt x="1766" y="0"/>
                    <a:pt x="0" y="594"/>
                    <a:pt x="0" y="594"/>
                  </a:cubicBezTo>
                  <a:lnTo>
                    <a:pt x="843" y="1590"/>
                  </a:lnTo>
                  <a:cubicBezTo>
                    <a:pt x="1172" y="1772"/>
                    <a:pt x="1799" y="1935"/>
                    <a:pt x="2419" y="1935"/>
                  </a:cubicBezTo>
                  <a:cubicBezTo>
                    <a:pt x="3237" y="1935"/>
                    <a:pt x="4042" y="1650"/>
                    <a:pt x="4122" y="747"/>
                  </a:cubicBezTo>
                  <a:cubicBezTo>
                    <a:pt x="4172" y="182"/>
                    <a:pt x="3663" y="0"/>
                    <a:pt x="298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6" name="Google Shape;3826;p36"/>
            <p:cNvSpPr/>
            <p:nvPr/>
          </p:nvSpPr>
          <p:spPr>
            <a:xfrm>
              <a:off x="6787225" y="2568575"/>
              <a:ext cx="46525" cy="18975"/>
            </a:xfrm>
            <a:custGeom>
              <a:avLst/>
              <a:gdLst/>
              <a:ahLst/>
              <a:cxnLst/>
              <a:rect l="l" t="t" r="r" b="b"/>
              <a:pathLst>
                <a:path w="1861" h="759" extrusionOk="0">
                  <a:moveTo>
                    <a:pt x="1275" y="0"/>
                  </a:moveTo>
                  <a:cubicBezTo>
                    <a:pt x="787" y="0"/>
                    <a:pt x="121" y="280"/>
                    <a:pt x="121" y="280"/>
                  </a:cubicBezTo>
                  <a:lnTo>
                    <a:pt x="1" y="735"/>
                  </a:lnTo>
                  <a:cubicBezTo>
                    <a:pt x="44" y="735"/>
                    <a:pt x="308" y="759"/>
                    <a:pt x="619" y="759"/>
                  </a:cubicBezTo>
                  <a:cubicBezTo>
                    <a:pt x="1166" y="759"/>
                    <a:pt x="1861" y="685"/>
                    <a:pt x="1767" y="280"/>
                  </a:cubicBezTo>
                  <a:cubicBezTo>
                    <a:pt x="1718" y="70"/>
                    <a:pt x="1519" y="0"/>
                    <a:pt x="127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7" name="Google Shape;3827;p36"/>
            <p:cNvSpPr/>
            <p:nvPr/>
          </p:nvSpPr>
          <p:spPr>
            <a:xfrm>
              <a:off x="6515850" y="2556225"/>
              <a:ext cx="104300" cy="48275"/>
            </a:xfrm>
            <a:custGeom>
              <a:avLst/>
              <a:gdLst/>
              <a:ahLst/>
              <a:cxnLst/>
              <a:rect l="l" t="t" r="r" b="b"/>
              <a:pathLst>
                <a:path w="4172" h="1931" extrusionOk="0">
                  <a:moveTo>
                    <a:pt x="1186" y="0"/>
                  </a:moveTo>
                  <a:cubicBezTo>
                    <a:pt x="509" y="0"/>
                    <a:pt x="0" y="182"/>
                    <a:pt x="50" y="747"/>
                  </a:cubicBezTo>
                  <a:cubicBezTo>
                    <a:pt x="130" y="1647"/>
                    <a:pt x="932" y="1931"/>
                    <a:pt x="1748" y="1931"/>
                  </a:cubicBezTo>
                  <a:cubicBezTo>
                    <a:pt x="2371" y="1931"/>
                    <a:pt x="3002" y="1766"/>
                    <a:pt x="3329" y="1584"/>
                  </a:cubicBezTo>
                  <a:lnTo>
                    <a:pt x="4172" y="593"/>
                  </a:lnTo>
                  <a:cubicBezTo>
                    <a:pt x="4172" y="593"/>
                    <a:pt x="2406" y="0"/>
                    <a:pt x="118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8" name="Google Shape;3828;p36"/>
            <p:cNvSpPr/>
            <p:nvPr/>
          </p:nvSpPr>
          <p:spPr>
            <a:xfrm>
              <a:off x="6551750" y="2581050"/>
              <a:ext cx="46675" cy="18925"/>
            </a:xfrm>
            <a:custGeom>
              <a:avLst/>
              <a:gdLst/>
              <a:ahLst/>
              <a:cxnLst/>
              <a:rect l="l" t="t" r="r" b="b"/>
              <a:pathLst>
                <a:path w="1867" h="757" extrusionOk="0">
                  <a:moveTo>
                    <a:pt x="585" y="0"/>
                  </a:moveTo>
                  <a:cubicBezTo>
                    <a:pt x="341" y="0"/>
                    <a:pt x="142" y="71"/>
                    <a:pt x="93" y="283"/>
                  </a:cubicBezTo>
                  <a:cubicBezTo>
                    <a:pt x="0" y="683"/>
                    <a:pt x="676" y="757"/>
                    <a:pt x="1221" y="757"/>
                  </a:cubicBezTo>
                  <a:cubicBezTo>
                    <a:pt x="1543" y="757"/>
                    <a:pt x="1819" y="731"/>
                    <a:pt x="1866" y="731"/>
                  </a:cubicBezTo>
                  <a:lnTo>
                    <a:pt x="1739" y="283"/>
                  </a:lnTo>
                  <a:cubicBezTo>
                    <a:pt x="1739" y="283"/>
                    <a:pt x="1073" y="0"/>
                    <a:pt x="58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9" name="Google Shape;3829;p36"/>
            <p:cNvSpPr/>
            <p:nvPr/>
          </p:nvSpPr>
          <p:spPr>
            <a:xfrm>
              <a:off x="6739400" y="2390025"/>
              <a:ext cx="136350" cy="175525"/>
            </a:xfrm>
            <a:custGeom>
              <a:avLst/>
              <a:gdLst/>
              <a:ahLst/>
              <a:cxnLst/>
              <a:rect l="l" t="t" r="r" b="b"/>
              <a:pathLst>
                <a:path w="5454" h="7021" extrusionOk="0">
                  <a:moveTo>
                    <a:pt x="2521" y="1"/>
                  </a:moveTo>
                  <a:cubicBezTo>
                    <a:pt x="2483" y="1"/>
                    <a:pt x="2446" y="8"/>
                    <a:pt x="2409" y="22"/>
                  </a:cubicBezTo>
                  <a:cubicBezTo>
                    <a:pt x="1445" y="410"/>
                    <a:pt x="2362" y="1113"/>
                    <a:pt x="2282" y="3086"/>
                  </a:cubicBezTo>
                  <a:cubicBezTo>
                    <a:pt x="2275" y="3321"/>
                    <a:pt x="2242" y="3541"/>
                    <a:pt x="2188" y="3762"/>
                  </a:cubicBezTo>
                  <a:cubicBezTo>
                    <a:pt x="1961" y="3655"/>
                    <a:pt x="1599" y="3434"/>
                    <a:pt x="1499" y="3020"/>
                  </a:cubicBezTo>
                  <a:cubicBezTo>
                    <a:pt x="1345" y="2397"/>
                    <a:pt x="1693" y="2063"/>
                    <a:pt x="997" y="1889"/>
                  </a:cubicBezTo>
                  <a:cubicBezTo>
                    <a:pt x="976" y="1884"/>
                    <a:pt x="956" y="1881"/>
                    <a:pt x="935" y="1881"/>
                  </a:cubicBezTo>
                  <a:cubicBezTo>
                    <a:pt x="318" y="1881"/>
                    <a:pt x="1" y="4179"/>
                    <a:pt x="1854" y="4659"/>
                  </a:cubicBezTo>
                  <a:cubicBezTo>
                    <a:pt x="1292" y="5776"/>
                    <a:pt x="368" y="6492"/>
                    <a:pt x="368" y="6492"/>
                  </a:cubicBezTo>
                  <a:lnTo>
                    <a:pt x="1037" y="7021"/>
                  </a:lnTo>
                  <a:cubicBezTo>
                    <a:pt x="1593" y="6626"/>
                    <a:pt x="2028" y="6184"/>
                    <a:pt x="2375" y="5723"/>
                  </a:cubicBezTo>
                  <a:cubicBezTo>
                    <a:pt x="2685" y="5890"/>
                    <a:pt x="2985" y="5960"/>
                    <a:pt x="3263" y="5960"/>
                  </a:cubicBezTo>
                  <a:cubicBezTo>
                    <a:pt x="4497" y="5960"/>
                    <a:pt x="5327" y="4596"/>
                    <a:pt x="4858" y="4318"/>
                  </a:cubicBezTo>
                  <a:cubicBezTo>
                    <a:pt x="4702" y="4225"/>
                    <a:pt x="4587" y="4186"/>
                    <a:pt x="4493" y="4186"/>
                  </a:cubicBezTo>
                  <a:cubicBezTo>
                    <a:pt x="4214" y="4186"/>
                    <a:pt x="4119" y="4522"/>
                    <a:pt x="3714" y="4772"/>
                  </a:cubicBezTo>
                  <a:cubicBezTo>
                    <a:pt x="3542" y="4879"/>
                    <a:pt x="3363" y="4915"/>
                    <a:pt x="3196" y="4915"/>
                  </a:cubicBezTo>
                  <a:cubicBezTo>
                    <a:pt x="3090" y="4915"/>
                    <a:pt x="2988" y="4900"/>
                    <a:pt x="2897" y="4880"/>
                  </a:cubicBezTo>
                  <a:cubicBezTo>
                    <a:pt x="3152" y="4364"/>
                    <a:pt x="3312" y="3836"/>
                    <a:pt x="3399" y="3334"/>
                  </a:cubicBezTo>
                  <a:cubicBezTo>
                    <a:pt x="5449" y="3215"/>
                    <a:pt x="5453" y="724"/>
                    <a:pt x="4794" y="724"/>
                  </a:cubicBezTo>
                  <a:cubicBezTo>
                    <a:pt x="4787" y="724"/>
                    <a:pt x="4779" y="724"/>
                    <a:pt x="4771" y="725"/>
                  </a:cubicBezTo>
                  <a:cubicBezTo>
                    <a:pt x="4055" y="785"/>
                    <a:pt x="4349" y="1173"/>
                    <a:pt x="4108" y="1768"/>
                  </a:cubicBezTo>
                  <a:cubicBezTo>
                    <a:pt x="3981" y="2076"/>
                    <a:pt x="3714" y="2243"/>
                    <a:pt x="3486" y="2330"/>
                  </a:cubicBezTo>
                  <a:cubicBezTo>
                    <a:pt x="3468" y="1003"/>
                    <a:pt x="2971" y="1"/>
                    <a:pt x="252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0" name="Google Shape;3830;p36"/>
            <p:cNvSpPr/>
            <p:nvPr/>
          </p:nvSpPr>
          <p:spPr>
            <a:xfrm>
              <a:off x="6509225" y="2398850"/>
              <a:ext cx="136350" cy="175400"/>
            </a:xfrm>
            <a:custGeom>
              <a:avLst/>
              <a:gdLst/>
              <a:ahLst/>
              <a:cxnLst/>
              <a:rect l="l" t="t" r="r" b="b"/>
              <a:pathLst>
                <a:path w="5454" h="7016" extrusionOk="0">
                  <a:moveTo>
                    <a:pt x="2930" y="1"/>
                  </a:moveTo>
                  <a:cubicBezTo>
                    <a:pt x="2480" y="1"/>
                    <a:pt x="1980" y="1002"/>
                    <a:pt x="1968" y="2332"/>
                  </a:cubicBezTo>
                  <a:cubicBezTo>
                    <a:pt x="1741" y="2238"/>
                    <a:pt x="1473" y="2071"/>
                    <a:pt x="1346" y="1763"/>
                  </a:cubicBezTo>
                  <a:cubicBezTo>
                    <a:pt x="1105" y="1175"/>
                    <a:pt x="1399" y="780"/>
                    <a:pt x="683" y="720"/>
                  </a:cubicBezTo>
                  <a:cubicBezTo>
                    <a:pt x="676" y="719"/>
                    <a:pt x="668" y="719"/>
                    <a:pt x="660" y="719"/>
                  </a:cubicBezTo>
                  <a:cubicBezTo>
                    <a:pt x="1" y="719"/>
                    <a:pt x="5" y="3217"/>
                    <a:pt x="2048" y="3329"/>
                  </a:cubicBezTo>
                  <a:cubicBezTo>
                    <a:pt x="2135" y="3837"/>
                    <a:pt x="2303" y="4359"/>
                    <a:pt x="2557" y="4874"/>
                  </a:cubicBezTo>
                  <a:cubicBezTo>
                    <a:pt x="2466" y="4895"/>
                    <a:pt x="2363" y="4910"/>
                    <a:pt x="2256" y="4910"/>
                  </a:cubicBezTo>
                  <a:cubicBezTo>
                    <a:pt x="2088" y="4910"/>
                    <a:pt x="1908" y="4874"/>
                    <a:pt x="1741" y="4767"/>
                  </a:cubicBezTo>
                  <a:cubicBezTo>
                    <a:pt x="1335" y="4517"/>
                    <a:pt x="1241" y="4181"/>
                    <a:pt x="961" y="4181"/>
                  </a:cubicBezTo>
                  <a:cubicBezTo>
                    <a:pt x="867" y="4181"/>
                    <a:pt x="752" y="4220"/>
                    <a:pt x="596" y="4312"/>
                  </a:cubicBezTo>
                  <a:cubicBezTo>
                    <a:pt x="127" y="4591"/>
                    <a:pt x="955" y="5959"/>
                    <a:pt x="2193" y="5959"/>
                  </a:cubicBezTo>
                  <a:cubicBezTo>
                    <a:pt x="2471" y="5959"/>
                    <a:pt x="2770" y="5890"/>
                    <a:pt x="3079" y="5724"/>
                  </a:cubicBezTo>
                  <a:cubicBezTo>
                    <a:pt x="3427" y="6179"/>
                    <a:pt x="3862" y="6621"/>
                    <a:pt x="4410" y="7015"/>
                  </a:cubicBezTo>
                  <a:lnTo>
                    <a:pt x="5079" y="6487"/>
                  </a:lnTo>
                  <a:cubicBezTo>
                    <a:pt x="5079" y="6487"/>
                    <a:pt x="4163" y="5771"/>
                    <a:pt x="3601" y="4654"/>
                  </a:cubicBezTo>
                  <a:cubicBezTo>
                    <a:pt x="5453" y="4174"/>
                    <a:pt x="5136" y="1876"/>
                    <a:pt x="4519" y="1876"/>
                  </a:cubicBezTo>
                  <a:cubicBezTo>
                    <a:pt x="4498" y="1876"/>
                    <a:pt x="4478" y="1879"/>
                    <a:pt x="4457" y="1884"/>
                  </a:cubicBezTo>
                  <a:cubicBezTo>
                    <a:pt x="3754" y="2058"/>
                    <a:pt x="4109" y="2399"/>
                    <a:pt x="3955" y="3014"/>
                  </a:cubicBezTo>
                  <a:cubicBezTo>
                    <a:pt x="3855" y="3429"/>
                    <a:pt x="3494" y="3650"/>
                    <a:pt x="3266" y="3757"/>
                  </a:cubicBezTo>
                  <a:cubicBezTo>
                    <a:pt x="3213" y="3543"/>
                    <a:pt x="3179" y="3316"/>
                    <a:pt x="3172" y="3081"/>
                  </a:cubicBezTo>
                  <a:cubicBezTo>
                    <a:pt x="3092" y="1108"/>
                    <a:pt x="4009" y="412"/>
                    <a:pt x="3045" y="24"/>
                  </a:cubicBezTo>
                  <a:cubicBezTo>
                    <a:pt x="3007" y="8"/>
                    <a:pt x="2969" y="1"/>
                    <a:pt x="29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1" name="Google Shape;3831;p36"/>
            <p:cNvSpPr/>
            <p:nvPr/>
          </p:nvSpPr>
          <p:spPr>
            <a:xfrm>
              <a:off x="6556400" y="2507825"/>
              <a:ext cx="277850" cy="218775"/>
            </a:xfrm>
            <a:custGeom>
              <a:avLst/>
              <a:gdLst/>
              <a:ahLst/>
              <a:cxnLst/>
              <a:rect l="l" t="t" r="r" b="b"/>
              <a:pathLst>
                <a:path w="11114" h="8751" extrusionOk="0">
                  <a:moveTo>
                    <a:pt x="4203" y="1"/>
                  </a:moveTo>
                  <a:cubicBezTo>
                    <a:pt x="3922" y="1"/>
                    <a:pt x="3664" y="89"/>
                    <a:pt x="3467" y="315"/>
                  </a:cubicBezTo>
                  <a:cubicBezTo>
                    <a:pt x="3259" y="529"/>
                    <a:pt x="4002" y="796"/>
                    <a:pt x="4129" y="843"/>
                  </a:cubicBezTo>
                  <a:cubicBezTo>
                    <a:pt x="4076" y="833"/>
                    <a:pt x="3916" y="802"/>
                    <a:pt x="3743" y="802"/>
                  </a:cubicBezTo>
                  <a:cubicBezTo>
                    <a:pt x="3480" y="802"/>
                    <a:pt x="3186" y="873"/>
                    <a:pt x="3186" y="1191"/>
                  </a:cubicBezTo>
                  <a:cubicBezTo>
                    <a:pt x="3199" y="1425"/>
                    <a:pt x="3761" y="1486"/>
                    <a:pt x="3761" y="1486"/>
                  </a:cubicBezTo>
                  <a:cubicBezTo>
                    <a:pt x="3761" y="1486"/>
                    <a:pt x="710" y="2148"/>
                    <a:pt x="1" y="5942"/>
                  </a:cubicBezTo>
                  <a:cubicBezTo>
                    <a:pt x="347" y="5449"/>
                    <a:pt x="1091" y="4631"/>
                    <a:pt x="2203" y="4631"/>
                  </a:cubicBezTo>
                  <a:cubicBezTo>
                    <a:pt x="2315" y="4631"/>
                    <a:pt x="2431" y="4639"/>
                    <a:pt x="2550" y="4657"/>
                  </a:cubicBezTo>
                  <a:cubicBezTo>
                    <a:pt x="4303" y="4918"/>
                    <a:pt x="4403" y="6617"/>
                    <a:pt x="3467" y="7668"/>
                  </a:cubicBezTo>
                  <a:cubicBezTo>
                    <a:pt x="3433" y="7708"/>
                    <a:pt x="3393" y="7748"/>
                    <a:pt x="3353" y="7788"/>
                  </a:cubicBezTo>
                  <a:cubicBezTo>
                    <a:pt x="3021" y="8049"/>
                    <a:pt x="3216" y="8751"/>
                    <a:pt x="3929" y="8751"/>
                  </a:cubicBezTo>
                  <a:cubicBezTo>
                    <a:pt x="4224" y="8751"/>
                    <a:pt x="4607" y="8631"/>
                    <a:pt x="5079" y="8310"/>
                  </a:cubicBezTo>
                  <a:cubicBezTo>
                    <a:pt x="5092" y="8303"/>
                    <a:pt x="5106" y="8290"/>
                    <a:pt x="5119" y="8283"/>
                  </a:cubicBezTo>
                  <a:cubicBezTo>
                    <a:pt x="5761" y="7768"/>
                    <a:pt x="6009" y="6544"/>
                    <a:pt x="5902" y="5674"/>
                  </a:cubicBezTo>
                  <a:cubicBezTo>
                    <a:pt x="5820" y="4968"/>
                    <a:pt x="6582" y="4244"/>
                    <a:pt x="7813" y="4244"/>
                  </a:cubicBezTo>
                  <a:cubicBezTo>
                    <a:pt x="8098" y="4244"/>
                    <a:pt x="8408" y="4282"/>
                    <a:pt x="8739" y="4369"/>
                  </a:cubicBezTo>
                  <a:cubicBezTo>
                    <a:pt x="9976" y="4684"/>
                    <a:pt x="10672" y="5319"/>
                    <a:pt x="11114" y="5915"/>
                  </a:cubicBezTo>
                  <a:cubicBezTo>
                    <a:pt x="10585" y="3687"/>
                    <a:pt x="9615" y="1593"/>
                    <a:pt x="6477" y="1098"/>
                  </a:cubicBezTo>
                  <a:cubicBezTo>
                    <a:pt x="6477" y="1098"/>
                    <a:pt x="5194" y="1"/>
                    <a:pt x="420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2" name="Google Shape;3832;p36"/>
            <p:cNvSpPr/>
            <p:nvPr/>
          </p:nvSpPr>
          <p:spPr>
            <a:xfrm>
              <a:off x="6594875" y="2639250"/>
              <a:ext cx="29800" cy="33175"/>
            </a:xfrm>
            <a:custGeom>
              <a:avLst/>
              <a:gdLst/>
              <a:ahLst/>
              <a:cxnLst/>
              <a:rect l="l" t="t" r="r" b="b"/>
              <a:pathLst>
                <a:path w="1192" h="1327" extrusionOk="0">
                  <a:moveTo>
                    <a:pt x="564" y="0"/>
                  </a:moveTo>
                  <a:cubicBezTo>
                    <a:pt x="515" y="0"/>
                    <a:pt x="465" y="12"/>
                    <a:pt x="415" y="29"/>
                  </a:cubicBezTo>
                  <a:cubicBezTo>
                    <a:pt x="355" y="56"/>
                    <a:pt x="308" y="89"/>
                    <a:pt x="268" y="129"/>
                  </a:cubicBezTo>
                  <a:cubicBezTo>
                    <a:pt x="181" y="210"/>
                    <a:pt x="141" y="303"/>
                    <a:pt x="101" y="390"/>
                  </a:cubicBezTo>
                  <a:cubicBezTo>
                    <a:pt x="68" y="477"/>
                    <a:pt x="47" y="557"/>
                    <a:pt x="34" y="638"/>
                  </a:cubicBezTo>
                  <a:cubicBezTo>
                    <a:pt x="21" y="718"/>
                    <a:pt x="14" y="798"/>
                    <a:pt x="14" y="865"/>
                  </a:cubicBezTo>
                  <a:cubicBezTo>
                    <a:pt x="1" y="1146"/>
                    <a:pt x="47" y="1327"/>
                    <a:pt x="47" y="1327"/>
                  </a:cubicBezTo>
                  <a:cubicBezTo>
                    <a:pt x="47" y="1327"/>
                    <a:pt x="61" y="1280"/>
                    <a:pt x="74" y="1206"/>
                  </a:cubicBezTo>
                  <a:cubicBezTo>
                    <a:pt x="94" y="1126"/>
                    <a:pt x="121" y="1019"/>
                    <a:pt x="154" y="885"/>
                  </a:cubicBezTo>
                  <a:cubicBezTo>
                    <a:pt x="188" y="758"/>
                    <a:pt x="235" y="611"/>
                    <a:pt x="302" y="477"/>
                  </a:cubicBezTo>
                  <a:cubicBezTo>
                    <a:pt x="335" y="410"/>
                    <a:pt x="382" y="350"/>
                    <a:pt x="429" y="303"/>
                  </a:cubicBezTo>
                  <a:cubicBezTo>
                    <a:pt x="476" y="268"/>
                    <a:pt x="517" y="248"/>
                    <a:pt x="567" y="248"/>
                  </a:cubicBezTo>
                  <a:cubicBezTo>
                    <a:pt x="572" y="248"/>
                    <a:pt x="576" y="249"/>
                    <a:pt x="581" y="249"/>
                  </a:cubicBezTo>
                  <a:lnTo>
                    <a:pt x="581" y="249"/>
                  </a:lnTo>
                  <a:cubicBezTo>
                    <a:pt x="582" y="249"/>
                    <a:pt x="582" y="249"/>
                    <a:pt x="583" y="250"/>
                  </a:cubicBezTo>
                  <a:lnTo>
                    <a:pt x="603" y="250"/>
                  </a:lnTo>
                  <a:lnTo>
                    <a:pt x="636" y="256"/>
                  </a:lnTo>
                  <a:cubicBezTo>
                    <a:pt x="656" y="263"/>
                    <a:pt x="683" y="263"/>
                    <a:pt x="690" y="270"/>
                  </a:cubicBezTo>
                  <a:cubicBezTo>
                    <a:pt x="696" y="276"/>
                    <a:pt x="710" y="283"/>
                    <a:pt x="723" y="290"/>
                  </a:cubicBezTo>
                  <a:cubicBezTo>
                    <a:pt x="730" y="296"/>
                    <a:pt x="743" y="310"/>
                    <a:pt x="757" y="317"/>
                  </a:cubicBezTo>
                  <a:cubicBezTo>
                    <a:pt x="783" y="330"/>
                    <a:pt x="803" y="363"/>
                    <a:pt x="830" y="390"/>
                  </a:cubicBezTo>
                  <a:cubicBezTo>
                    <a:pt x="850" y="417"/>
                    <a:pt x="870" y="450"/>
                    <a:pt x="890" y="484"/>
                  </a:cubicBezTo>
                  <a:cubicBezTo>
                    <a:pt x="924" y="551"/>
                    <a:pt x="957" y="618"/>
                    <a:pt x="984" y="685"/>
                  </a:cubicBezTo>
                  <a:cubicBezTo>
                    <a:pt x="1004" y="758"/>
                    <a:pt x="1031" y="825"/>
                    <a:pt x="1044" y="892"/>
                  </a:cubicBezTo>
                  <a:cubicBezTo>
                    <a:pt x="1084" y="1019"/>
                    <a:pt x="1105" y="1126"/>
                    <a:pt x="1125" y="1206"/>
                  </a:cubicBezTo>
                  <a:cubicBezTo>
                    <a:pt x="1145" y="1280"/>
                    <a:pt x="1151" y="1327"/>
                    <a:pt x="1151" y="1327"/>
                  </a:cubicBezTo>
                  <a:cubicBezTo>
                    <a:pt x="1151" y="1327"/>
                    <a:pt x="1165" y="1280"/>
                    <a:pt x="1171" y="1200"/>
                  </a:cubicBezTo>
                  <a:cubicBezTo>
                    <a:pt x="1185" y="1119"/>
                    <a:pt x="1192" y="1006"/>
                    <a:pt x="1185" y="865"/>
                  </a:cubicBezTo>
                  <a:cubicBezTo>
                    <a:pt x="1178" y="725"/>
                    <a:pt x="1158" y="564"/>
                    <a:pt x="1084" y="390"/>
                  </a:cubicBezTo>
                  <a:cubicBezTo>
                    <a:pt x="1051" y="303"/>
                    <a:pt x="1004" y="210"/>
                    <a:pt x="917" y="136"/>
                  </a:cubicBezTo>
                  <a:cubicBezTo>
                    <a:pt x="890" y="116"/>
                    <a:pt x="877" y="96"/>
                    <a:pt x="850" y="82"/>
                  </a:cubicBezTo>
                  <a:cubicBezTo>
                    <a:pt x="817" y="62"/>
                    <a:pt x="790" y="49"/>
                    <a:pt x="757" y="36"/>
                  </a:cubicBezTo>
                  <a:cubicBezTo>
                    <a:pt x="723" y="22"/>
                    <a:pt x="710" y="22"/>
                    <a:pt x="683" y="15"/>
                  </a:cubicBezTo>
                  <a:lnTo>
                    <a:pt x="650" y="9"/>
                  </a:lnTo>
                  <a:lnTo>
                    <a:pt x="636" y="2"/>
                  </a:lnTo>
                  <a:lnTo>
                    <a:pt x="596" y="2"/>
                  </a:lnTo>
                  <a:cubicBezTo>
                    <a:pt x="585" y="1"/>
                    <a:pt x="575" y="0"/>
                    <a:pt x="56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3" name="Google Shape;3833;p36"/>
            <p:cNvSpPr/>
            <p:nvPr/>
          </p:nvSpPr>
          <p:spPr>
            <a:xfrm>
              <a:off x="6720000" y="2639250"/>
              <a:ext cx="29800" cy="33175"/>
            </a:xfrm>
            <a:custGeom>
              <a:avLst/>
              <a:gdLst/>
              <a:ahLst/>
              <a:cxnLst/>
              <a:rect l="l" t="t" r="r" b="b"/>
              <a:pathLst>
                <a:path w="1192" h="1327" extrusionOk="0">
                  <a:moveTo>
                    <a:pt x="563" y="0"/>
                  </a:moveTo>
                  <a:cubicBezTo>
                    <a:pt x="512" y="0"/>
                    <a:pt x="459" y="12"/>
                    <a:pt x="415" y="29"/>
                  </a:cubicBezTo>
                  <a:cubicBezTo>
                    <a:pt x="355" y="56"/>
                    <a:pt x="301" y="89"/>
                    <a:pt x="261" y="129"/>
                  </a:cubicBezTo>
                  <a:cubicBezTo>
                    <a:pt x="181" y="210"/>
                    <a:pt x="134" y="303"/>
                    <a:pt x="101" y="390"/>
                  </a:cubicBezTo>
                  <a:cubicBezTo>
                    <a:pt x="67" y="477"/>
                    <a:pt x="47" y="557"/>
                    <a:pt x="34" y="638"/>
                  </a:cubicBezTo>
                  <a:cubicBezTo>
                    <a:pt x="20" y="718"/>
                    <a:pt x="14" y="798"/>
                    <a:pt x="7" y="865"/>
                  </a:cubicBezTo>
                  <a:cubicBezTo>
                    <a:pt x="0" y="1146"/>
                    <a:pt x="40" y="1327"/>
                    <a:pt x="40" y="1327"/>
                  </a:cubicBezTo>
                  <a:cubicBezTo>
                    <a:pt x="40" y="1327"/>
                    <a:pt x="54" y="1280"/>
                    <a:pt x="74" y="1206"/>
                  </a:cubicBezTo>
                  <a:cubicBezTo>
                    <a:pt x="87" y="1126"/>
                    <a:pt x="114" y="1019"/>
                    <a:pt x="147" y="885"/>
                  </a:cubicBezTo>
                  <a:cubicBezTo>
                    <a:pt x="188" y="758"/>
                    <a:pt x="228" y="611"/>
                    <a:pt x="301" y="477"/>
                  </a:cubicBezTo>
                  <a:cubicBezTo>
                    <a:pt x="335" y="410"/>
                    <a:pt x="375" y="350"/>
                    <a:pt x="428" y="303"/>
                  </a:cubicBezTo>
                  <a:cubicBezTo>
                    <a:pt x="469" y="268"/>
                    <a:pt x="510" y="248"/>
                    <a:pt x="560" y="248"/>
                  </a:cubicBezTo>
                  <a:cubicBezTo>
                    <a:pt x="565" y="248"/>
                    <a:pt x="569" y="249"/>
                    <a:pt x="574" y="249"/>
                  </a:cubicBezTo>
                  <a:lnTo>
                    <a:pt x="574" y="249"/>
                  </a:lnTo>
                  <a:cubicBezTo>
                    <a:pt x="575" y="249"/>
                    <a:pt x="575" y="249"/>
                    <a:pt x="576" y="250"/>
                  </a:cubicBezTo>
                  <a:lnTo>
                    <a:pt x="596" y="250"/>
                  </a:lnTo>
                  <a:lnTo>
                    <a:pt x="629" y="256"/>
                  </a:lnTo>
                  <a:cubicBezTo>
                    <a:pt x="649" y="263"/>
                    <a:pt x="683" y="263"/>
                    <a:pt x="683" y="270"/>
                  </a:cubicBezTo>
                  <a:cubicBezTo>
                    <a:pt x="696" y="276"/>
                    <a:pt x="703" y="283"/>
                    <a:pt x="716" y="290"/>
                  </a:cubicBezTo>
                  <a:cubicBezTo>
                    <a:pt x="729" y="296"/>
                    <a:pt x="743" y="310"/>
                    <a:pt x="756" y="317"/>
                  </a:cubicBezTo>
                  <a:cubicBezTo>
                    <a:pt x="783" y="330"/>
                    <a:pt x="803" y="363"/>
                    <a:pt x="823" y="390"/>
                  </a:cubicBezTo>
                  <a:cubicBezTo>
                    <a:pt x="850" y="417"/>
                    <a:pt x="870" y="450"/>
                    <a:pt x="883" y="484"/>
                  </a:cubicBezTo>
                  <a:cubicBezTo>
                    <a:pt x="924" y="551"/>
                    <a:pt x="950" y="618"/>
                    <a:pt x="977" y="685"/>
                  </a:cubicBezTo>
                  <a:cubicBezTo>
                    <a:pt x="1004" y="758"/>
                    <a:pt x="1024" y="825"/>
                    <a:pt x="1044" y="892"/>
                  </a:cubicBezTo>
                  <a:cubicBezTo>
                    <a:pt x="1077" y="1019"/>
                    <a:pt x="1104" y="1126"/>
                    <a:pt x="1118" y="1206"/>
                  </a:cubicBezTo>
                  <a:cubicBezTo>
                    <a:pt x="1138" y="1280"/>
                    <a:pt x="1144" y="1327"/>
                    <a:pt x="1144" y="1327"/>
                  </a:cubicBezTo>
                  <a:cubicBezTo>
                    <a:pt x="1144" y="1327"/>
                    <a:pt x="1158" y="1280"/>
                    <a:pt x="1171" y="1200"/>
                  </a:cubicBezTo>
                  <a:cubicBezTo>
                    <a:pt x="1178" y="1119"/>
                    <a:pt x="1191" y="1006"/>
                    <a:pt x="1184" y="865"/>
                  </a:cubicBezTo>
                  <a:cubicBezTo>
                    <a:pt x="1178" y="725"/>
                    <a:pt x="1158" y="564"/>
                    <a:pt x="1084" y="390"/>
                  </a:cubicBezTo>
                  <a:cubicBezTo>
                    <a:pt x="1044" y="303"/>
                    <a:pt x="997" y="210"/>
                    <a:pt x="910" y="136"/>
                  </a:cubicBezTo>
                  <a:cubicBezTo>
                    <a:pt x="890" y="116"/>
                    <a:pt x="870" y="96"/>
                    <a:pt x="843" y="82"/>
                  </a:cubicBezTo>
                  <a:cubicBezTo>
                    <a:pt x="816" y="62"/>
                    <a:pt x="783" y="49"/>
                    <a:pt x="756" y="36"/>
                  </a:cubicBezTo>
                  <a:cubicBezTo>
                    <a:pt x="723" y="22"/>
                    <a:pt x="703" y="22"/>
                    <a:pt x="683" y="15"/>
                  </a:cubicBezTo>
                  <a:lnTo>
                    <a:pt x="649" y="9"/>
                  </a:lnTo>
                  <a:lnTo>
                    <a:pt x="629" y="2"/>
                  </a:lnTo>
                  <a:lnTo>
                    <a:pt x="596" y="2"/>
                  </a:lnTo>
                  <a:cubicBezTo>
                    <a:pt x="585" y="1"/>
                    <a:pt x="574" y="0"/>
                    <a:pt x="56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4" name="Google Shape;3834;p36"/>
            <p:cNvSpPr/>
            <p:nvPr/>
          </p:nvSpPr>
          <p:spPr>
            <a:xfrm>
              <a:off x="6671325" y="2736125"/>
              <a:ext cx="30125" cy="16425"/>
            </a:xfrm>
            <a:custGeom>
              <a:avLst/>
              <a:gdLst/>
              <a:ahLst/>
              <a:cxnLst/>
              <a:rect l="l" t="t" r="r" b="b"/>
              <a:pathLst>
                <a:path w="1205" h="657" extrusionOk="0">
                  <a:moveTo>
                    <a:pt x="1205" y="1"/>
                  </a:moveTo>
                  <a:cubicBezTo>
                    <a:pt x="1205" y="1"/>
                    <a:pt x="1184" y="21"/>
                    <a:pt x="1151" y="48"/>
                  </a:cubicBezTo>
                  <a:cubicBezTo>
                    <a:pt x="1138" y="61"/>
                    <a:pt x="1124" y="81"/>
                    <a:pt x="1104" y="101"/>
                  </a:cubicBezTo>
                  <a:cubicBezTo>
                    <a:pt x="1084" y="128"/>
                    <a:pt x="1064" y="148"/>
                    <a:pt x="1037" y="168"/>
                  </a:cubicBezTo>
                  <a:cubicBezTo>
                    <a:pt x="1011" y="188"/>
                    <a:pt x="990" y="215"/>
                    <a:pt x="964" y="235"/>
                  </a:cubicBezTo>
                  <a:cubicBezTo>
                    <a:pt x="930" y="255"/>
                    <a:pt x="903" y="282"/>
                    <a:pt x="877" y="302"/>
                  </a:cubicBezTo>
                  <a:cubicBezTo>
                    <a:pt x="843" y="322"/>
                    <a:pt x="816" y="342"/>
                    <a:pt x="783" y="356"/>
                  </a:cubicBezTo>
                  <a:cubicBezTo>
                    <a:pt x="743" y="369"/>
                    <a:pt x="716" y="389"/>
                    <a:pt x="676" y="396"/>
                  </a:cubicBezTo>
                  <a:cubicBezTo>
                    <a:pt x="643" y="409"/>
                    <a:pt x="602" y="409"/>
                    <a:pt x="569" y="422"/>
                  </a:cubicBezTo>
                  <a:cubicBezTo>
                    <a:pt x="529" y="422"/>
                    <a:pt x="489" y="429"/>
                    <a:pt x="455" y="429"/>
                  </a:cubicBezTo>
                  <a:lnTo>
                    <a:pt x="341" y="429"/>
                  </a:lnTo>
                  <a:cubicBezTo>
                    <a:pt x="301" y="429"/>
                    <a:pt x="268" y="422"/>
                    <a:pt x="234" y="422"/>
                  </a:cubicBezTo>
                  <a:cubicBezTo>
                    <a:pt x="94" y="402"/>
                    <a:pt x="0" y="396"/>
                    <a:pt x="0" y="396"/>
                  </a:cubicBezTo>
                  <a:lnTo>
                    <a:pt x="0" y="396"/>
                  </a:lnTo>
                  <a:cubicBezTo>
                    <a:pt x="0" y="396"/>
                    <a:pt x="60" y="483"/>
                    <a:pt x="188" y="556"/>
                  </a:cubicBezTo>
                  <a:cubicBezTo>
                    <a:pt x="221" y="570"/>
                    <a:pt x="254" y="596"/>
                    <a:pt x="301" y="610"/>
                  </a:cubicBezTo>
                  <a:cubicBezTo>
                    <a:pt x="341" y="623"/>
                    <a:pt x="382" y="637"/>
                    <a:pt x="435" y="650"/>
                  </a:cubicBezTo>
                  <a:cubicBezTo>
                    <a:pt x="482" y="657"/>
                    <a:pt x="535" y="657"/>
                    <a:pt x="582" y="657"/>
                  </a:cubicBezTo>
                  <a:cubicBezTo>
                    <a:pt x="636" y="657"/>
                    <a:pt x="689" y="650"/>
                    <a:pt x="743" y="637"/>
                  </a:cubicBezTo>
                  <a:cubicBezTo>
                    <a:pt x="796" y="623"/>
                    <a:pt x="850" y="596"/>
                    <a:pt x="897" y="570"/>
                  </a:cubicBezTo>
                  <a:cubicBezTo>
                    <a:pt x="917" y="556"/>
                    <a:pt x="944" y="543"/>
                    <a:pt x="964" y="523"/>
                  </a:cubicBezTo>
                  <a:cubicBezTo>
                    <a:pt x="984" y="503"/>
                    <a:pt x="1004" y="489"/>
                    <a:pt x="1017" y="469"/>
                  </a:cubicBezTo>
                  <a:cubicBezTo>
                    <a:pt x="1057" y="436"/>
                    <a:pt x="1077" y="396"/>
                    <a:pt x="1104" y="356"/>
                  </a:cubicBezTo>
                  <a:cubicBezTo>
                    <a:pt x="1131" y="322"/>
                    <a:pt x="1144" y="282"/>
                    <a:pt x="1158" y="242"/>
                  </a:cubicBezTo>
                  <a:cubicBezTo>
                    <a:pt x="1191" y="175"/>
                    <a:pt x="1191" y="108"/>
                    <a:pt x="1198" y="68"/>
                  </a:cubicBezTo>
                  <a:cubicBezTo>
                    <a:pt x="1205" y="28"/>
                    <a:pt x="1205" y="1"/>
                    <a:pt x="12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5" name="Google Shape;3835;p36"/>
            <p:cNvSpPr/>
            <p:nvPr/>
          </p:nvSpPr>
          <p:spPr>
            <a:xfrm>
              <a:off x="6743400" y="2692150"/>
              <a:ext cx="55725" cy="17575"/>
            </a:xfrm>
            <a:custGeom>
              <a:avLst/>
              <a:gdLst/>
              <a:ahLst/>
              <a:cxnLst/>
              <a:rect l="l" t="t" r="r" b="b"/>
              <a:pathLst>
                <a:path w="2229" h="703" extrusionOk="0">
                  <a:moveTo>
                    <a:pt x="1112" y="0"/>
                  </a:moveTo>
                  <a:cubicBezTo>
                    <a:pt x="496" y="0"/>
                    <a:pt x="1" y="154"/>
                    <a:pt x="1" y="348"/>
                  </a:cubicBezTo>
                  <a:cubicBezTo>
                    <a:pt x="1" y="542"/>
                    <a:pt x="496" y="703"/>
                    <a:pt x="1112" y="703"/>
                  </a:cubicBezTo>
                  <a:cubicBezTo>
                    <a:pt x="1727" y="703"/>
                    <a:pt x="2229" y="542"/>
                    <a:pt x="2229" y="348"/>
                  </a:cubicBezTo>
                  <a:cubicBezTo>
                    <a:pt x="2229" y="154"/>
                    <a:pt x="1727" y="0"/>
                    <a:pt x="1112" y="0"/>
                  </a:cubicBezTo>
                  <a:close/>
                </a:path>
              </a:pathLst>
            </a:custGeom>
            <a:solidFill>
              <a:srgbClr val="DF5B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6" name="Google Shape;3836;p36"/>
            <p:cNvSpPr/>
            <p:nvPr/>
          </p:nvSpPr>
          <p:spPr>
            <a:xfrm>
              <a:off x="6561600" y="2693325"/>
              <a:ext cx="48525" cy="15250"/>
            </a:xfrm>
            <a:custGeom>
              <a:avLst/>
              <a:gdLst/>
              <a:ahLst/>
              <a:cxnLst/>
              <a:rect l="l" t="t" r="r" b="b"/>
              <a:pathLst>
                <a:path w="1941" h="610" extrusionOk="0">
                  <a:moveTo>
                    <a:pt x="970" y="0"/>
                  </a:moveTo>
                  <a:cubicBezTo>
                    <a:pt x="435" y="0"/>
                    <a:pt x="0" y="134"/>
                    <a:pt x="0" y="301"/>
                  </a:cubicBezTo>
                  <a:cubicBezTo>
                    <a:pt x="0" y="475"/>
                    <a:pt x="435" y="609"/>
                    <a:pt x="970" y="609"/>
                  </a:cubicBezTo>
                  <a:cubicBezTo>
                    <a:pt x="1506" y="609"/>
                    <a:pt x="1940" y="475"/>
                    <a:pt x="1940" y="301"/>
                  </a:cubicBezTo>
                  <a:cubicBezTo>
                    <a:pt x="1940" y="134"/>
                    <a:pt x="1506" y="0"/>
                    <a:pt x="970" y="0"/>
                  </a:cubicBezTo>
                  <a:close/>
                </a:path>
              </a:pathLst>
            </a:custGeom>
            <a:solidFill>
              <a:srgbClr val="DF5B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7" name="Google Shape;3837;p36"/>
            <p:cNvSpPr/>
            <p:nvPr/>
          </p:nvSpPr>
          <p:spPr>
            <a:xfrm>
              <a:off x="6631925" y="2699325"/>
              <a:ext cx="51450" cy="27275"/>
            </a:xfrm>
            <a:custGeom>
              <a:avLst/>
              <a:gdLst/>
              <a:ahLst/>
              <a:cxnLst/>
              <a:rect l="l" t="t" r="r" b="b"/>
              <a:pathLst>
                <a:path w="2058" h="1091" extrusionOk="0">
                  <a:moveTo>
                    <a:pt x="633" y="0"/>
                  </a:moveTo>
                  <a:cubicBezTo>
                    <a:pt x="566" y="0"/>
                    <a:pt x="503" y="3"/>
                    <a:pt x="446" y="8"/>
                  </a:cubicBezTo>
                  <a:cubicBezTo>
                    <a:pt x="412" y="48"/>
                    <a:pt x="372" y="88"/>
                    <a:pt x="332" y="128"/>
                  </a:cubicBezTo>
                  <a:cubicBezTo>
                    <a:pt x="0" y="389"/>
                    <a:pt x="195" y="1091"/>
                    <a:pt x="908" y="1091"/>
                  </a:cubicBezTo>
                  <a:cubicBezTo>
                    <a:pt x="1203" y="1091"/>
                    <a:pt x="1586" y="971"/>
                    <a:pt x="2058" y="650"/>
                  </a:cubicBezTo>
                  <a:cubicBezTo>
                    <a:pt x="1620" y="114"/>
                    <a:pt x="1048" y="0"/>
                    <a:pt x="6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38" name="Google Shape;3838;p36"/>
          <p:cNvGrpSpPr/>
          <p:nvPr/>
        </p:nvGrpSpPr>
        <p:grpSpPr>
          <a:xfrm rot="-1210995" flipH="1">
            <a:off x="217339" y="3467045"/>
            <a:ext cx="1148681" cy="1464253"/>
            <a:chOff x="547550" y="2180825"/>
            <a:chExt cx="840200" cy="1071025"/>
          </a:xfrm>
        </p:grpSpPr>
        <p:sp>
          <p:nvSpPr>
            <p:cNvPr id="3839" name="Google Shape;3839;p36"/>
            <p:cNvSpPr/>
            <p:nvPr/>
          </p:nvSpPr>
          <p:spPr>
            <a:xfrm>
              <a:off x="547550" y="2180825"/>
              <a:ext cx="840200" cy="1071025"/>
            </a:xfrm>
            <a:custGeom>
              <a:avLst/>
              <a:gdLst/>
              <a:ahLst/>
              <a:cxnLst/>
              <a:rect l="l" t="t" r="r" b="b"/>
              <a:pathLst>
                <a:path w="33608" h="42841" extrusionOk="0">
                  <a:moveTo>
                    <a:pt x="17865" y="6289"/>
                  </a:moveTo>
                  <a:cubicBezTo>
                    <a:pt x="17905" y="6289"/>
                    <a:pt x="17945" y="6296"/>
                    <a:pt x="17985" y="6296"/>
                  </a:cubicBezTo>
                  <a:cubicBezTo>
                    <a:pt x="18768" y="6390"/>
                    <a:pt x="19270" y="6704"/>
                    <a:pt x="19604" y="7313"/>
                  </a:cubicBezTo>
                  <a:cubicBezTo>
                    <a:pt x="20032" y="8102"/>
                    <a:pt x="20180" y="9380"/>
                    <a:pt x="20032" y="11006"/>
                  </a:cubicBezTo>
                  <a:cubicBezTo>
                    <a:pt x="19979" y="11622"/>
                    <a:pt x="19879" y="12277"/>
                    <a:pt x="19745" y="12980"/>
                  </a:cubicBezTo>
                  <a:cubicBezTo>
                    <a:pt x="18908" y="13254"/>
                    <a:pt x="18079" y="13743"/>
                    <a:pt x="17269" y="14432"/>
                  </a:cubicBezTo>
                  <a:lnTo>
                    <a:pt x="17249" y="14452"/>
                  </a:lnTo>
                  <a:cubicBezTo>
                    <a:pt x="17135" y="14546"/>
                    <a:pt x="17028" y="14646"/>
                    <a:pt x="16921" y="14746"/>
                  </a:cubicBezTo>
                  <a:lnTo>
                    <a:pt x="16894" y="14773"/>
                  </a:lnTo>
                  <a:cubicBezTo>
                    <a:pt x="16680" y="14974"/>
                    <a:pt x="16466" y="15188"/>
                    <a:pt x="16252" y="15422"/>
                  </a:cubicBezTo>
                  <a:cubicBezTo>
                    <a:pt x="16246" y="15429"/>
                    <a:pt x="16239" y="15429"/>
                    <a:pt x="16239" y="15435"/>
                  </a:cubicBezTo>
                  <a:cubicBezTo>
                    <a:pt x="16138" y="15549"/>
                    <a:pt x="16038" y="15663"/>
                    <a:pt x="15931" y="15783"/>
                  </a:cubicBezTo>
                  <a:lnTo>
                    <a:pt x="15918" y="15797"/>
                  </a:lnTo>
                  <a:cubicBezTo>
                    <a:pt x="15817" y="15917"/>
                    <a:pt x="15717" y="16031"/>
                    <a:pt x="15623" y="16151"/>
                  </a:cubicBezTo>
                  <a:cubicBezTo>
                    <a:pt x="15623" y="16158"/>
                    <a:pt x="15617" y="16158"/>
                    <a:pt x="15617" y="16158"/>
                  </a:cubicBezTo>
                  <a:cubicBezTo>
                    <a:pt x="15302" y="16553"/>
                    <a:pt x="14988" y="16981"/>
                    <a:pt x="14687" y="17429"/>
                  </a:cubicBezTo>
                  <a:cubicBezTo>
                    <a:pt x="13964" y="17804"/>
                    <a:pt x="13302" y="18165"/>
                    <a:pt x="12706" y="18520"/>
                  </a:cubicBezTo>
                  <a:cubicBezTo>
                    <a:pt x="12666" y="18406"/>
                    <a:pt x="12606" y="18292"/>
                    <a:pt x="12532" y="18185"/>
                  </a:cubicBezTo>
                  <a:cubicBezTo>
                    <a:pt x="12646" y="17302"/>
                    <a:pt x="12499" y="16392"/>
                    <a:pt x="12097" y="15583"/>
                  </a:cubicBezTo>
                  <a:cubicBezTo>
                    <a:pt x="11923" y="15228"/>
                    <a:pt x="11696" y="14900"/>
                    <a:pt x="11435" y="14599"/>
                  </a:cubicBezTo>
                  <a:cubicBezTo>
                    <a:pt x="12071" y="13428"/>
                    <a:pt x="12606" y="12478"/>
                    <a:pt x="13088" y="11662"/>
                  </a:cubicBezTo>
                  <a:cubicBezTo>
                    <a:pt x="14299" y="9601"/>
                    <a:pt x="15255" y="8236"/>
                    <a:pt x="16098" y="7360"/>
                  </a:cubicBezTo>
                  <a:cubicBezTo>
                    <a:pt x="16587" y="6858"/>
                    <a:pt x="17028" y="6530"/>
                    <a:pt x="17423" y="6376"/>
                  </a:cubicBezTo>
                  <a:cubicBezTo>
                    <a:pt x="17577" y="6323"/>
                    <a:pt x="17717" y="6289"/>
                    <a:pt x="17865" y="6289"/>
                  </a:cubicBezTo>
                  <a:close/>
                  <a:moveTo>
                    <a:pt x="17523" y="0"/>
                  </a:moveTo>
                  <a:cubicBezTo>
                    <a:pt x="16192" y="27"/>
                    <a:pt x="14854" y="589"/>
                    <a:pt x="13549" y="1666"/>
                  </a:cubicBezTo>
                  <a:cubicBezTo>
                    <a:pt x="12713" y="2362"/>
                    <a:pt x="11877" y="3285"/>
                    <a:pt x="11060" y="4403"/>
                  </a:cubicBezTo>
                  <a:cubicBezTo>
                    <a:pt x="10197" y="5580"/>
                    <a:pt x="9334" y="7005"/>
                    <a:pt x="8504" y="8631"/>
                  </a:cubicBezTo>
                  <a:cubicBezTo>
                    <a:pt x="8136" y="9354"/>
                    <a:pt x="7768" y="10116"/>
                    <a:pt x="7421" y="10899"/>
                  </a:cubicBezTo>
                  <a:cubicBezTo>
                    <a:pt x="7421" y="10899"/>
                    <a:pt x="7421" y="10899"/>
                    <a:pt x="7414" y="10892"/>
                  </a:cubicBezTo>
                  <a:lnTo>
                    <a:pt x="7414" y="10892"/>
                  </a:lnTo>
                  <a:cubicBezTo>
                    <a:pt x="7414" y="10899"/>
                    <a:pt x="7421" y="10899"/>
                    <a:pt x="7421" y="10906"/>
                  </a:cubicBezTo>
                  <a:cubicBezTo>
                    <a:pt x="7327" y="11107"/>
                    <a:pt x="7233" y="11321"/>
                    <a:pt x="7146" y="11528"/>
                  </a:cubicBezTo>
                  <a:lnTo>
                    <a:pt x="6210" y="11448"/>
                  </a:lnTo>
                  <a:lnTo>
                    <a:pt x="4878" y="11334"/>
                  </a:lnTo>
                  <a:cubicBezTo>
                    <a:pt x="4858" y="11615"/>
                    <a:pt x="4838" y="11903"/>
                    <a:pt x="4825" y="12184"/>
                  </a:cubicBezTo>
                  <a:cubicBezTo>
                    <a:pt x="4704" y="12231"/>
                    <a:pt x="4590" y="12284"/>
                    <a:pt x="4477" y="12344"/>
                  </a:cubicBezTo>
                  <a:cubicBezTo>
                    <a:pt x="4189" y="12204"/>
                    <a:pt x="3955" y="12144"/>
                    <a:pt x="3734" y="12110"/>
                  </a:cubicBezTo>
                  <a:cubicBezTo>
                    <a:pt x="3660" y="12097"/>
                    <a:pt x="3580" y="12090"/>
                    <a:pt x="3507" y="12090"/>
                  </a:cubicBezTo>
                  <a:cubicBezTo>
                    <a:pt x="3105" y="12090"/>
                    <a:pt x="2717" y="12271"/>
                    <a:pt x="2463" y="12592"/>
                  </a:cubicBezTo>
                  <a:cubicBezTo>
                    <a:pt x="2155" y="12973"/>
                    <a:pt x="2081" y="13488"/>
                    <a:pt x="2269" y="13937"/>
                  </a:cubicBezTo>
                  <a:cubicBezTo>
                    <a:pt x="2396" y="14244"/>
                    <a:pt x="2536" y="14559"/>
                    <a:pt x="2690" y="14867"/>
                  </a:cubicBezTo>
                  <a:cubicBezTo>
                    <a:pt x="2617" y="15449"/>
                    <a:pt x="2817" y="16058"/>
                    <a:pt x="3279" y="16479"/>
                  </a:cubicBezTo>
                  <a:cubicBezTo>
                    <a:pt x="3440" y="16633"/>
                    <a:pt x="3634" y="16753"/>
                    <a:pt x="3848" y="16834"/>
                  </a:cubicBezTo>
                  <a:cubicBezTo>
                    <a:pt x="3975" y="17008"/>
                    <a:pt x="4102" y="17182"/>
                    <a:pt x="4222" y="17349"/>
                  </a:cubicBezTo>
                  <a:lnTo>
                    <a:pt x="4303" y="17449"/>
                  </a:lnTo>
                  <a:cubicBezTo>
                    <a:pt x="4363" y="17536"/>
                    <a:pt x="4443" y="17643"/>
                    <a:pt x="4530" y="17757"/>
                  </a:cubicBezTo>
                  <a:cubicBezTo>
                    <a:pt x="4497" y="17777"/>
                    <a:pt x="4470" y="17804"/>
                    <a:pt x="4437" y="17824"/>
                  </a:cubicBezTo>
                  <a:cubicBezTo>
                    <a:pt x="4095" y="18125"/>
                    <a:pt x="3962" y="18580"/>
                    <a:pt x="4022" y="19022"/>
                  </a:cubicBezTo>
                  <a:cubicBezTo>
                    <a:pt x="2951" y="19604"/>
                    <a:pt x="3045" y="20560"/>
                    <a:pt x="3085" y="20788"/>
                  </a:cubicBezTo>
                  <a:cubicBezTo>
                    <a:pt x="3112" y="20915"/>
                    <a:pt x="3152" y="21042"/>
                    <a:pt x="3212" y="21169"/>
                  </a:cubicBezTo>
                  <a:cubicBezTo>
                    <a:pt x="3179" y="21163"/>
                    <a:pt x="3152" y="21163"/>
                    <a:pt x="3125" y="21163"/>
                  </a:cubicBezTo>
                  <a:cubicBezTo>
                    <a:pt x="2436" y="21163"/>
                    <a:pt x="1854" y="21470"/>
                    <a:pt x="1526" y="22006"/>
                  </a:cubicBezTo>
                  <a:cubicBezTo>
                    <a:pt x="1473" y="22099"/>
                    <a:pt x="1426" y="22200"/>
                    <a:pt x="1379" y="22307"/>
                  </a:cubicBezTo>
                  <a:cubicBezTo>
                    <a:pt x="850" y="22501"/>
                    <a:pt x="449" y="22875"/>
                    <a:pt x="255" y="23397"/>
                  </a:cubicBezTo>
                  <a:cubicBezTo>
                    <a:pt x="128" y="23738"/>
                    <a:pt x="1" y="24434"/>
                    <a:pt x="563" y="25257"/>
                  </a:cubicBezTo>
                  <a:cubicBezTo>
                    <a:pt x="1379" y="26448"/>
                    <a:pt x="3379" y="27505"/>
                    <a:pt x="4831" y="27519"/>
                  </a:cubicBezTo>
                  <a:lnTo>
                    <a:pt x="4878" y="27519"/>
                  </a:lnTo>
                  <a:cubicBezTo>
                    <a:pt x="6216" y="27519"/>
                    <a:pt x="7541" y="26876"/>
                    <a:pt x="8417" y="25799"/>
                  </a:cubicBezTo>
                  <a:cubicBezTo>
                    <a:pt x="8565" y="25625"/>
                    <a:pt x="8685" y="25445"/>
                    <a:pt x="8785" y="25264"/>
                  </a:cubicBezTo>
                  <a:cubicBezTo>
                    <a:pt x="9174" y="25565"/>
                    <a:pt x="9722" y="25719"/>
                    <a:pt x="10418" y="25719"/>
                  </a:cubicBezTo>
                  <a:cubicBezTo>
                    <a:pt x="10672" y="25719"/>
                    <a:pt x="10940" y="25699"/>
                    <a:pt x="11214" y="25665"/>
                  </a:cubicBezTo>
                  <a:lnTo>
                    <a:pt x="11214" y="25665"/>
                  </a:lnTo>
                  <a:cubicBezTo>
                    <a:pt x="11007" y="26689"/>
                    <a:pt x="10893" y="27773"/>
                    <a:pt x="11020" y="28904"/>
                  </a:cubicBezTo>
                  <a:cubicBezTo>
                    <a:pt x="11040" y="29138"/>
                    <a:pt x="11080" y="29372"/>
                    <a:pt x="11134" y="29606"/>
                  </a:cubicBezTo>
                  <a:cubicBezTo>
                    <a:pt x="11120" y="29640"/>
                    <a:pt x="11107" y="29680"/>
                    <a:pt x="11094" y="29720"/>
                  </a:cubicBezTo>
                  <a:cubicBezTo>
                    <a:pt x="10719" y="30851"/>
                    <a:pt x="10585" y="31888"/>
                    <a:pt x="10686" y="32798"/>
                  </a:cubicBezTo>
                  <a:cubicBezTo>
                    <a:pt x="10973" y="35213"/>
                    <a:pt x="12827" y="36377"/>
                    <a:pt x="14827" y="36732"/>
                  </a:cubicBezTo>
                  <a:lnTo>
                    <a:pt x="14178" y="39441"/>
                  </a:lnTo>
                  <a:cubicBezTo>
                    <a:pt x="13991" y="39602"/>
                    <a:pt x="13803" y="39796"/>
                    <a:pt x="13670" y="40010"/>
                  </a:cubicBezTo>
                  <a:cubicBezTo>
                    <a:pt x="13195" y="40746"/>
                    <a:pt x="13476" y="41462"/>
                    <a:pt x="13583" y="41729"/>
                  </a:cubicBezTo>
                  <a:cubicBezTo>
                    <a:pt x="13844" y="42405"/>
                    <a:pt x="14479" y="42840"/>
                    <a:pt x="15202" y="42840"/>
                  </a:cubicBezTo>
                  <a:lnTo>
                    <a:pt x="16506" y="42840"/>
                  </a:lnTo>
                  <a:cubicBezTo>
                    <a:pt x="17028" y="42840"/>
                    <a:pt x="17523" y="42633"/>
                    <a:pt x="17865" y="42278"/>
                  </a:cubicBezTo>
                  <a:cubicBezTo>
                    <a:pt x="18172" y="41950"/>
                    <a:pt x="18333" y="41529"/>
                    <a:pt x="18313" y="41087"/>
                  </a:cubicBezTo>
                  <a:lnTo>
                    <a:pt x="18279" y="40398"/>
                  </a:lnTo>
                  <a:cubicBezTo>
                    <a:pt x="18420" y="39970"/>
                    <a:pt x="18714" y="39013"/>
                    <a:pt x="18975" y="37996"/>
                  </a:cubicBezTo>
                  <a:cubicBezTo>
                    <a:pt x="19129" y="37387"/>
                    <a:pt x="19250" y="36872"/>
                    <a:pt x="19330" y="36431"/>
                  </a:cubicBezTo>
                  <a:cubicBezTo>
                    <a:pt x="19691" y="36564"/>
                    <a:pt x="20073" y="36665"/>
                    <a:pt x="20454" y="36732"/>
                  </a:cubicBezTo>
                  <a:lnTo>
                    <a:pt x="19805" y="39441"/>
                  </a:lnTo>
                  <a:cubicBezTo>
                    <a:pt x="19624" y="39602"/>
                    <a:pt x="19430" y="39796"/>
                    <a:pt x="19296" y="40010"/>
                  </a:cubicBezTo>
                  <a:cubicBezTo>
                    <a:pt x="18821" y="40746"/>
                    <a:pt x="19102" y="41462"/>
                    <a:pt x="19209" y="41729"/>
                  </a:cubicBezTo>
                  <a:cubicBezTo>
                    <a:pt x="19470" y="42405"/>
                    <a:pt x="20106" y="42840"/>
                    <a:pt x="20829" y="42840"/>
                  </a:cubicBezTo>
                  <a:lnTo>
                    <a:pt x="22140" y="42840"/>
                  </a:lnTo>
                  <a:cubicBezTo>
                    <a:pt x="22662" y="42840"/>
                    <a:pt x="23157" y="42633"/>
                    <a:pt x="23491" y="42278"/>
                  </a:cubicBezTo>
                  <a:cubicBezTo>
                    <a:pt x="23806" y="41950"/>
                    <a:pt x="23966" y="41529"/>
                    <a:pt x="23940" y="41087"/>
                  </a:cubicBezTo>
                  <a:lnTo>
                    <a:pt x="23906" y="40398"/>
                  </a:lnTo>
                  <a:cubicBezTo>
                    <a:pt x="24047" y="39970"/>
                    <a:pt x="24341" y="39013"/>
                    <a:pt x="24602" y="37996"/>
                  </a:cubicBezTo>
                  <a:cubicBezTo>
                    <a:pt x="25024" y="36357"/>
                    <a:pt x="25151" y="35387"/>
                    <a:pt x="25097" y="34738"/>
                  </a:cubicBezTo>
                  <a:lnTo>
                    <a:pt x="25097" y="34738"/>
                  </a:lnTo>
                  <a:cubicBezTo>
                    <a:pt x="25499" y="34952"/>
                    <a:pt x="25967" y="35072"/>
                    <a:pt x="26475" y="35079"/>
                  </a:cubicBezTo>
                  <a:lnTo>
                    <a:pt x="26549" y="35079"/>
                  </a:lnTo>
                  <a:cubicBezTo>
                    <a:pt x="26629" y="35079"/>
                    <a:pt x="26703" y="35079"/>
                    <a:pt x="26790" y="35072"/>
                  </a:cubicBezTo>
                  <a:cubicBezTo>
                    <a:pt x="26930" y="35066"/>
                    <a:pt x="27051" y="35059"/>
                    <a:pt x="27171" y="35039"/>
                  </a:cubicBezTo>
                  <a:cubicBezTo>
                    <a:pt x="28182" y="34912"/>
                    <a:pt x="29145" y="34457"/>
                    <a:pt x="29888" y="33761"/>
                  </a:cubicBezTo>
                  <a:cubicBezTo>
                    <a:pt x="30062" y="33594"/>
                    <a:pt x="30222" y="33413"/>
                    <a:pt x="30363" y="33219"/>
                  </a:cubicBezTo>
                  <a:cubicBezTo>
                    <a:pt x="30443" y="33119"/>
                    <a:pt x="30517" y="33005"/>
                    <a:pt x="30590" y="32891"/>
                  </a:cubicBezTo>
                  <a:cubicBezTo>
                    <a:pt x="30590" y="32884"/>
                    <a:pt x="30597" y="32871"/>
                    <a:pt x="30604" y="32864"/>
                  </a:cubicBezTo>
                  <a:cubicBezTo>
                    <a:pt x="30992" y="32222"/>
                    <a:pt x="31233" y="31466"/>
                    <a:pt x="31306" y="30683"/>
                  </a:cubicBezTo>
                  <a:cubicBezTo>
                    <a:pt x="31319" y="30583"/>
                    <a:pt x="31326" y="30483"/>
                    <a:pt x="31326" y="30382"/>
                  </a:cubicBezTo>
                  <a:cubicBezTo>
                    <a:pt x="31353" y="29820"/>
                    <a:pt x="31025" y="29305"/>
                    <a:pt x="30503" y="29091"/>
                  </a:cubicBezTo>
                  <a:cubicBezTo>
                    <a:pt x="30336" y="29024"/>
                    <a:pt x="30162" y="28991"/>
                    <a:pt x="29988" y="28991"/>
                  </a:cubicBezTo>
                  <a:cubicBezTo>
                    <a:pt x="29627" y="28991"/>
                    <a:pt x="29265" y="29138"/>
                    <a:pt x="29011" y="29419"/>
                  </a:cubicBezTo>
                  <a:cubicBezTo>
                    <a:pt x="28984" y="29446"/>
                    <a:pt x="28958" y="29472"/>
                    <a:pt x="28924" y="29499"/>
                  </a:cubicBezTo>
                  <a:cubicBezTo>
                    <a:pt x="28784" y="29613"/>
                    <a:pt x="28596" y="29700"/>
                    <a:pt x="28335" y="29787"/>
                  </a:cubicBezTo>
                  <a:cubicBezTo>
                    <a:pt x="28275" y="29800"/>
                    <a:pt x="28202" y="29820"/>
                    <a:pt x="28108" y="29847"/>
                  </a:cubicBezTo>
                  <a:cubicBezTo>
                    <a:pt x="27907" y="29894"/>
                    <a:pt x="27680" y="29934"/>
                    <a:pt x="27446" y="29981"/>
                  </a:cubicBezTo>
                  <a:cubicBezTo>
                    <a:pt x="26743" y="30115"/>
                    <a:pt x="25947" y="30268"/>
                    <a:pt x="25204" y="30717"/>
                  </a:cubicBezTo>
                  <a:cubicBezTo>
                    <a:pt x="24970" y="30857"/>
                    <a:pt x="24763" y="31018"/>
                    <a:pt x="24582" y="31192"/>
                  </a:cubicBezTo>
                  <a:cubicBezTo>
                    <a:pt x="24033" y="31165"/>
                    <a:pt x="23512" y="31025"/>
                    <a:pt x="23063" y="30797"/>
                  </a:cubicBezTo>
                  <a:cubicBezTo>
                    <a:pt x="23030" y="30784"/>
                    <a:pt x="23003" y="30764"/>
                    <a:pt x="22970" y="30750"/>
                  </a:cubicBezTo>
                  <a:cubicBezTo>
                    <a:pt x="22970" y="30737"/>
                    <a:pt x="22976" y="30730"/>
                    <a:pt x="22976" y="30723"/>
                  </a:cubicBezTo>
                  <a:cubicBezTo>
                    <a:pt x="23130" y="29499"/>
                    <a:pt x="23257" y="28148"/>
                    <a:pt x="23304" y="27646"/>
                  </a:cubicBezTo>
                  <a:cubicBezTo>
                    <a:pt x="23311" y="27619"/>
                    <a:pt x="23311" y="27586"/>
                    <a:pt x="23317" y="27559"/>
                  </a:cubicBezTo>
                  <a:cubicBezTo>
                    <a:pt x="23525" y="26863"/>
                    <a:pt x="23719" y="26033"/>
                    <a:pt x="23900" y="25103"/>
                  </a:cubicBezTo>
                  <a:cubicBezTo>
                    <a:pt x="23900" y="25090"/>
                    <a:pt x="23900" y="25077"/>
                    <a:pt x="23906" y="25063"/>
                  </a:cubicBezTo>
                  <a:lnTo>
                    <a:pt x="23920" y="24990"/>
                  </a:lnTo>
                  <a:cubicBezTo>
                    <a:pt x="23940" y="24876"/>
                    <a:pt x="23960" y="24762"/>
                    <a:pt x="23987" y="24642"/>
                  </a:cubicBezTo>
                  <a:lnTo>
                    <a:pt x="24000" y="24528"/>
                  </a:lnTo>
                  <a:cubicBezTo>
                    <a:pt x="24027" y="24407"/>
                    <a:pt x="24047" y="24280"/>
                    <a:pt x="24067" y="24160"/>
                  </a:cubicBezTo>
                  <a:lnTo>
                    <a:pt x="24074" y="24113"/>
                  </a:lnTo>
                  <a:cubicBezTo>
                    <a:pt x="24100" y="23973"/>
                    <a:pt x="24120" y="23825"/>
                    <a:pt x="24147" y="23678"/>
                  </a:cubicBezTo>
                  <a:lnTo>
                    <a:pt x="24154" y="23611"/>
                  </a:lnTo>
                  <a:cubicBezTo>
                    <a:pt x="24181" y="23464"/>
                    <a:pt x="24201" y="23317"/>
                    <a:pt x="24221" y="23163"/>
                  </a:cubicBezTo>
                  <a:lnTo>
                    <a:pt x="24227" y="23143"/>
                  </a:lnTo>
                  <a:cubicBezTo>
                    <a:pt x="24247" y="22996"/>
                    <a:pt x="24268" y="22849"/>
                    <a:pt x="24288" y="22701"/>
                  </a:cubicBezTo>
                  <a:cubicBezTo>
                    <a:pt x="24288" y="22701"/>
                    <a:pt x="24294" y="22648"/>
                    <a:pt x="24294" y="22648"/>
                  </a:cubicBezTo>
                  <a:cubicBezTo>
                    <a:pt x="24314" y="22507"/>
                    <a:pt x="24334" y="22367"/>
                    <a:pt x="24348" y="22226"/>
                  </a:cubicBezTo>
                  <a:lnTo>
                    <a:pt x="24368" y="22099"/>
                  </a:lnTo>
                  <a:cubicBezTo>
                    <a:pt x="24375" y="21992"/>
                    <a:pt x="24388" y="21885"/>
                    <a:pt x="24401" y="21778"/>
                  </a:cubicBezTo>
                  <a:cubicBezTo>
                    <a:pt x="24415" y="21684"/>
                    <a:pt x="24421" y="21597"/>
                    <a:pt x="24435" y="21504"/>
                  </a:cubicBezTo>
                  <a:lnTo>
                    <a:pt x="24468" y="21183"/>
                  </a:lnTo>
                  <a:cubicBezTo>
                    <a:pt x="24468" y="21169"/>
                    <a:pt x="24475" y="21149"/>
                    <a:pt x="24475" y="21136"/>
                  </a:cubicBezTo>
                  <a:cubicBezTo>
                    <a:pt x="24495" y="20942"/>
                    <a:pt x="24508" y="20754"/>
                    <a:pt x="24529" y="20560"/>
                  </a:cubicBezTo>
                  <a:cubicBezTo>
                    <a:pt x="27185" y="20072"/>
                    <a:pt x="29741" y="18707"/>
                    <a:pt x="31681" y="16713"/>
                  </a:cubicBezTo>
                  <a:cubicBezTo>
                    <a:pt x="32022" y="16479"/>
                    <a:pt x="32731" y="15897"/>
                    <a:pt x="33287" y="14893"/>
                  </a:cubicBezTo>
                  <a:cubicBezTo>
                    <a:pt x="33594" y="14345"/>
                    <a:pt x="33608" y="13716"/>
                    <a:pt x="33333" y="13161"/>
                  </a:cubicBezTo>
                  <a:cubicBezTo>
                    <a:pt x="32919" y="12324"/>
                    <a:pt x="31975" y="11909"/>
                    <a:pt x="31440" y="11836"/>
                  </a:cubicBezTo>
                  <a:cubicBezTo>
                    <a:pt x="31373" y="11829"/>
                    <a:pt x="31299" y="11822"/>
                    <a:pt x="31233" y="11822"/>
                  </a:cubicBezTo>
                  <a:cubicBezTo>
                    <a:pt x="30142" y="11822"/>
                    <a:pt x="29727" y="12839"/>
                    <a:pt x="29506" y="13388"/>
                  </a:cubicBezTo>
                  <a:cubicBezTo>
                    <a:pt x="29459" y="13502"/>
                    <a:pt x="29386" y="13682"/>
                    <a:pt x="29339" y="13769"/>
                  </a:cubicBezTo>
                  <a:cubicBezTo>
                    <a:pt x="28295" y="14840"/>
                    <a:pt x="26783" y="15522"/>
                    <a:pt x="24990" y="15743"/>
                  </a:cubicBezTo>
                  <a:cubicBezTo>
                    <a:pt x="25064" y="15288"/>
                    <a:pt x="25137" y="14793"/>
                    <a:pt x="25204" y="14278"/>
                  </a:cubicBezTo>
                  <a:cubicBezTo>
                    <a:pt x="25418" y="12686"/>
                    <a:pt x="25525" y="11274"/>
                    <a:pt x="25525" y="9976"/>
                  </a:cubicBezTo>
                  <a:cubicBezTo>
                    <a:pt x="25525" y="8089"/>
                    <a:pt x="25298" y="6443"/>
                    <a:pt x="24850" y="5098"/>
                  </a:cubicBezTo>
                  <a:cubicBezTo>
                    <a:pt x="24288" y="3406"/>
                    <a:pt x="23364" y="2114"/>
                    <a:pt x="22106" y="1245"/>
                  </a:cubicBezTo>
                  <a:cubicBezTo>
                    <a:pt x="20902" y="415"/>
                    <a:pt x="19397" y="0"/>
                    <a:pt x="17637" y="0"/>
                  </a:cubicBezTo>
                  <a:close/>
                </a:path>
              </a:pathLst>
            </a:custGeom>
            <a:solidFill>
              <a:schemeClr val="accent6"/>
            </a:solidFill>
            <a:ln>
              <a:noFill/>
            </a:ln>
            <a:effectLst>
              <a:outerShdw blurRad="57150" dist="19050" dir="5400000" algn="bl" rotWithShape="0">
                <a:schemeClr val="lt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0" name="Google Shape;3840;p36"/>
            <p:cNvSpPr/>
            <p:nvPr/>
          </p:nvSpPr>
          <p:spPr>
            <a:xfrm>
              <a:off x="845950" y="2841400"/>
              <a:ext cx="165300" cy="344875"/>
            </a:xfrm>
            <a:custGeom>
              <a:avLst/>
              <a:gdLst/>
              <a:ahLst/>
              <a:cxnLst/>
              <a:rect l="l" t="t" r="r" b="b"/>
              <a:pathLst>
                <a:path w="6612" h="13795" extrusionOk="0">
                  <a:moveTo>
                    <a:pt x="3088" y="1"/>
                  </a:moveTo>
                  <a:cubicBezTo>
                    <a:pt x="2356" y="1"/>
                    <a:pt x="1406" y="778"/>
                    <a:pt x="429" y="3718"/>
                  </a:cubicBezTo>
                  <a:cubicBezTo>
                    <a:pt x="94" y="4729"/>
                    <a:pt x="1" y="5552"/>
                    <a:pt x="81" y="6214"/>
                  </a:cubicBezTo>
                  <a:cubicBezTo>
                    <a:pt x="397" y="8904"/>
                    <a:pt x="3462" y="9096"/>
                    <a:pt x="4329" y="9096"/>
                  </a:cubicBezTo>
                  <a:cubicBezTo>
                    <a:pt x="4474" y="9096"/>
                    <a:pt x="4557" y="9091"/>
                    <a:pt x="4557" y="9091"/>
                  </a:cubicBezTo>
                  <a:lnTo>
                    <a:pt x="4557" y="9091"/>
                  </a:lnTo>
                  <a:lnTo>
                    <a:pt x="3433" y="13794"/>
                  </a:lnTo>
                  <a:lnTo>
                    <a:pt x="4999" y="13794"/>
                  </a:lnTo>
                  <a:cubicBezTo>
                    <a:pt x="4999" y="13794"/>
                    <a:pt x="6611" y="8877"/>
                    <a:pt x="6109" y="8121"/>
                  </a:cubicBezTo>
                  <a:cubicBezTo>
                    <a:pt x="5721" y="7545"/>
                    <a:pt x="4269" y="7967"/>
                    <a:pt x="3895" y="6923"/>
                  </a:cubicBezTo>
                  <a:cubicBezTo>
                    <a:pt x="3781" y="6615"/>
                    <a:pt x="3761" y="6174"/>
                    <a:pt x="3895" y="5545"/>
                  </a:cubicBezTo>
                  <a:cubicBezTo>
                    <a:pt x="4229" y="3953"/>
                    <a:pt x="4457" y="982"/>
                    <a:pt x="4457" y="982"/>
                  </a:cubicBezTo>
                  <a:cubicBezTo>
                    <a:pt x="4457" y="982"/>
                    <a:pt x="3910" y="1"/>
                    <a:pt x="308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1" name="Google Shape;3841;p36"/>
            <p:cNvSpPr/>
            <p:nvPr/>
          </p:nvSpPr>
          <p:spPr>
            <a:xfrm>
              <a:off x="986450" y="2840625"/>
              <a:ext cx="165625" cy="345650"/>
            </a:xfrm>
            <a:custGeom>
              <a:avLst/>
              <a:gdLst/>
              <a:ahLst/>
              <a:cxnLst/>
              <a:rect l="l" t="t" r="r" b="b"/>
              <a:pathLst>
                <a:path w="6625" h="13826" extrusionOk="0">
                  <a:moveTo>
                    <a:pt x="3101" y="1"/>
                  </a:moveTo>
                  <a:cubicBezTo>
                    <a:pt x="2375" y="1"/>
                    <a:pt x="1423" y="779"/>
                    <a:pt x="436" y="3749"/>
                  </a:cubicBezTo>
                  <a:cubicBezTo>
                    <a:pt x="81" y="4820"/>
                    <a:pt x="1" y="5676"/>
                    <a:pt x="108" y="6365"/>
                  </a:cubicBezTo>
                  <a:cubicBezTo>
                    <a:pt x="497" y="8941"/>
                    <a:pt x="3482" y="9127"/>
                    <a:pt x="4336" y="9127"/>
                  </a:cubicBezTo>
                  <a:cubicBezTo>
                    <a:pt x="4480" y="9127"/>
                    <a:pt x="4564" y="9122"/>
                    <a:pt x="4564" y="9122"/>
                  </a:cubicBezTo>
                  <a:lnTo>
                    <a:pt x="4564" y="9122"/>
                  </a:lnTo>
                  <a:lnTo>
                    <a:pt x="3440" y="13825"/>
                  </a:lnTo>
                  <a:lnTo>
                    <a:pt x="5005" y="13825"/>
                  </a:lnTo>
                  <a:cubicBezTo>
                    <a:pt x="5005" y="13825"/>
                    <a:pt x="6625" y="8908"/>
                    <a:pt x="6116" y="8152"/>
                  </a:cubicBezTo>
                  <a:cubicBezTo>
                    <a:pt x="5614" y="7402"/>
                    <a:pt x="3527" y="8279"/>
                    <a:pt x="3908" y="5576"/>
                  </a:cubicBezTo>
                  <a:cubicBezTo>
                    <a:pt x="4129" y="3970"/>
                    <a:pt x="4430" y="946"/>
                    <a:pt x="4430" y="946"/>
                  </a:cubicBezTo>
                  <a:cubicBezTo>
                    <a:pt x="4430" y="946"/>
                    <a:pt x="3902" y="1"/>
                    <a:pt x="310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2" name="Google Shape;3842;p36"/>
            <p:cNvSpPr/>
            <p:nvPr/>
          </p:nvSpPr>
          <p:spPr>
            <a:xfrm>
              <a:off x="1055550" y="3186250"/>
              <a:ext cx="57375" cy="32125"/>
            </a:xfrm>
            <a:custGeom>
              <a:avLst/>
              <a:gdLst/>
              <a:ahLst/>
              <a:cxnLst/>
              <a:rect l="l" t="t" r="r" b="b"/>
              <a:pathLst>
                <a:path w="2295" h="1285" extrusionOk="0">
                  <a:moveTo>
                    <a:pt x="676" y="0"/>
                  </a:moveTo>
                  <a:cubicBezTo>
                    <a:pt x="676" y="0"/>
                    <a:pt x="254" y="281"/>
                    <a:pt x="107" y="516"/>
                  </a:cubicBezTo>
                  <a:cubicBezTo>
                    <a:pt x="0" y="676"/>
                    <a:pt x="60" y="837"/>
                    <a:pt x="134" y="1024"/>
                  </a:cubicBezTo>
                  <a:cubicBezTo>
                    <a:pt x="194" y="1178"/>
                    <a:pt x="341" y="1285"/>
                    <a:pt x="509" y="1285"/>
                  </a:cubicBezTo>
                  <a:lnTo>
                    <a:pt x="1820" y="1285"/>
                  </a:lnTo>
                  <a:cubicBezTo>
                    <a:pt x="2081" y="1285"/>
                    <a:pt x="2295" y="1124"/>
                    <a:pt x="2288" y="937"/>
                  </a:cubicBezTo>
                  <a:lnTo>
                    <a:pt x="224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3" name="Google Shape;3843;p36"/>
            <p:cNvSpPr/>
            <p:nvPr/>
          </p:nvSpPr>
          <p:spPr>
            <a:xfrm>
              <a:off x="850975" y="2531800"/>
              <a:ext cx="300100" cy="473925"/>
            </a:xfrm>
            <a:custGeom>
              <a:avLst/>
              <a:gdLst/>
              <a:ahLst/>
              <a:cxnLst/>
              <a:rect l="l" t="t" r="r" b="b"/>
              <a:pathLst>
                <a:path w="12004" h="18957" extrusionOk="0">
                  <a:moveTo>
                    <a:pt x="9263" y="0"/>
                  </a:moveTo>
                  <a:cubicBezTo>
                    <a:pt x="5234" y="0"/>
                    <a:pt x="1931" y="6709"/>
                    <a:pt x="1151" y="9164"/>
                  </a:cubicBezTo>
                  <a:cubicBezTo>
                    <a:pt x="583" y="10964"/>
                    <a:pt x="0" y="12837"/>
                    <a:pt x="208" y="14717"/>
                  </a:cubicBezTo>
                  <a:cubicBezTo>
                    <a:pt x="422" y="16591"/>
                    <a:pt x="1640" y="18498"/>
                    <a:pt x="3493" y="18886"/>
                  </a:cubicBezTo>
                  <a:cubicBezTo>
                    <a:pt x="3724" y="18934"/>
                    <a:pt x="3958" y="18957"/>
                    <a:pt x="4192" y="18957"/>
                  </a:cubicBezTo>
                  <a:cubicBezTo>
                    <a:pt x="5288" y="18957"/>
                    <a:pt x="6380" y="18454"/>
                    <a:pt x="7213" y="17715"/>
                  </a:cubicBezTo>
                  <a:cubicBezTo>
                    <a:pt x="8217" y="16812"/>
                    <a:pt x="8892" y="15607"/>
                    <a:pt x="9454" y="14376"/>
                  </a:cubicBezTo>
                  <a:cubicBezTo>
                    <a:pt x="10859" y="11305"/>
                    <a:pt x="12003" y="734"/>
                    <a:pt x="10471" y="205"/>
                  </a:cubicBezTo>
                  <a:cubicBezTo>
                    <a:pt x="10063" y="65"/>
                    <a:pt x="9660" y="0"/>
                    <a:pt x="926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4" name="Google Shape;3844;p36"/>
            <p:cNvSpPr/>
            <p:nvPr/>
          </p:nvSpPr>
          <p:spPr>
            <a:xfrm>
              <a:off x="871225" y="2669975"/>
              <a:ext cx="191375" cy="314825"/>
            </a:xfrm>
            <a:custGeom>
              <a:avLst/>
              <a:gdLst/>
              <a:ahLst/>
              <a:cxnLst/>
              <a:rect l="l" t="t" r="r" b="b"/>
              <a:pathLst>
                <a:path w="7655" h="12593" extrusionOk="0">
                  <a:moveTo>
                    <a:pt x="4405" y="1"/>
                  </a:moveTo>
                  <a:cubicBezTo>
                    <a:pt x="3657" y="1"/>
                    <a:pt x="2953" y="444"/>
                    <a:pt x="2449" y="948"/>
                  </a:cubicBezTo>
                  <a:cubicBezTo>
                    <a:pt x="1204" y="2179"/>
                    <a:pt x="769" y="3798"/>
                    <a:pt x="468" y="5343"/>
                  </a:cubicBezTo>
                  <a:cubicBezTo>
                    <a:pt x="214" y="6655"/>
                    <a:pt x="0" y="7986"/>
                    <a:pt x="107" y="9291"/>
                  </a:cubicBezTo>
                  <a:cubicBezTo>
                    <a:pt x="154" y="9933"/>
                    <a:pt x="268" y="10595"/>
                    <a:pt x="582" y="11177"/>
                  </a:cubicBezTo>
                  <a:cubicBezTo>
                    <a:pt x="1019" y="11987"/>
                    <a:pt x="2171" y="12592"/>
                    <a:pt x="3262" y="12592"/>
                  </a:cubicBezTo>
                  <a:cubicBezTo>
                    <a:pt x="3308" y="12592"/>
                    <a:pt x="3353" y="12591"/>
                    <a:pt x="3399" y="12589"/>
                  </a:cubicBezTo>
                  <a:cubicBezTo>
                    <a:pt x="4269" y="12556"/>
                    <a:pt x="5132" y="12174"/>
                    <a:pt x="5680" y="11586"/>
                  </a:cubicBezTo>
                  <a:cubicBezTo>
                    <a:pt x="6202" y="11030"/>
                    <a:pt x="6430" y="10334"/>
                    <a:pt x="6617" y="9659"/>
                  </a:cubicBezTo>
                  <a:cubicBezTo>
                    <a:pt x="7380" y="6909"/>
                    <a:pt x="7654" y="3978"/>
                    <a:pt x="6403" y="1483"/>
                  </a:cubicBezTo>
                  <a:cubicBezTo>
                    <a:pt x="6048" y="780"/>
                    <a:pt x="5453" y="51"/>
                    <a:pt x="4516" y="4"/>
                  </a:cubicBezTo>
                  <a:cubicBezTo>
                    <a:pt x="4479" y="2"/>
                    <a:pt x="4442" y="1"/>
                    <a:pt x="44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5" name="Google Shape;3845;p36"/>
            <p:cNvSpPr/>
            <p:nvPr/>
          </p:nvSpPr>
          <p:spPr>
            <a:xfrm>
              <a:off x="701600" y="2214100"/>
              <a:ext cx="450650" cy="441275"/>
            </a:xfrm>
            <a:custGeom>
              <a:avLst/>
              <a:gdLst/>
              <a:ahLst/>
              <a:cxnLst/>
              <a:rect l="l" t="t" r="r" b="b"/>
              <a:pathLst>
                <a:path w="18026" h="17651" extrusionOk="0">
                  <a:moveTo>
                    <a:pt x="11455" y="1"/>
                  </a:moveTo>
                  <a:cubicBezTo>
                    <a:pt x="11442" y="1"/>
                    <a:pt x="11422" y="1"/>
                    <a:pt x="11402" y="7"/>
                  </a:cubicBezTo>
                  <a:cubicBezTo>
                    <a:pt x="10311" y="27"/>
                    <a:pt x="9254" y="529"/>
                    <a:pt x="8244" y="1365"/>
                  </a:cubicBezTo>
                  <a:cubicBezTo>
                    <a:pt x="7454" y="2021"/>
                    <a:pt x="6691" y="2878"/>
                    <a:pt x="5975" y="3861"/>
                  </a:cubicBezTo>
                  <a:cubicBezTo>
                    <a:pt x="5092" y="5065"/>
                    <a:pt x="4269" y="6464"/>
                    <a:pt x="3533" y="7909"/>
                  </a:cubicBezTo>
                  <a:cubicBezTo>
                    <a:pt x="2898" y="9153"/>
                    <a:pt x="2322" y="10431"/>
                    <a:pt x="1821" y="11656"/>
                  </a:cubicBezTo>
                  <a:cubicBezTo>
                    <a:pt x="1004" y="13656"/>
                    <a:pt x="382" y="15523"/>
                    <a:pt x="1" y="16874"/>
                  </a:cubicBezTo>
                  <a:cubicBezTo>
                    <a:pt x="536" y="17088"/>
                    <a:pt x="884" y="17436"/>
                    <a:pt x="1419" y="17650"/>
                  </a:cubicBezTo>
                  <a:cubicBezTo>
                    <a:pt x="1633" y="17242"/>
                    <a:pt x="1847" y="16841"/>
                    <a:pt x="2055" y="16446"/>
                  </a:cubicBezTo>
                  <a:cubicBezTo>
                    <a:pt x="3440" y="13830"/>
                    <a:pt x="4657" y="11542"/>
                    <a:pt x="5768" y="9655"/>
                  </a:cubicBezTo>
                  <a:cubicBezTo>
                    <a:pt x="6932" y="7675"/>
                    <a:pt x="7983" y="6129"/>
                    <a:pt x="8973" y="5106"/>
                  </a:cubicBezTo>
                  <a:cubicBezTo>
                    <a:pt x="9595" y="4463"/>
                    <a:pt x="10191" y="4022"/>
                    <a:pt x="10786" y="3801"/>
                  </a:cubicBezTo>
                  <a:cubicBezTo>
                    <a:pt x="11089" y="3683"/>
                    <a:pt x="11395" y="3624"/>
                    <a:pt x="11703" y="3624"/>
                  </a:cubicBezTo>
                  <a:cubicBezTo>
                    <a:pt x="11796" y="3624"/>
                    <a:pt x="11890" y="3629"/>
                    <a:pt x="11984" y="3640"/>
                  </a:cubicBezTo>
                  <a:cubicBezTo>
                    <a:pt x="13282" y="3794"/>
                    <a:pt x="14111" y="4423"/>
                    <a:pt x="14613" y="5340"/>
                  </a:cubicBezTo>
                  <a:cubicBezTo>
                    <a:pt x="15255" y="6511"/>
                    <a:pt x="15356" y="8136"/>
                    <a:pt x="15202" y="9802"/>
                  </a:cubicBezTo>
                  <a:cubicBezTo>
                    <a:pt x="15115" y="10739"/>
                    <a:pt x="14948" y="11696"/>
                    <a:pt x="14754" y="12586"/>
                  </a:cubicBezTo>
                  <a:cubicBezTo>
                    <a:pt x="14305" y="14586"/>
                    <a:pt x="13710" y="16259"/>
                    <a:pt x="13549" y="16740"/>
                  </a:cubicBezTo>
                  <a:cubicBezTo>
                    <a:pt x="14215" y="17162"/>
                    <a:pt x="14954" y="17422"/>
                    <a:pt x="15592" y="17422"/>
                  </a:cubicBezTo>
                  <a:cubicBezTo>
                    <a:pt x="16371" y="17422"/>
                    <a:pt x="17003" y="17036"/>
                    <a:pt x="17176" y="16091"/>
                  </a:cubicBezTo>
                  <a:cubicBezTo>
                    <a:pt x="17189" y="16005"/>
                    <a:pt x="17209" y="15911"/>
                    <a:pt x="17222" y="15824"/>
                  </a:cubicBezTo>
                  <a:cubicBezTo>
                    <a:pt x="17249" y="15663"/>
                    <a:pt x="17283" y="15503"/>
                    <a:pt x="17309" y="15329"/>
                  </a:cubicBezTo>
                  <a:cubicBezTo>
                    <a:pt x="17443" y="14573"/>
                    <a:pt x="17590" y="13703"/>
                    <a:pt x="17718" y="12766"/>
                  </a:cubicBezTo>
                  <a:cubicBezTo>
                    <a:pt x="17891" y="11468"/>
                    <a:pt x="18025" y="10050"/>
                    <a:pt x="18025" y="8638"/>
                  </a:cubicBezTo>
                  <a:cubicBezTo>
                    <a:pt x="18025" y="7079"/>
                    <a:pt x="17865" y="5527"/>
                    <a:pt x="17416" y="4189"/>
                  </a:cubicBezTo>
                  <a:cubicBezTo>
                    <a:pt x="16982" y="2878"/>
                    <a:pt x="16279" y="1767"/>
                    <a:pt x="15188" y="1018"/>
                  </a:cubicBezTo>
                  <a:cubicBezTo>
                    <a:pt x="14252" y="375"/>
                    <a:pt x="13034" y="1"/>
                    <a:pt x="1145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6" name="Google Shape;3846;p36"/>
            <p:cNvSpPr/>
            <p:nvPr/>
          </p:nvSpPr>
          <p:spPr>
            <a:xfrm>
              <a:off x="747100" y="2411800"/>
              <a:ext cx="70275" cy="97050"/>
            </a:xfrm>
            <a:custGeom>
              <a:avLst/>
              <a:gdLst/>
              <a:ahLst/>
              <a:cxnLst/>
              <a:rect l="l" t="t" r="r" b="b"/>
              <a:pathLst>
                <a:path w="2811" h="3882" extrusionOk="0">
                  <a:moveTo>
                    <a:pt x="1713" y="1"/>
                  </a:moveTo>
                  <a:cubicBezTo>
                    <a:pt x="1078" y="1245"/>
                    <a:pt x="502" y="2523"/>
                    <a:pt x="1" y="3748"/>
                  </a:cubicBezTo>
                  <a:cubicBezTo>
                    <a:pt x="308" y="3815"/>
                    <a:pt x="636" y="3841"/>
                    <a:pt x="810" y="3861"/>
                  </a:cubicBezTo>
                  <a:cubicBezTo>
                    <a:pt x="881" y="3873"/>
                    <a:pt x="955" y="3882"/>
                    <a:pt x="1026" y="3882"/>
                  </a:cubicBezTo>
                  <a:cubicBezTo>
                    <a:pt x="1083" y="3882"/>
                    <a:pt x="1138" y="3876"/>
                    <a:pt x="1192" y="3861"/>
                  </a:cubicBezTo>
                  <a:cubicBezTo>
                    <a:pt x="1359" y="3815"/>
                    <a:pt x="1486" y="3687"/>
                    <a:pt x="1606" y="3567"/>
                  </a:cubicBezTo>
                  <a:lnTo>
                    <a:pt x="2811" y="2363"/>
                  </a:lnTo>
                  <a:cubicBezTo>
                    <a:pt x="2523" y="1546"/>
                    <a:pt x="2155" y="750"/>
                    <a:pt x="171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7" name="Google Shape;3847;p36"/>
            <p:cNvSpPr/>
            <p:nvPr/>
          </p:nvSpPr>
          <p:spPr>
            <a:xfrm>
              <a:off x="829400" y="2341725"/>
              <a:ext cx="96525" cy="113775"/>
            </a:xfrm>
            <a:custGeom>
              <a:avLst/>
              <a:gdLst/>
              <a:ahLst/>
              <a:cxnLst/>
              <a:rect l="l" t="t" r="r" b="b"/>
              <a:pathLst>
                <a:path w="3861" h="4551" extrusionOk="0">
                  <a:moveTo>
                    <a:pt x="3861" y="1"/>
                  </a:moveTo>
                  <a:lnTo>
                    <a:pt x="3861" y="1"/>
                  </a:lnTo>
                  <a:cubicBezTo>
                    <a:pt x="3152" y="54"/>
                    <a:pt x="2442" y="108"/>
                    <a:pt x="1733" y="168"/>
                  </a:cubicBezTo>
                  <a:cubicBezTo>
                    <a:pt x="1640" y="174"/>
                    <a:pt x="1553" y="181"/>
                    <a:pt x="1472" y="228"/>
                  </a:cubicBezTo>
                  <a:cubicBezTo>
                    <a:pt x="1392" y="275"/>
                    <a:pt x="1338" y="355"/>
                    <a:pt x="1285" y="442"/>
                  </a:cubicBezTo>
                  <a:cubicBezTo>
                    <a:pt x="890" y="1071"/>
                    <a:pt x="489" y="1707"/>
                    <a:pt x="94" y="2336"/>
                  </a:cubicBezTo>
                  <a:cubicBezTo>
                    <a:pt x="67" y="2389"/>
                    <a:pt x="34" y="2436"/>
                    <a:pt x="20" y="2489"/>
                  </a:cubicBezTo>
                  <a:cubicBezTo>
                    <a:pt x="0" y="2576"/>
                    <a:pt x="27" y="2663"/>
                    <a:pt x="54" y="2750"/>
                  </a:cubicBezTo>
                  <a:cubicBezTo>
                    <a:pt x="188" y="3199"/>
                    <a:pt x="281" y="4095"/>
                    <a:pt x="656" y="4550"/>
                  </a:cubicBezTo>
                  <a:cubicBezTo>
                    <a:pt x="1820" y="2570"/>
                    <a:pt x="2871" y="1024"/>
                    <a:pt x="386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8" name="Google Shape;3848;p36"/>
            <p:cNvSpPr/>
            <p:nvPr/>
          </p:nvSpPr>
          <p:spPr>
            <a:xfrm>
              <a:off x="850975" y="2248225"/>
              <a:ext cx="81325" cy="65375"/>
            </a:xfrm>
            <a:custGeom>
              <a:avLst/>
              <a:gdLst/>
              <a:ahLst/>
              <a:cxnLst/>
              <a:rect l="l" t="t" r="r" b="b"/>
              <a:pathLst>
                <a:path w="3253" h="2615" extrusionOk="0">
                  <a:moveTo>
                    <a:pt x="2269" y="0"/>
                  </a:moveTo>
                  <a:cubicBezTo>
                    <a:pt x="1479" y="656"/>
                    <a:pt x="716" y="1513"/>
                    <a:pt x="0" y="2496"/>
                  </a:cubicBezTo>
                  <a:cubicBezTo>
                    <a:pt x="408" y="2595"/>
                    <a:pt x="938" y="2603"/>
                    <a:pt x="1385" y="2603"/>
                  </a:cubicBezTo>
                  <a:cubicBezTo>
                    <a:pt x="1469" y="2603"/>
                    <a:pt x="1550" y="2602"/>
                    <a:pt x="1626" y="2602"/>
                  </a:cubicBezTo>
                  <a:cubicBezTo>
                    <a:pt x="1778" y="2602"/>
                    <a:pt x="1913" y="2603"/>
                    <a:pt x="2021" y="2610"/>
                  </a:cubicBezTo>
                  <a:cubicBezTo>
                    <a:pt x="2047" y="2612"/>
                    <a:pt x="2075" y="2615"/>
                    <a:pt x="2102" y="2615"/>
                  </a:cubicBezTo>
                  <a:cubicBezTo>
                    <a:pt x="2153" y="2615"/>
                    <a:pt x="2203" y="2607"/>
                    <a:pt x="2242" y="2576"/>
                  </a:cubicBezTo>
                  <a:cubicBezTo>
                    <a:pt x="2295" y="2530"/>
                    <a:pt x="2309" y="2456"/>
                    <a:pt x="2329" y="2389"/>
                  </a:cubicBezTo>
                  <a:cubicBezTo>
                    <a:pt x="2503" y="1707"/>
                    <a:pt x="2817" y="1064"/>
                    <a:pt x="3252" y="509"/>
                  </a:cubicBezTo>
                  <a:cubicBezTo>
                    <a:pt x="2924" y="348"/>
                    <a:pt x="2590" y="181"/>
                    <a:pt x="22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9" name="Google Shape;3849;p36"/>
            <p:cNvSpPr/>
            <p:nvPr/>
          </p:nvSpPr>
          <p:spPr>
            <a:xfrm>
              <a:off x="971250" y="2261700"/>
              <a:ext cx="113250" cy="85900"/>
            </a:xfrm>
            <a:custGeom>
              <a:avLst/>
              <a:gdLst/>
              <a:ahLst/>
              <a:cxnLst/>
              <a:rect l="l" t="t" r="r" b="b"/>
              <a:pathLst>
                <a:path w="4530" h="3436" extrusionOk="0">
                  <a:moveTo>
                    <a:pt x="796" y="1"/>
                  </a:moveTo>
                  <a:cubicBezTo>
                    <a:pt x="773" y="1"/>
                    <a:pt x="751" y="5"/>
                    <a:pt x="729" y="17"/>
                  </a:cubicBezTo>
                  <a:cubicBezTo>
                    <a:pt x="689" y="37"/>
                    <a:pt x="662" y="84"/>
                    <a:pt x="642" y="124"/>
                  </a:cubicBezTo>
                  <a:cubicBezTo>
                    <a:pt x="455" y="525"/>
                    <a:pt x="127" y="1248"/>
                    <a:pt x="0" y="1897"/>
                  </a:cubicBezTo>
                  <a:cubicBezTo>
                    <a:pt x="303" y="1779"/>
                    <a:pt x="609" y="1720"/>
                    <a:pt x="917" y="1720"/>
                  </a:cubicBezTo>
                  <a:cubicBezTo>
                    <a:pt x="1010" y="1720"/>
                    <a:pt x="1104" y="1725"/>
                    <a:pt x="1198" y="1736"/>
                  </a:cubicBezTo>
                  <a:cubicBezTo>
                    <a:pt x="2496" y="1890"/>
                    <a:pt x="3325" y="2519"/>
                    <a:pt x="3827" y="3436"/>
                  </a:cubicBezTo>
                  <a:cubicBezTo>
                    <a:pt x="4055" y="3295"/>
                    <a:pt x="4289" y="3168"/>
                    <a:pt x="4530" y="3054"/>
                  </a:cubicBezTo>
                  <a:cubicBezTo>
                    <a:pt x="4530" y="2238"/>
                    <a:pt x="4463" y="1616"/>
                    <a:pt x="4295" y="806"/>
                  </a:cubicBezTo>
                  <a:cubicBezTo>
                    <a:pt x="3158" y="545"/>
                    <a:pt x="2021" y="278"/>
                    <a:pt x="883" y="10"/>
                  </a:cubicBezTo>
                  <a:cubicBezTo>
                    <a:pt x="854" y="6"/>
                    <a:pt x="825" y="1"/>
                    <a:pt x="79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0" name="Google Shape;3850;p36"/>
            <p:cNvSpPr/>
            <p:nvPr/>
          </p:nvSpPr>
          <p:spPr>
            <a:xfrm>
              <a:off x="1100700" y="2318800"/>
              <a:ext cx="51550" cy="111275"/>
            </a:xfrm>
            <a:custGeom>
              <a:avLst/>
              <a:gdLst/>
              <a:ahLst/>
              <a:cxnLst/>
              <a:rect l="l" t="t" r="r" b="b"/>
              <a:pathLst>
                <a:path w="2062" h="4451" extrusionOk="0">
                  <a:moveTo>
                    <a:pt x="1452" y="1"/>
                  </a:moveTo>
                  <a:cubicBezTo>
                    <a:pt x="1386" y="34"/>
                    <a:pt x="1305" y="121"/>
                    <a:pt x="1198" y="228"/>
                  </a:cubicBezTo>
                  <a:cubicBezTo>
                    <a:pt x="1011" y="409"/>
                    <a:pt x="1" y="1292"/>
                    <a:pt x="47" y="1546"/>
                  </a:cubicBezTo>
                  <a:cubicBezTo>
                    <a:pt x="154" y="2102"/>
                    <a:pt x="262" y="2650"/>
                    <a:pt x="375" y="3206"/>
                  </a:cubicBezTo>
                  <a:cubicBezTo>
                    <a:pt x="389" y="3279"/>
                    <a:pt x="402" y="3353"/>
                    <a:pt x="449" y="3413"/>
                  </a:cubicBezTo>
                  <a:cubicBezTo>
                    <a:pt x="476" y="3453"/>
                    <a:pt x="522" y="3487"/>
                    <a:pt x="563" y="3520"/>
                  </a:cubicBezTo>
                  <a:cubicBezTo>
                    <a:pt x="1044" y="3861"/>
                    <a:pt x="1546" y="4176"/>
                    <a:pt x="2061" y="4450"/>
                  </a:cubicBezTo>
                  <a:cubicBezTo>
                    <a:pt x="2061" y="2891"/>
                    <a:pt x="1901" y="1339"/>
                    <a:pt x="145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1" name="Google Shape;3851;p36"/>
            <p:cNvSpPr/>
            <p:nvPr/>
          </p:nvSpPr>
          <p:spPr>
            <a:xfrm>
              <a:off x="1070425" y="2459150"/>
              <a:ext cx="33975" cy="69600"/>
            </a:xfrm>
            <a:custGeom>
              <a:avLst/>
              <a:gdLst/>
              <a:ahLst/>
              <a:cxnLst/>
              <a:rect l="l" t="t" r="r" b="b"/>
              <a:pathLst>
                <a:path w="1359" h="2784" extrusionOk="0">
                  <a:moveTo>
                    <a:pt x="449" y="0"/>
                  </a:moveTo>
                  <a:cubicBezTo>
                    <a:pt x="362" y="937"/>
                    <a:pt x="195" y="1894"/>
                    <a:pt x="1" y="2784"/>
                  </a:cubicBezTo>
                  <a:cubicBezTo>
                    <a:pt x="241" y="2743"/>
                    <a:pt x="489" y="2690"/>
                    <a:pt x="730" y="2636"/>
                  </a:cubicBezTo>
                  <a:cubicBezTo>
                    <a:pt x="790" y="2623"/>
                    <a:pt x="850" y="2610"/>
                    <a:pt x="890" y="2563"/>
                  </a:cubicBezTo>
                  <a:cubicBezTo>
                    <a:pt x="924" y="2523"/>
                    <a:pt x="937" y="2469"/>
                    <a:pt x="951" y="2422"/>
                  </a:cubicBezTo>
                  <a:cubicBezTo>
                    <a:pt x="1084" y="1820"/>
                    <a:pt x="1218" y="1211"/>
                    <a:pt x="1345" y="609"/>
                  </a:cubicBezTo>
                  <a:cubicBezTo>
                    <a:pt x="1352" y="576"/>
                    <a:pt x="1359" y="542"/>
                    <a:pt x="1345" y="515"/>
                  </a:cubicBezTo>
                  <a:cubicBezTo>
                    <a:pt x="1332" y="469"/>
                    <a:pt x="1285" y="449"/>
                    <a:pt x="1245" y="429"/>
                  </a:cubicBezTo>
                  <a:cubicBezTo>
                    <a:pt x="1031" y="321"/>
                    <a:pt x="730" y="114"/>
                    <a:pt x="44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2" name="Google Shape;3852;p36"/>
            <p:cNvSpPr/>
            <p:nvPr/>
          </p:nvSpPr>
          <p:spPr>
            <a:xfrm>
              <a:off x="986625" y="2214100"/>
              <a:ext cx="94700" cy="44400"/>
            </a:xfrm>
            <a:custGeom>
              <a:avLst/>
              <a:gdLst/>
              <a:ahLst/>
              <a:cxnLst/>
              <a:rect l="l" t="t" r="r" b="b"/>
              <a:pathLst>
                <a:path w="3788" h="1776" extrusionOk="0">
                  <a:moveTo>
                    <a:pt x="54" y="1"/>
                  </a:moveTo>
                  <a:cubicBezTo>
                    <a:pt x="41" y="1"/>
                    <a:pt x="21" y="1"/>
                    <a:pt x="1" y="7"/>
                  </a:cubicBezTo>
                  <a:cubicBezTo>
                    <a:pt x="54" y="188"/>
                    <a:pt x="128" y="389"/>
                    <a:pt x="208" y="589"/>
                  </a:cubicBezTo>
                  <a:cubicBezTo>
                    <a:pt x="248" y="703"/>
                    <a:pt x="295" y="824"/>
                    <a:pt x="389" y="904"/>
                  </a:cubicBezTo>
                  <a:cubicBezTo>
                    <a:pt x="456" y="964"/>
                    <a:pt x="549" y="997"/>
                    <a:pt x="636" y="1031"/>
                  </a:cubicBezTo>
                  <a:cubicBezTo>
                    <a:pt x="1392" y="1299"/>
                    <a:pt x="2168" y="1539"/>
                    <a:pt x="2944" y="1754"/>
                  </a:cubicBezTo>
                  <a:cubicBezTo>
                    <a:pt x="2986" y="1763"/>
                    <a:pt x="3028" y="1775"/>
                    <a:pt x="3070" y="1775"/>
                  </a:cubicBezTo>
                  <a:cubicBezTo>
                    <a:pt x="3088" y="1775"/>
                    <a:pt x="3107" y="1773"/>
                    <a:pt x="3125" y="1767"/>
                  </a:cubicBezTo>
                  <a:cubicBezTo>
                    <a:pt x="3199" y="1754"/>
                    <a:pt x="3252" y="1687"/>
                    <a:pt x="3299" y="1626"/>
                  </a:cubicBezTo>
                  <a:cubicBezTo>
                    <a:pt x="3460" y="1426"/>
                    <a:pt x="3627" y="1225"/>
                    <a:pt x="3787" y="1018"/>
                  </a:cubicBezTo>
                  <a:cubicBezTo>
                    <a:pt x="2851" y="375"/>
                    <a:pt x="1633" y="1"/>
                    <a:pt x="5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3" name="Google Shape;3853;p36"/>
            <p:cNvSpPr/>
            <p:nvPr/>
          </p:nvSpPr>
          <p:spPr>
            <a:xfrm>
              <a:off x="1110225" y="2533250"/>
              <a:ext cx="34325" cy="64075"/>
            </a:xfrm>
            <a:custGeom>
              <a:avLst/>
              <a:gdLst/>
              <a:ahLst/>
              <a:cxnLst/>
              <a:rect l="l" t="t" r="r" b="b"/>
              <a:pathLst>
                <a:path w="1373" h="2563" extrusionOk="0">
                  <a:moveTo>
                    <a:pt x="1373" y="0"/>
                  </a:moveTo>
                  <a:cubicBezTo>
                    <a:pt x="1286" y="67"/>
                    <a:pt x="1192" y="147"/>
                    <a:pt x="1085" y="221"/>
                  </a:cubicBezTo>
                  <a:cubicBezTo>
                    <a:pt x="951" y="315"/>
                    <a:pt x="1" y="857"/>
                    <a:pt x="1" y="997"/>
                  </a:cubicBezTo>
                  <a:cubicBezTo>
                    <a:pt x="68" y="1392"/>
                    <a:pt x="128" y="1793"/>
                    <a:pt x="195" y="2195"/>
                  </a:cubicBezTo>
                  <a:cubicBezTo>
                    <a:pt x="208" y="2255"/>
                    <a:pt x="215" y="2315"/>
                    <a:pt x="255" y="2362"/>
                  </a:cubicBezTo>
                  <a:cubicBezTo>
                    <a:pt x="295" y="2409"/>
                    <a:pt x="369" y="2429"/>
                    <a:pt x="436" y="2442"/>
                  </a:cubicBezTo>
                  <a:cubicBezTo>
                    <a:pt x="610" y="2482"/>
                    <a:pt x="790" y="2523"/>
                    <a:pt x="964" y="2563"/>
                  </a:cubicBezTo>
                  <a:cubicBezTo>
                    <a:pt x="1098" y="1807"/>
                    <a:pt x="1245" y="937"/>
                    <a:pt x="137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4" name="Google Shape;3854;p36"/>
            <p:cNvSpPr/>
            <p:nvPr/>
          </p:nvSpPr>
          <p:spPr>
            <a:xfrm>
              <a:off x="1065575" y="2547625"/>
              <a:ext cx="252425" cy="119000"/>
            </a:xfrm>
            <a:custGeom>
              <a:avLst/>
              <a:gdLst/>
              <a:ahLst/>
              <a:cxnLst/>
              <a:rect l="l" t="t" r="r" b="b"/>
              <a:pathLst>
                <a:path w="10097" h="4760" extrusionOk="0">
                  <a:moveTo>
                    <a:pt x="9608" y="1"/>
                  </a:moveTo>
                  <a:cubicBezTo>
                    <a:pt x="7930" y="1738"/>
                    <a:pt x="5428" y="2491"/>
                    <a:pt x="2944" y="2491"/>
                  </a:cubicBezTo>
                  <a:cubicBezTo>
                    <a:pt x="2071" y="2491"/>
                    <a:pt x="1200" y="2398"/>
                    <a:pt x="369" y="2222"/>
                  </a:cubicBezTo>
                  <a:cubicBezTo>
                    <a:pt x="255" y="2938"/>
                    <a:pt x="7" y="3908"/>
                    <a:pt x="1" y="4631"/>
                  </a:cubicBezTo>
                  <a:cubicBezTo>
                    <a:pt x="536" y="4717"/>
                    <a:pt x="1075" y="4759"/>
                    <a:pt x="1613" y="4759"/>
                  </a:cubicBezTo>
                  <a:cubicBezTo>
                    <a:pt x="4773" y="4759"/>
                    <a:pt x="7901" y="3315"/>
                    <a:pt x="10097" y="1011"/>
                  </a:cubicBezTo>
                  <a:cubicBezTo>
                    <a:pt x="9903" y="449"/>
                    <a:pt x="9876" y="529"/>
                    <a:pt x="96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5" name="Google Shape;3855;p36"/>
            <p:cNvSpPr/>
            <p:nvPr/>
          </p:nvSpPr>
          <p:spPr>
            <a:xfrm>
              <a:off x="776875" y="2642475"/>
              <a:ext cx="190200" cy="147800"/>
            </a:xfrm>
            <a:custGeom>
              <a:avLst/>
              <a:gdLst/>
              <a:ahLst/>
              <a:cxnLst/>
              <a:rect l="l" t="t" r="r" b="b"/>
              <a:pathLst>
                <a:path w="7608" h="5912" extrusionOk="0">
                  <a:moveTo>
                    <a:pt x="6430" y="0"/>
                  </a:moveTo>
                  <a:lnTo>
                    <a:pt x="6430" y="0"/>
                  </a:lnTo>
                  <a:cubicBezTo>
                    <a:pt x="5413" y="509"/>
                    <a:pt x="4557" y="990"/>
                    <a:pt x="3834" y="1432"/>
                  </a:cubicBezTo>
                  <a:cubicBezTo>
                    <a:pt x="195" y="3680"/>
                    <a:pt x="1" y="5078"/>
                    <a:pt x="342" y="5640"/>
                  </a:cubicBezTo>
                  <a:cubicBezTo>
                    <a:pt x="457" y="5830"/>
                    <a:pt x="786" y="5912"/>
                    <a:pt x="1247" y="5912"/>
                  </a:cubicBezTo>
                  <a:cubicBezTo>
                    <a:pt x="2896" y="5912"/>
                    <a:pt x="6243" y="4873"/>
                    <a:pt x="7608" y="4068"/>
                  </a:cubicBezTo>
                  <a:cubicBezTo>
                    <a:pt x="7608" y="3613"/>
                    <a:pt x="7534" y="3479"/>
                    <a:pt x="7287" y="2911"/>
                  </a:cubicBezTo>
                  <a:cubicBezTo>
                    <a:pt x="6296" y="3289"/>
                    <a:pt x="3277" y="4410"/>
                    <a:pt x="2573" y="4410"/>
                  </a:cubicBezTo>
                  <a:cubicBezTo>
                    <a:pt x="2493" y="4410"/>
                    <a:pt x="2442" y="4395"/>
                    <a:pt x="2429" y="4363"/>
                  </a:cubicBezTo>
                  <a:cubicBezTo>
                    <a:pt x="2242" y="3908"/>
                    <a:pt x="3232" y="3586"/>
                    <a:pt x="4189" y="3232"/>
                  </a:cubicBezTo>
                  <a:cubicBezTo>
                    <a:pt x="4396" y="3152"/>
                    <a:pt x="4610" y="3071"/>
                    <a:pt x="4804" y="2984"/>
                  </a:cubicBezTo>
                  <a:cubicBezTo>
                    <a:pt x="4804" y="2984"/>
                    <a:pt x="5895" y="729"/>
                    <a:pt x="6430" y="0"/>
                  </a:cubicBezTo>
                  <a:close/>
                </a:path>
              </a:pathLst>
            </a:custGeom>
            <a:solidFill>
              <a:srgbClr val="F5A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6" name="Google Shape;3856;p36"/>
            <p:cNvSpPr/>
            <p:nvPr/>
          </p:nvSpPr>
          <p:spPr>
            <a:xfrm>
              <a:off x="914875" y="3186250"/>
              <a:ext cx="57400" cy="32125"/>
            </a:xfrm>
            <a:custGeom>
              <a:avLst/>
              <a:gdLst/>
              <a:ahLst/>
              <a:cxnLst/>
              <a:rect l="l" t="t" r="r" b="b"/>
              <a:pathLst>
                <a:path w="2296" h="1285" extrusionOk="0">
                  <a:moveTo>
                    <a:pt x="676" y="0"/>
                  </a:moveTo>
                  <a:cubicBezTo>
                    <a:pt x="676" y="0"/>
                    <a:pt x="248" y="281"/>
                    <a:pt x="101" y="516"/>
                  </a:cubicBezTo>
                  <a:cubicBezTo>
                    <a:pt x="0" y="676"/>
                    <a:pt x="60" y="837"/>
                    <a:pt x="134" y="1024"/>
                  </a:cubicBezTo>
                  <a:cubicBezTo>
                    <a:pt x="194" y="1178"/>
                    <a:pt x="342" y="1285"/>
                    <a:pt x="509" y="1285"/>
                  </a:cubicBezTo>
                  <a:lnTo>
                    <a:pt x="1813" y="1285"/>
                  </a:lnTo>
                  <a:cubicBezTo>
                    <a:pt x="2081" y="1285"/>
                    <a:pt x="2295" y="1124"/>
                    <a:pt x="2282" y="937"/>
                  </a:cubicBezTo>
                  <a:lnTo>
                    <a:pt x="224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7" name="Google Shape;3857;p36"/>
            <p:cNvSpPr/>
            <p:nvPr/>
          </p:nvSpPr>
          <p:spPr>
            <a:xfrm>
              <a:off x="1305775" y="2509800"/>
              <a:ext cx="52700" cy="63100"/>
            </a:xfrm>
            <a:custGeom>
              <a:avLst/>
              <a:gdLst/>
              <a:ahLst/>
              <a:cxnLst/>
              <a:rect l="l" t="t" r="r" b="b"/>
              <a:pathLst>
                <a:path w="2108" h="2524" extrusionOk="0">
                  <a:moveTo>
                    <a:pt x="903" y="0"/>
                  </a:moveTo>
                  <a:cubicBezTo>
                    <a:pt x="561" y="0"/>
                    <a:pt x="368" y="1159"/>
                    <a:pt x="0" y="1514"/>
                  </a:cubicBezTo>
                  <a:lnTo>
                    <a:pt x="489" y="2524"/>
                  </a:lnTo>
                  <a:cubicBezTo>
                    <a:pt x="489" y="2524"/>
                    <a:pt x="1231" y="2089"/>
                    <a:pt x="1793" y="1085"/>
                  </a:cubicBezTo>
                  <a:cubicBezTo>
                    <a:pt x="2108" y="510"/>
                    <a:pt x="1278" y="55"/>
                    <a:pt x="924" y="2"/>
                  </a:cubicBezTo>
                  <a:cubicBezTo>
                    <a:pt x="917" y="1"/>
                    <a:pt x="910" y="0"/>
                    <a:pt x="90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8" name="Google Shape;3858;p36"/>
            <p:cNvSpPr/>
            <p:nvPr/>
          </p:nvSpPr>
          <p:spPr>
            <a:xfrm>
              <a:off x="959025" y="2686200"/>
              <a:ext cx="57400" cy="58000"/>
            </a:xfrm>
            <a:custGeom>
              <a:avLst/>
              <a:gdLst/>
              <a:ahLst/>
              <a:cxnLst/>
              <a:rect l="l" t="t" r="r" b="b"/>
              <a:pathLst>
                <a:path w="2296" h="2320" extrusionOk="0">
                  <a:moveTo>
                    <a:pt x="1289" y="0"/>
                  </a:moveTo>
                  <a:cubicBezTo>
                    <a:pt x="966" y="0"/>
                    <a:pt x="449" y="969"/>
                    <a:pt x="1" y="1162"/>
                  </a:cubicBezTo>
                  <a:lnTo>
                    <a:pt x="322" y="2319"/>
                  </a:lnTo>
                  <a:cubicBezTo>
                    <a:pt x="322" y="2319"/>
                    <a:pt x="924" y="2085"/>
                    <a:pt x="1794" y="1336"/>
                  </a:cubicBezTo>
                  <a:cubicBezTo>
                    <a:pt x="2295" y="907"/>
                    <a:pt x="1680" y="191"/>
                    <a:pt x="1359" y="18"/>
                  </a:cubicBezTo>
                  <a:cubicBezTo>
                    <a:pt x="1337" y="6"/>
                    <a:pt x="1314" y="0"/>
                    <a:pt x="128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9" name="Google Shape;3859;p36"/>
            <p:cNvSpPr/>
            <p:nvPr/>
          </p:nvSpPr>
          <p:spPr>
            <a:xfrm>
              <a:off x="1043675" y="2902575"/>
              <a:ext cx="166450" cy="113075"/>
            </a:xfrm>
            <a:custGeom>
              <a:avLst/>
              <a:gdLst/>
              <a:ahLst/>
              <a:cxnLst/>
              <a:rect l="l" t="t" r="r" b="b"/>
              <a:pathLst>
                <a:path w="6658" h="4523" extrusionOk="0">
                  <a:moveTo>
                    <a:pt x="335" y="0"/>
                  </a:moveTo>
                  <a:lnTo>
                    <a:pt x="335" y="0"/>
                  </a:lnTo>
                  <a:cubicBezTo>
                    <a:pt x="0" y="1405"/>
                    <a:pt x="790" y="3031"/>
                    <a:pt x="1987" y="3841"/>
                  </a:cubicBezTo>
                  <a:cubicBezTo>
                    <a:pt x="2667" y="4300"/>
                    <a:pt x="3485" y="4522"/>
                    <a:pt x="4307" y="4522"/>
                  </a:cubicBezTo>
                  <a:cubicBezTo>
                    <a:pt x="4933" y="4522"/>
                    <a:pt x="5563" y="4393"/>
                    <a:pt x="6135" y="4142"/>
                  </a:cubicBezTo>
                  <a:cubicBezTo>
                    <a:pt x="6296" y="4075"/>
                    <a:pt x="6463" y="3988"/>
                    <a:pt x="6557" y="3841"/>
                  </a:cubicBezTo>
                  <a:cubicBezTo>
                    <a:pt x="6657" y="3693"/>
                    <a:pt x="6651" y="3580"/>
                    <a:pt x="6510" y="3466"/>
                  </a:cubicBezTo>
                  <a:cubicBezTo>
                    <a:pt x="6012" y="3598"/>
                    <a:pt x="5494" y="3666"/>
                    <a:pt x="4977" y="3666"/>
                  </a:cubicBezTo>
                  <a:cubicBezTo>
                    <a:pt x="4154" y="3666"/>
                    <a:pt x="3334" y="3492"/>
                    <a:pt x="2603" y="3118"/>
                  </a:cubicBezTo>
                  <a:cubicBezTo>
                    <a:pt x="1418" y="2502"/>
                    <a:pt x="502" y="1325"/>
                    <a:pt x="3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0" name="Google Shape;3860;p36"/>
            <p:cNvSpPr/>
            <p:nvPr/>
          </p:nvSpPr>
          <p:spPr>
            <a:xfrm>
              <a:off x="1177650" y="2939025"/>
              <a:ext cx="119625" cy="85325"/>
            </a:xfrm>
            <a:custGeom>
              <a:avLst/>
              <a:gdLst/>
              <a:ahLst/>
              <a:cxnLst/>
              <a:rect l="l" t="t" r="r" b="b"/>
              <a:pathLst>
                <a:path w="4785" h="3413" extrusionOk="0">
                  <a:moveTo>
                    <a:pt x="4784" y="1"/>
                  </a:moveTo>
                  <a:lnTo>
                    <a:pt x="4784" y="1"/>
                  </a:lnTo>
                  <a:cubicBezTo>
                    <a:pt x="4717" y="74"/>
                    <a:pt x="4650" y="134"/>
                    <a:pt x="4577" y="195"/>
                  </a:cubicBezTo>
                  <a:cubicBezTo>
                    <a:pt x="4262" y="456"/>
                    <a:pt x="3908" y="616"/>
                    <a:pt x="3526" y="730"/>
                  </a:cubicBezTo>
                  <a:cubicBezTo>
                    <a:pt x="3426" y="763"/>
                    <a:pt x="3325" y="790"/>
                    <a:pt x="3225" y="817"/>
                  </a:cubicBezTo>
                  <a:cubicBezTo>
                    <a:pt x="2369" y="1024"/>
                    <a:pt x="1439" y="1085"/>
                    <a:pt x="689" y="1533"/>
                  </a:cubicBezTo>
                  <a:cubicBezTo>
                    <a:pt x="308" y="1767"/>
                    <a:pt x="101" y="2028"/>
                    <a:pt x="27" y="2289"/>
                  </a:cubicBezTo>
                  <a:cubicBezTo>
                    <a:pt x="7" y="2356"/>
                    <a:pt x="0" y="2429"/>
                    <a:pt x="0" y="2496"/>
                  </a:cubicBezTo>
                  <a:cubicBezTo>
                    <a:pt x="0" y="2556"/>
                    <a:pt x="14" y="2623"/>
                    <a:pt x="34" y="2690"/>
                  </a:cubicBezTo>
                  <a:cubicBezTo>
                    <a:pt x="54" y="2771"/>
                    <a:pt x="94" y="2844"/>
                    <a:pt x="147" y="2918"/>
                  </a:cubicBezTo>
                  <a:cubicBezTo>
                    <a:pt x="188" y="2971"/>
                    <a:pt x="234" y="3025"/>
                    <a:pt x="288" y="3072"/>
                  </a:cubicBezTo>
                  <a:cubicBezTo>
                    <a:pt x="515" y="3272"/>
                    <a:pt x="863" y="3406"/>
                    <a:pt x="1292" y="3413"/>
                  </a:cubicBezTo>
                  <a:lnTo>
                    <a:pt x="1519" y="3413"/>
                  </a:lnTo>
                  <a:cubicBezTo>
                    <a:pt x="1613" y="3406"/>
                    <a:pt x="1700" y="3400"/>
                    <a:pt x="1787" y="3386"/>
                  </a:cubicBezTo>
                  <a:cubicBezTo>
                    <a:pt x="2523" y="3292"/>
                    <a:pt x="3225" y="2971"/>
                    <a:pt x="3760" y="2463"/>
                  </a:cubicBezTo>
                  <a:cubicBezTo>
                    <a:pt x="3881" y="2349"/>
                    <a:pt x="3988" y="2222"/>
                    <a:pt x="4088" y="2088"/>
                  </a:cubicBezTo>
                  <a:cubicBezTo>
                    <a:pt x="4142" y="2021"/>
                    <a:pt x="4195" y="1948"/>
                    <a:pt x="4242" y="1867"/>
                  </a:cubicBezTo>
                  <a:cubicBezTo>
                    <a:pt x="4543" y="1379"/>
                    <a:pt x="4717" y="804"/>
                    <a:pt x="4771" y="228"/>
                  </a:cubicBezTo>
                  <a:cubicBezTo>
                    <a:pt x="4777" y="148"/>
                    <a:pt x="4784" y="74"/>
                    <a:pt x="478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1" name="Google Shape;3861;p36"/>
            <p:cNvSpPr/>
            <p:nvPr/>
          </p:nvSpPr>
          <p:spPr>
            <a:xfrm>
              <a:off x="1081125" y="2706875"/>
              <a:ext cx="44850" cy="94350"/>
            </a:xfrm>
            <a:custGeom>
              <a:avLst/>
              <a:gdLst/>
              <a:ahLst/>
              <a:cxnLst/>
              <a:rect l="l" t="t" r="r" b="b"/>
              <a:pathLst>
                <a:path w="1794" h="3774" extrusionOk="0">
                  <a:moveTo>
                    <a:pt x="1794" y="0"/>
                  </a:moveTo>
                  <a:cubicBezTo>
                    <a:pt x="1760" y="0"/>
                    <a:pt x="1720" y="0"/>
                    <a:pt x="1680" y="7"/>
                  </a:cubicBezTo>
                  <a:cubicBezTo>
                    <a:pt x="1218" y="54"/>
                    <a:pt x="643" y="482"/>
                    <a:pt x="255" y="716"/>
                  </a:cubicBezTo>
                  <a:cubicBezTo>
                    <a:pt x="208" y="743"/>
                    <a:pt x="161" y="776"/>
                    <a:pt x="135" y="816"/>
                  </a:cubicBezTo>
                  <a:cubicBezTo>
                    <a:pt x="88" y="890"/>
                    <a:pt x="94" y="984"/>
                    <a:pt x="108" y="1064"/>
                  </a:cubicBezTo>
                  <a:cubicBezTo>
                    <a:pt x="175" y="1659"/>
                    <a:pt x="148" y="2255"/>
                    <a:pt x="28" y="2837"/>
                  </a:cubicBezTo>
                  <a:cubicBezTo>
                    <a:pt x="14" y="2904"/>
                    <a:pt x="1" y="2977"/>
                    <a:pt x="28" y="3038"/>
                  </a:cubicBezTo>
                  <a:cubicBezTo>
                    <a:pt x="54" y="3091"/>
                    <a:pt x="108" y="3125"/>
                    <a:pt x="155" y="3151"/>
                  </a:cubicBezTo>
                  <a:cubicBezTo>
                    <a:pt x="509" y="3372"/>
                    <a:pt x="877" y="3573"/>
                    <a:pt x="1245" y="3774"/>
                  </a:cubicBezTo>
                  <a:cubicBezTo>
                    <a:pt x="1473" y="2589"/>
                    <a:pt x="1660" y="1285"/>
                    <a:pt x="179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2" name="Google Shape;3862;p36"/>
            <p:cNvSpPr/>
            <p:nvPr/>
          </p:nvSpPr>
          <p:spPr>
            <a:xfrm>
              <a:off x="1053700" y="2837175"/>
              <a:ext cx="50875" cy="109400"/>
            </a:xfrm>
            <a:custGeom>
              <a:avLst/>
              <a:gdLst/>
              <a:ahLst/>
              <a:cxnLst/>
              <a:rect l="l" t="t" r="r" b="b"/>
              <a:pathLst>
                <a:path w="2035" h="4376" extrusionOk="0">
                  <a:moveTo>
                    <a:pt x="2034" y="0"/>
                  </a:moveTo>
                  <a:lnTo>
                    <a:pt x="2034" y="0"/>
                  </a:lnTo>
                  <a:cubicBezTo>
                    <a:pt x="1640" y="34"/>
                    <a:pt x="1232" y="114"/>
                    <a:pt x="977" y="134"/>
                  </a:cubicBezTo>
                  <a:cubicBezTo>
                    <a:pt x="917" y="134"/>
                    <a:pt x="850" y="141"/>
                    <a:pt x="797" y="174"/>
                  </a:cubicBezTo>
                  <a:cubicBezTo>
                    <a:pt x="736" y="221"/>
                    <a:pt x="710" y="294"/>
                    <a:pt x="683" y="368"/>
                  </a:cubicBezTo>
                  <a:cubicBezTo>
                    <a:pt x="455" y="1037"/>
                    <a:pt x="228" y="1706"/>
                    <a:pt x="1" y="2375"/>
                  </a:cubicBezTo>
                  <a:cubicBezTo>
                    <a:pt x="422" y="3105"/>
                    <a:pt x="576" y="3673"/>
                    <a:pt x="951" y="4376"/>
                  </a:cubicBezTo>
                  <a:cubicBezTo>
                    <a:pt x="984" y="4349"/>
                    <a:pt x="1365" y="4329"/>
                    <a:pt x="1399" y="4302"/>
                  </a:cubicBezTo>
                  <a:cubicBezTo>
                    <a:pt x="1593" y="2797"/>
                    <a:pt x="1740" y="1084"/>
                    <a:pt x="1740" y="1084"/>
                  </a:cubicBezTo>
                  <a:cubicBezTo>
                    <a:pt x="1840" y="756"/>
                    <a:pt x="1941" y="388"/>
                    <a:pt x="20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3" name="Google Shape;3863;p36"/>
            <p:cNvSpPr/>
            <p:nvPr/>
          </p:nvSpPr>
          <p:spPr>
            <a:xfrm>
              <a:off x="1039900" y="2609725"/>
              <a:ext cx="64175" cy="74725"/>
            </a:xfrm>
            <a:custGeom>
              <a:avLst/>
              <a:gdLst/>
              <a:ahLst/>
              <a:cxnLst/>
              <a:rect l="l" t="t" r="r" b="b"/>
              <a:pathLst>
                <a:path w="2567" h="2989" extrusionOk="0">
                  <a:moveTo>
                    <a:pt x="1541" y="0"/>
                  </a:moveTo>
                  <a:cubicBezTo>
                    <a:pt x="1138" y="0"/>
                    <a:pt x="137" y="1007"/>
                    <a:pt x="77" y="1330"/>
                  </a:cubicBezTo>
                  <a:cubicBezTo>
                    <a:pt x="0" y="1756"/>
                    <a:pt x="1152" y="2988"/>
                    <a:pt x="1297" y="2988"/>
                  </a:cubicBezTo>
                  <a:cubicBezTo>
                    <a:pt x="1302" y="2988"/>
                    <a:pt x="1306" y="2987"/>
                    <a:pt x="1309" y="2983"/>
                  </a:cubicBezTo>
                  <a:cubicBezTo>
                    <a:pt x="1710" y="2381"/>
                    <a:pt x="2111" y="1772"/>
                    <a:pt x="2520" y="1170"/>
                  </a:cubicBezTo>
                  <a:cubicBezTo>
                    <a:pt x="2540" y="1136"/>
                    <a:pt x="2566" y="1096"/>
                    <a:pt x="2560" y="1056"/>
                  </a:cubicBezTo>
                  <a:cubicBezTo>
                    <a:pt x="2553" y="1023"/>
                    <a:pt x="2526" y="996"/>
                    <a:pt x="2506" y="969"/>
                  </a:cubicBezTo>
                  <a:lnTo>
                    <a:pt x="1656" y="46"/>
                  </a:lnTo>
                  <a:cubicBezTo>
                    <a:pt x="1628" y="14"/>
                    <a:pt x="1589" y="0"/>
                    <a:pt x="154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4" name="Google Shape;3864;p36"/>
            <p:cNvSpPr/>
            <p:nvPr/>
          </p:nvSpPr>
          <p:spPr>
            <a:xfrm>
              <a:off x="957350" y="2554825"/>
              <a:ext cx="68600" cy="61900"/>
            </a:xfrm>
            <a:custGeom>
              <a:avLst/>
              <a:gdLst/>
              <a:ahLst/>
              <a:cxnLst/>
              <a:rect l="l" t="t" r="r" b="b"/>
              <a:pathLst>
                <a:path w="2744" h="2476" extrusionOk="0">
                  <a:moveTo>
                    <a:pt x="2376" y="0"/>
                  </a:moveTo>
                  <a:cubicBezTo>
                    <a:pt x="1513" y="602"/>
                    <a:pt x="710" y="1446"/>
                    <a:pt x="1" y="2382"/>
                  </a:cubicBezTo>
                  <a:cubicBezTo>
                    <a:pt x="70" y="2380"/>
                    <a:pt x="139" y="2379"/>
                    <a:pt x="208" y="2379"/>
                  </a:cubicBezTo>
                  <a:cubicBezTo>
                    <a:pt x="607" y="2379"/>
                    <a:pt x="1006" y="2411"/>
                    <a:pt x="1406" y="2462"/>
                  </a:cubicBezTo>
                  <a:cubicBezTo>
                    <a:pt x="1444" y="2469"/>
                    <a:pt x="1486" y="2475"/>
                    <a:pt x="1528" y="2475"/>
                  </a:cubicBezTo>
                  <a:cubicBezTo>
                    <a:pt x="1575" y="2475"/>
                    <a:pt x="1621" y="2467"/>
                    <a:pt x="1660" y="2442"/>
                  </a:cubicBezTo>
                  <a:cubicBezTo>
                    <a:pt x="1700" y="2416"/>
                    <a:pt x="1734" y="2376"/>
                    <a:pt x="1760" y="2335"/>
                  </a:cubicBezTo>
                  <a:cubicBezTo>
                    <a:pt x="2028" y="1967"/>
                    <a:pt x="2296" y="1593"/>
                    <a:pt x="2557" y="1225"/>
                  </a:cubicBezTo>
                  <a:cubicBezTo>
                    <a:pt x="2617" y="1144"/>
                    <a:pt x="2684" y="1057"/>
                    <a:pt x="2697" y="950"/>
                  </a:cubicBezTo>
                  <a:cubicBezTo>
                    <a:pt x="2744" y="576"/>
                    <a:pt x="2603" y="228"/>
                    <a:pt x="237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5" name="Google Shape;3865;p36"/>
            <p:cNvSpPr/>
            <p:nvPr/>
          </p:nvSpPr>
          <p:spPr>
            <a:xfrm>
              <a:off x="1181325" y="2939025"/>
              <a:ext cx="115950" cy="76800"/>
            </a:xfrm>
            <a:custGeom>
              <a:avLst/>
              <a:gdLst/>
              <a:ahLst/>
              <a:cxnLst/>
              <a:rect l="l" t="t" r="r" b="b"/>
              <a:pathLst>
                <a:path w="4638" h="3072" extrusionOk="0">
                  <a:moveTo>
                    <a:pt x="4637" y="1"/>
                  </a:moveTo>
                  <a:lnTo>
                    <a:pt x="4637" y="1"/>
                  </a:lnTo>
                  <a:cubicBezTo>
                    <a:pt x="4570" y="74"/>
                    <a:pt x="4503" y="134"/>
                    <a:pt x="4430" y="195"/>
                  </a:cubicBezTo>
                  <a:cubicBezTo>
                    <a:pt x="4336" y="409"/>
                    <a:pt x="4222" y="610"/>
                    <a:pt x="4082" y="810"/>
                  </a:cubicBezTo>
                  <a:cubicBezTo>
                    <a:pt x="3754" y="1265"/>
                    <a:pt x="3332" y="1653"/>
                    <a:pt x="2857" y="1948"/>
                  </a:cubicBezTo>
                  <a:cubicBezTo>
                    <a:pt x="1974" y="2516"/>
                    <a:pt x="1004" y="2724"/>
                    <a:pt x="0" y="2918"/>
                  </a:cubicBezTo>
                  <a:cubicBezTo>
                    <a:pt x="41" y="2971"/>
                    <a:pt x="87" y="3025"/>
                    <a:pt x="141" y="3072"/>
                  </a:cubicBezTo>
                  <a:cubicBezTo>
                    <a:pt x="1178" y="2931"/>
                    <a:pt x="2235" y="2577"/>
                    <a:pt x="3078" y="1994"/>
                  </a:cubicBezTo>
                  <a:cubicBezTo>
                    <a:pt x="3687" y="1580"/>
                    <a:pt x="4309" y="951"/>
                    <a:pt x="4624" y="228"/>
                  </a:cubicBezTo>
                  <a:cubicBezTo>
                    <a:pt x="4630" y="148"/>
                    <a:pt x="4637" y="74"/>
                    <a:pt x="463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6" name="Google Shape;3866;p36"/>
            <p:cNvSpPr/>
            <p:nvPr/>
          </p:nvSpPr>
          <p:spPr>
            <a:xfrm>
              <a:off x="1177650" y="2957250"/>
              <a:ext cx="88175" cy="44200"/>
            </a:xfrm>
            <a:custGeom>
              <a:avLst/>
              <a:gdLst/>
              <a:ahLst/>
              <a:cxnLst/>
              <a:rect l="l" t="t" r="r" b="b"/>
              <a:pathLst>
                <a:path w="3527" h="1768" extrusionOk="0">
                  <a:moveTo>
                    <a:pt x="3526" y="1"/>
                  </a:moveTo>
                  <a:lnTo>
                    <a:pt x="3526" y="1"/>
                  </a:lnTo>
                  <a:cubicBezTo>
                    <a:pt x="3426" y="34"/>
                    <a:pt x="3325" y="61"/>
                    <a:pt x="3225" y="88"/>
                  </a:cubicBezTo>
                  <a:cubicBezTo>
                    <a:pt x="3212" y="108"/>
                    <a:pt x="3192" y="121"/>
                    <a:pt x="3178" y="141"/>
                  </a:cubicBezTo>
                  <a:cubicBezTo>
                    <a:pt x="2790" y="563"/>
                    <a:pt x="2309" y="857"/>
                    <a:pt x="1773" y="1051"/>
                  </a:cubicBezTo>
                  <a:cubicBezTo>
                    <a:pt x="1225" y="1245"/>
                    <a:pt x="596" y="1346"/>
                    <a:pt x="27" y="1560"/>
                  </a:cubicBezTo>
                  <a:cubicBezTo>
                    <a:pt x="7" y="1627"/>
                    <a:pt x="0" y="1700"/>
                    <a:pt x="0" y="1767"/>
                  </a:cubicBezTo>
                  <a:cubicBezTo>
                    <a:pt x="696" y="1500"/>
                    <a:pt x="1445" y="1386"/>
                    <a:pt x="2141" y="1078"/>
                  </a:cubicBezTo>
                  <a:cubicBezTo>
                    <a:pt x="2650" y="857"/>
                    <a:pt x="3158" y="476"/>
                    <a:pt x="35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7" name="Google Shape;3867;p36"/>
            <p:cNvSpPr/>
            <p:nvPr/>
          </p:nvSpPr>
          <p:spPr>
            <a:xfrm>
              <a:off x="1215625" y="2985700"/>
              <a:ext cx="68100" cy="38650"/>
            </a:xfrm>
            <a:custGeom>
              <a:avLst/>
              <a:gdLst/>
              <a:ahLst/>
              <a:cxnLst/>
              <a:rect l="l" t="t" r="r" b="b"/>
              <a:pathLst>
                <a:path w="2724" h="1546" extrusionOk="0">
                  <a:moveTo>
                    <a:pt x="2723" y="0"/>
                  </a:moveTo>
                  <a:lnTo>
                    <a:pt x="2723" y="0"/>
                  </a:lnTo>
                  <a:cubicBezTo>
                    <a:pt x="2335" y="161"/>
                    <a:pt x="1947" y="335"/>
                    <a:pt x="1579" y="536"/>
                  </a:cubicBezTo>
                  <a:cubicBezTo>
                    <a:pt x="1044" y="837"/>
                    <a:pt x="515" y="1185"/>
                    <a:pt x="0" y="1546"/>
                  </a:cubicBezTo>
                  <a:cubicBezTo>
                    <a:pt x="94" y="1539"/>
                    <a:pt x="181" y="1533"/>
                    <a:pt x="268" y="1519"/>
                  </a:cubicBezTo>
                  <a:cubicBezTo>
                    <a:pt x="703" y="1225"/>
                    <a:pt x="1137" y="930"/>
                    <a:pt x="1599" y="676"/>
                  </a:cubicBezTo>
                  <a:cubicBezTo>
                    <a:pt x="1914" y="502"/>
                    <a:pt x="2241" y="355"/>
                    <a:pt x="2569" y="221"/>
                  </a:cubicBezTo>
                  <a:cubicBezTo>
                    <a:pt x="2623" y="154"/>
                    <a:pt x="2676" y="81"/>
                    <a:pt x="272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8" name="Google Shape;3868;p36"/>
            <p:cNvSpPr/>
            <p:nvPr/>
          </p:nvSpPr>
          <p:spPr>
            <a:xfrm>
              <a:off x="635200" y="2516525"/>
              <a:ext cx="86500" cy="112050"/>
            </a:xfrm>
            <a:custGeom>
              <a:avLst/>
              <a:gdLst/>
              <a:ahLst/>
              <a:cxnLst/>
              <a:rect l="l" t="t" r="r" b="b"/>
              <a:pathLst>
                <a:path w="3460" h="4482" extrusionOk="0">
                  <a:moveTo>
                    <a:pt x="1" y="0"/>
                  </a:moveTo>
                  <a:lnTo>
                    <a:pt x="1" y="0"/>
                  </a:lnTo>
                  <a:cubicBezTo>
                    <a:pt x="462" y="1111"/>
                    <a:pt x="1064" y="2155"/>
                    <a:pt x="1787" y="3118"/>
                  </a:cubicBezTo>
                  <a:cubicBezTo>
                    <a:pt x="2046" y="3462"/>
                    <a:pt x="2766" y="4481"/>
                    <a:pt x="3152" y="4481"/>
                  </a:cubicBezTo>
                  <a:cubicBezTo>
                    <a:pt x="3284" y="4481"/>
                    <a:pt x="3377" y="4362"/>
                    <a:pt x="3399" y="4055"/>
                  </a:cubicBezTo>
                  <a:cubicBezTo>
                    <a:pt x="3460" y="3272"/>
                    <a:pt x="2623" y="2121"/>
                    <a:pt x="2142" y="1566"/>
                  </a:cubicBezTo>
                  <a:cubicBezTo>
                    <a:pt x="1834" y="1198"/>
                    <a:pt x="1452" y="897"/>
                    <a:pt x="1084" y="589"/>
                  </a:cubicBezTo>
                  <a:cubicBezTo>
                    <a:pt x="496" y="107"/>
                    <a:pt x="215" y="34"/>
                    <a:pt x="1" y="0"/>
                  </a:cubicBezTo>
                  <a:close/>
                </a:path>
              </a:pathLst>
            </a:custGeom>
            <a:solidFill>
              <a:srgbClr val="F5A8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9" name="Google Shape;3869;p36"/>
            <p:cNvSpPr/>
            <p:nvPr/>
          </p:nvSpPr>
          <p:spPr>
            <a:xfrm>
              <a:off x="685550" y="2536375"/>
              <a:ext cx="38850" cy="97650"/>
            </a:xfrm>
            <a:custGeom>
              <a:avLst/>
              <a:gdLst/>
              <a:ahLst/>
              <a:cxnLst/>
              <a:rect l="l" t="t" r="r" b="b"/>
              <a:pathLst>
                <a:path w="1554" h="3906" extrusionOk="0">
                  <a:moveTo>
                    <a:pt x="119" y="0"/>
                  </a:moveTo>
                  <a:cubicBezTo>
                    <a:pt x="117" y="0"/>
                    <a:pt x="116" y="1"/>
                    <a:pt x="114" y="2"/>
                  </a:cubicBezTo>
                  <a:cubicBezTo>
                    <a:pt x="0" y="103"/>
                    <a:pt x="34" y="344"/>
                    <a:pt x="81" y="524"/>
                  </a:cubicBezTo>
                  <a:cubicBezTo>
                    <a:pt x="248" y="1160"/>
                    <a:pt x="469" y="1789"/>
                    <a:pt x="690" y="2391"/>
                  </a:cubicBezTo>
                  <a:cubicBezTo>
                    <a:pt x="810" y="2725"/>
                    <a:pt x="897" y="3073"/>
                    <a:pt x="1031" y="3395"/>
                  </a:cubicBezTo>
                  <a:cubicBezTo>
                    <a:pt x="1114" y="3592"/>
                    <a:pt x="1325" y="3906"/>
                    <a:pt x="1448" y="3906"/>
                  </a:cubicBezTo>
                  <a:cubicBezTo>
                    <a:pt x="1513" y="3906"/>
                    <a:pt x="1553" y="3820"/>
                    <a:pt x="1539" y="3589"/>
                  </a:cubicBezTo>
                  <a:cubicBezTo>
                    <a:pt x="1513" y="3053"/>
                    <a:pt x="1225" y="2431"/>
                    <a:pt x="1044" y="1956"/>
                  </a:cubicBezTo>
                  <a:cubicBezTo>
                    <a:pt x="985" y="1785"/>
                    <a:pt x="218" y="0"/>
                    <a:pt x="11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0" name="Google Shape;3870;p36"/>
            <p:cNvSpPr/>
            <p:nvPr/>
          </p:nvSpPr>
          <p:spPr>
            <a:xfrm>
              <a:off x="664600" y="2516300"/>
              <a:ext cx="33350" cy="27975"/>
            </a:xfrm>
            <a:custGeom>
              <a:avLst/>
              <a:gdLst/>
              <a:ahLst/>
              <a:cxnLst/>
              <a:rect l="l" t="t" r="r" b="b"/>
              <a:pathLst>
                <a:path w="1334" h="1119" extrusionOk="0">
                  <a:moveTo>
                    <a:pt x="771" y="0"/>
                  </a:moveTo>
                  <a:cubicBezTo>
                    <a:pt x="377" y="0"/>
                    <a:pt x="0" y="425"/>
                    <a:pt x="243" y="846"/>
                  </a:cubicBezTo>
                  <a:cubicBezTo>
                    <a:pt x="337" y="1013"/>
                    <a:pt x="603" y="1118"/>
                    <a:pt x="847" y="1118"/>
                  </a:cubicBezTo>
                  <a:cubicBezTo>
                    <a:pt x="1002" y="1118"/>
                    <a:pt x="1147" y="1076"/>
                    <a:pt x="1233" y="979"/>
                  </a:cubicBezTo>
                  <a:cubicBezTo>
                    <a:pt x="1334" y="866"/>
                    <a:pt x="1334" y="698"/>
                    <a:pt x="1313" y="544"/>
                  </a:cubicBezTo>
                  <a:cubicBezTo>
                    <a:pt x="1293" y="411"/>
                    <a:pt x="1260" y="277"/>
                    <a:pt x="1166" y="176"/>
                  </a:cubicBezTo>
                  <a:cubicBezTo>
                    <a:pt x="1050" y="53"/>
                    <a:pt x="909" y="0"/>
                    <a:pt x="7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1" name="Google Shape;3871;p36"/>
            <p:cNvSpPr/>
            <p:nvPr/>
          </p:nvSpPr>
          <p:spPr>
            <a:xfrm>
              <a:off x="664300" y="2560100"/>
              <a:ext cx="55650" cy="78025"/>
            </a:xfrm>
            <a:custGeom>
              <a:avLst/>
              <a:gdLst/>
              <a:ahLst/>
              <a:cxnLst/>
              <a:rect l="l" t="t" r="r" b="b"/>
              <a:pathLst>
                <a:path w="2226" h="3121" extrusionOk="0">
                  <a:moveTo>
                    <a:pt x="95" y="0"/>
                  </a:moveTo>
                  <a:cubicBezTo>
                    <a:pt x="92" y="0"/>
                    <a:pt x="89" y="1"/>
                    <a:pt x="88" y="3"/>
                  </a:cubicBezTo>
                  <a:cubicBezTo>
                    <a:pt x="1" y="117"/>
                    <a:pt x="81" y="318"/>
                    <a:pt x="161" y="472"/>
                  </a:cubicBezTo>
                  <a:cubicBezTo>
                    <a:pt x="442" y="994"/>
                    <a:pt x="784" y="1489"/>
                    <a:pt x="1111" y="1970"/>
                  </a:cubicBezTo>
                  <a:cubicBezTo>
                    <a:pt x="1292" y="2231"/>
                    <a:pt x="1439" y="2519"/>
                    <a:pt x="1633" y="2767"/>
                  </a:cubicBezTo>
                  <a:cubicBezTo>
                    <a:pt x="1741" y="2912"/>
                    <a:pt x="1982" y="3121"/>
                    <a:pt x="2110" y="3121"/>
                  </a:cubicBezTo>
                  <a:cubicBezTo>
                    <a:pt x="2189" y="3121"/>
                    <a:pt x="2225" y="3042"/>
                    <a:pt x="2162" y="2820"/>
                  </a:cubicBezTo>
                  <a:cubicBezTo>
                    <a:pt x="2035" y="2359"/>
                    <a:pt x="1633" y="1877"/>
                    <a:pt x="1372" y="1502"/>
                  </a:cubicBezTo>
                  <a:cubicBezTo>
                    <a:pt x="1275" y="1365"/>
                    <a:pt x="208" y="0"/>
                    <a:pt x="9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2" name="Google Shape;3872;p36"/>
            <p:cNvSpPr/>
            <p:nvPr/>
          </p:nvSpPr>
          <p:spPr>
            <a:xfrm>
              <a:off x="642025" y="2543575"/>
              <a:ext cx="36350" cy="27750"/>
            </a:xfrm>
            <a:custGeom>
              <a:avLst/>
              <a:gdLst/>
              <a:ahLst/>
              <a:cxnLst/>
              <a:rect l="l" t="t" r="r" b="b"/>
              <a:pathLst>
                <a:path w="1454" h="1110" extrusionOk="0">
                  <a:moveTo>
                    <a:pt x="819" y="1"/>
                  </a:moveTo>
                  <a:cubicBezTo>
                    <a:pt x="358" y="1"/>
                    <a:pt x="1" y="616"/>
                    <a:pt x="410" y="992"/>
                  </a:cubicBezTo>
                  <a:cubicBezTo>
                    <a:pt x="497" y="1071"/>
                    <a:pt x="641" y="1110"/>
                    <a:pt x="793" y="1110"/>
                  </a:cubicBezTo>
                  <a:cubicBezTo>
                    <a:pt x="1041" y="1110"/>
                    <a:pt x="1311" y="1009"/>
                    <a:pt x="1394" y="818"/>
                  </a:cubicBezTo>
                  <a:cubicBezTo>
                    <a:pt x="1454" y="678"/>
                    <a:pt x="1407" y="517"/>
                    <a:pt x="1340" y="383"/>
                  </a:cubicBezTo>
                  <a:cubicBezTo>
                    <a:pt x="1280" y="263"/>
                    <a:pt x="1213" y="136"/>
                    <a:pt x="1092" y="76"/>
                  </a:cubicBezTo>
                  <a:cubicBezTo>
                    <a:pt x="1001" y="24"/>
                    <a:pt x="908" y="1"/>
                    <a:pt x="8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3" name="Google Shape;3873;p36"/>
            <p:cNvSpPr/>
            <p:nvPr/>
          </p:nvSpPr>
          <p:spPr>
            <a:xfrm>
              <a:off x="577825" y="2542325"/>
              <a:ext cx="253100" cy="293025"/>
            </a:xfrm>
            <a:custGeom>
              <a:avLst/>
              <a:gdLst/>
              <a:ahLst/>
              <a:cxnLst/>
              <a:rect l="l" t="t" r="r" b="b"/>
              <a:pathLst>
                <a:path w="10124" h="11721" extrusionOk="0">
                  <a:moveTo>
                    <a:pt x="7200" y="1"/>
                  </a:moveTo>
                  <a:cubicBezTo>
                    <a:pt x="6341" y="1"/>
                    <a:pt x="5856" y="714"/>
                    <a:pt x="5541" y="1611"/>
                  </a:cubicBezTo>
                  <a:cubicBezTo>
                    <a:pt x="5173" y="2635"/>
                    <a:pt x="5019" y="3899"/>
                    <a:pt x="4751" y="4628"/>
                  </a:cubicBezTo>
                  <a:cubicBezTo>
                    <a:pt x="4638" y="4947"/>
                    <a:pt x="3121" y="8369"/>
                    <a:pt x="3001" y="8369"/>
                  </a:cubicBezTo>
                  <a:cubicBezTo>
                    <a:pt x="3000" y="8369"/>
                    <a:pt x="2999" y="8369"/>
                    <a:pt x="2998" y="8369"/>
                  </a:cubicBezTo>
                  <a:cubicBezTo>
                    <a:pt x="2827" y="8265"/>
                    <a:pt x="2315" y="8044"/>
                    <a:pt x="1914" y="8044"/>
                  </a:cubicBezTo>
                  <a:cubicBezTo>
                    <a:pt x="1718" y="8044"/>
                    <a:pt x="1549" y="8097"/>
                    <a:pt x="1459" y="8241"/>
                  </a:cubicBezTo>
                  <a:cubicBezTo>
                    <a:pt x="1225" y="8629"/>
                    <a:pt x="1760" y="9011"/>
                    <a:pt x="1874" y="9198"/>
                  </a:cubicBezTo>
                  <a:cubicBezTo>
                    <a:pt x="1679" y="9120"/>
                    <a:pt x="1349" y="9041"/>
                    <a:pt x="1037" y="9041"/>
                  </a:cubicBezTo>
                  <a:cubicBezTo>
                    <a:pt x="707" y="9041"/>
                    <a:pt x="398" y="9130"/>
                    <a:pt x="295" y="9406"/>
                  </a:cubicBezTo>
                  <a:cubicBezTo>
                    <a:pt x="1" y="10208"/>
                    <a:pt x="2262" y="11707"/>
                    <a:pt x="3640" y="11720"/>
                  </a:cubicBezTo>
                  <a:cubicBezTo>
                    <a:pt x="3653" y="11721"/>
                    <a:pt x="3666" y="11721"/>
                    <a:pt x="3679" y="11721"/>
                  </a:cubicBezTo>
                  <a:cubicBezTo>
                    <a:pt x="4636" y="11721"/>
                    <a:pt x="5569" y="11235"/>
                    <a:pt x="6169" y="10496"/>
                  </a:cubicBezTo>
                  <a:cubicBezTo>
                    <a:pt x="6404" y="10215"/>
                    <a:pt x="6591" y="9867"/>
                    <a:pt x="6551" y="9506"/>
                  </a:cubicBezTo>
                  <a:cubicBezTo>
                    <a:pt x="6531" y="9298"/>
                    <a:pt x="6437" y="9111"/>
                    <a:pt x="6323" y="8937"/>
                  </a:cubicBezTo>
                  <a:cubicBezTo>
                    <a:pt x="6189" y="8710"/>
                    <a:pt x="6029" y="8496"/>
                    <a:pt x="5848" y="8302"/>
                  </a:cubicBezTo>
                  <a:cubicBezTo>
                    <a:pt x="6711" y="7699"/>
                    <a:pt x="7487" y="7024"/>
                    <a:pt x="8257" y="6314"/>
                  </a:cubicBezTo>
                  <a:cubicBezTo>
                    <a:pt x="8906" y="5712"/>
                    <a:pt x="9535" y="5043"/>
                    <a:pt x="9836" y="4214"/>
                  </a:cubicBezTo>
                  <a:cubicBezTo>
                    <a:pt x="10124" y="3411"/>
                    <a:pt x="10070" y="2487"/>
                    <a:pt x="9689" y="1718"/>
                  </a:cubicBezTo>
                  <a:cubicBezTo>
                    <a:pt x="9307" y="955"/>
                    <a:pt x="8605" y="353"/>
                    <a:pt x="7789" y="99"/>
                  </a:cubicBezTo>
                  <a:cubicBezTo>
                    <a:pt x="7575" y="32"/>
                    <a:pt x="7379" y="1"/>
                    <a:pt x="72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4" name="Google Shape;3874;p36"/>
            <p:cNvSpPr/>
            <p:nvPr/>
          </p:nvSpPr>
          <p:spPr>
            <a:xfrm>
              <a:off x="700275" y="2467000"/>
              <a:ext cx="38500" cy="139800"/>
            </a:xfrm>
            <a:custGeom>
              <a:avLst/>
              <a:gdLst/>
              <a:ahLst/>
              <a:cxnLst/>
              <a:rect l="l" t="t" r="r" b="b"/>
              <a:pathLst>
                <a:path w="1540" h="5592" extrusionOk="0">
                  <a:moveTo>
                    <a:pt x="101" y="1"/>
                  </a:moveTo>
                  <a:lnTo>
                    <a:pt x="101" y="1"/>
                  </a:lnTo>
                  <a:cubicBezTo>
                    <a:pt x="0" y="1225"/>
                    <a:pt x="40" y="2463"/>
                    <a:pt x="214" y="3674"/>
                  </a:cubicBezTo>
                  <a:cubicBezTo>
                    <a:pt x="284" y="4148"/>
                    <a:pt x="454" y="5592"/>
                    <a:pt x="833" y="5592"/>
                  </a:cubicBezTo>
                  <a:cubicBezTo>
                    <a:pt x="924" y="5592"/>
                    <a:pt x="1027" y="5508"/>
                    <a:pt x="1144" y="5306"/>
                  </a:cubicBezTo>
                  <a:cubicBezTo>
                    <a:pt x="1539" y="4624"/>
                    <a:pt x="1251" y="3199"/>
                    <a:pt x="1191" y="2450"/>
                  </a:cubicBezTo>
                  <a:cubicBezTo>
                    <a:pt x="1097" y="1192"/>
                    <a:pt x="87" y="175"/>
                    <a:pt x="101" y="1"/>
                  </a:cubicBezTo>
                  <a:close/>
                </a:path>
              </a:pathLst>
            </a:custGeom>
            <a:solidFill>
              <a:srgbClr val="FEB61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5" name="Google Shape;3875;p36"/>
            <p:cNvSpPr/>
            <p:nvPr/>
          </p:nvSpPr>
          <p:spPr>
            <a:xfrm>
              <a:off x="755625" y="2618225"/>
              <a:ext cx="37500" cy="28925"/>
            </a:xfrm>
            <a:custGeom>
              <a:avLst/>
              <a:gdLst/>
              <a:ahLst/>
              <a:cxnLst/>
              <a:rect l="l" t="t" r="r" b="b"/>
              <a:pathLst>
                <a:path w="1500" h="1157" extrusionOk="0">
                  <a:moveTo>
                    <a:pt x="911" y="0"/>
                  </a:moveTo>
                  <a:cubicBezTo>
                    <a:pt x="1051" y="923"/>
                    <a:pt x="1" y="957"/>
                    <a:pt x="1" y="957"/>
                  </a:cubicBezTo>
                  <a:cubicBezTo>
                    <a:pt x="1" y="957"/>
                    <a:pt x="252" y="1156"/>
                    <a:pt x="558" y="1156"/>
                  </a:cubicBezTo>
                  <a:cubicBezTo>
                    <a:pt x="704" y="1156"/>
                    <a:pt x="862" y="1111"/>
                    <a:pt x="1011" y="977"/>
                  </a:cubicBezTo>
                  <a:cubicBezTo>
                    <a:pt x="1499" y="549"/>
                    <a:pt x="911" y="0"/>
                    <a:pt x="9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6" name="Google Shape;3876;p36"/>
            <p:cNvSpPr/>
            <p:nvPr/>
          </p:nvSpPr>
          <p:spPr>
            <a:xfrm>
              <a:off x="787425" y="2651200"/>
              <a:ext cx="51250" cy="18950"/>
            </a:xfrm>
            <a:custGeom>
              <a:avLst/>
              <a:gdLst/>
              <a:ahLst/>
              <a:cxnLst/>
              <a:rect l="l" t="t" r="r" b="b"/>
              <a:pathLst>
                <a:path w="2050" h="758" extrusionOk="0">
                  <a:moveTo>
                    <a:pt x="1376" y="1"/>
                  </a:moveTo>
                  <a:cubicBezTo>
                    <a:pt x="1275" y="1"/>
                    <a:pt x="1161" y="11"/>
                    <a:pt x="1037" y="33"/>
                  </a:cubicBezTo>
                  <a:cubicBezTo>
                    <a:pt x="876" y="66"/>
                    <a:pt x="0" y="220"/>
                    <a:pt x="74" y="621"/>
                  </a:cubicBezTo>
                  <a:cubicBezTo>
                    <a:pt x="90" y="720"/>
                    <a:pt x="218" y="757"/>
                    <a:pt x="396" y="757"/>
                  </a:cubicBezTo>
                  <a:cubicBezTo>
                    <a:pt x="799" y="757"/>
                    <a:pt x="1456" y="565"/>
                    <a:pt x="1646" y="454"/>
                  </a:cubicBezTo>
                  <a:cubicBezTo>
                    <a:pt x="2050" y="227"/>
                    <a:pt x="1859" y="1"/>
                    <a:pt x="13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7" name="Google Shape;3877;p36"/>
            <p:cNvSpPr/>
            <p:nvPr/>
          </p:nvSpPr>
          <p:spPr>
            <a:xfrm>
              <a:off x="655950" y="2679300"/>
              <a:ext cx="51225" cy="18850"/>
            </a:xfrm>
            <a:custGeom>
              <a:avLst/>
              <a:gdLst/>
              <a:ahLst/>
              <a:cxnLst/>
              <a:rect l="l" t="t" r="r" b="b"/>
              <a:pathLst>
                <a:path w="2049" h="754" extrusionOk="0">
                  <a:moveTo>
                    <a:pt x="1379" y="0"/>
                  </a:moveTo>
                  <a:cubicBezTo>
                    <a:pt x="1277" y="0"/>
                    <a:pt x="1162" y="10"/>
                    <a:pt x="1037" y="33"/>
                  </a:cubicBezTo>
                  <a:cubicBezTo>
                    <a:pt x="877" y="59"/>
                    <a:pt x="0" y="213"/>
                    <a:pt x="67" y="615"/>
                  </a:cubicBezTo>
                  <a:cubicBezTo>
                    <a:pt x="86" y="716"/>
                    <a:pt x="216" y="754"/>
                    <a:pt x="395" y="754"/>
                  </a:cubicBezTo>
                  <a:cubicBezTo>
                    <a:pt x="799" y="754"/>
                    <a:pt x="1452" y="561"/>
                    <a:pt x="1646" y="454"/>
                  </a:cubicBezTo>
                  <a:cubicBezTo>
                    <a:pt x="2049" y="223"/>
                    <a:pt x="1856" y="0"/>
                    <a:pt x="137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8" name="Google Shape;3878;p36"/>
            <p:cNvSpPr/>
            <p:nvPr/>
          </p:nvSpPr>
          <p:spPr>
            <a:xfrm>
              <a:off x="599900" y="2781425"/>
              <a:ext cx="18775" cy="13925"/>
            </a:xfrm>
            <a:custGeom>
              <a:avLst/>
              <a:gdLst/>
              <a:ahLst/>
              <a:cxnLst/>
              <a:rect l="l" t="t" r="r" b="b"/>
              <a:pathLst>
                <a:path w="751" h="557" extrusionOk="0">
                  <a:moveTo>
                    <a:pt x="203" y="0"/>
                  </a:moveTo>
                  <a:cubicBezTo>
                    <a:pt x="138" y="0"/>
                    <a:pt x="73" y="38"/>
                    <a:pt x="41" y="96"/>
                  </a:cubicBezTo>
                  <a:cubicBezTo>
                    <a:pt x="1" y="163"/>
                    <a:pt x="8" y="276"/>
                    <a:pt x="74" y="323"/>
                  </a:cubicBezTo>
                  <a:cubicBezTo>
                    <a:pt x="175" y="410"/>
                    <a:pt x="302" y="477"/>
                    <a:pt x="422" y="531"/>
                  </a:cubicBezTo>
                  <a:cubicBezTo>
                    <a:pt x="458" y="547"/>
                    <a:pt x="496" y="556"/>
                    <a:pt x="533" y="556"/>
                  </a:cubicBezTo>
                  <a:cubicBezTo>
                    <a:pt x="600" y="556"/>
                    <a:pt x="662" y="526"/>
                    <a:pt x="697" y="457"/>
                  </a:cubicBezTo>
                  <a:cubicBezTo>
                    <a:pt x="750" y="363"/>
                    <a:pt x="723" y="243"/>
                    <a:pt x="630" y="183"/>
                  </a:cubicBezTo>
                  <a:cubicBezTo>
                    <a:pt x="516" y="116"/>
                    <a:pt x="382" y="49"/>
                    <a:pt x="255" y="9"/>
                  </a:cubicBezTo>
                  <a:cubicBezTo>
                    <a:pt x="238" y="3"/>
                    <a:pt x="221" y="0"/>
                    <a:pt x="20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9" name="Google Shape;3879;p36"/>
            <p:cNvSpPr/>
            <p:nvPr/>
          </p:nvSpPr>
          <p:spPr>
            <a:xfrm>
              <a:off x="626000" y="2754150"/>
              <a:ext cx="18750" cy="13925"/>
            </a:xfrm>
            <a:custGeom>
              <a:avLst/>
              <a:gdLst/>
              <a:ahLst/>
              <a:cxnLst/>
              <a:rect l="l" t="t" r="r" b="b"/>
              <a:pathLst>
                <a:path w="750" h="557" extrusionOk="0">
                  <a:moveTo>
                    <a:pt x="203" y="1"/>
                  </a:moveTo>
                  <a:cubicBezTo>
                    <a:pt x="137" y="1"/>
                    <a:pt x="72" y="38"/>
                    <a:pt x="41" y="96"/>
                  </a:cubicBezTo>
                  <a:cubicBezTo>
                    <a:pt x="1" y="163"/>
                    <a:pt x="1" y="277"/>
                    <a:pt x="67" y="324"/>
                  </a:cubicBezTo>
                  <a:cubicBezTo>
                    <a:pt x="175" y="411"/>
                    <a:pt x="295" y="478"/>
                    <a:pt x="422" y="531"/>
                  </a:cubicBezTo>
                  <a:cubicBezTo>
                    <a:pt x="455" y="548"/>
                    <a:pt x="493" y="557"/>
                    <a:pt x="529" y="557"/>
                  </a:cubicBezTo>
                  <a:cubicBezTo>
                    <a:pt x="597" y="557"/>
                    <a:pt x="662" y="527"/>
                    <a:pt x="696" y="458"/>
                  </a:cubicBezTo>
                  <a:cubicBezTo>
                    <a:pt x="750" y="364"/>
                    <a:pt x="723" y="243"/>
                    <a:pt x="623" y="183"/>
                  </a:cubicBezTo>
                  <a:cubicBezTo>
                    <a:pt x="509" y="116"/>
                    <a:pt x="382" y="49"/>
                    <a:pt x="255" y="9"/>
                  </a:cubicBezTo>
                  <a:cubicBezTo>
                    <a:pt x="238" y="4"/>
                    <a:pt x="220" y="1"/>
                    <a:pt x="20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0" name="Google Shape;3880;p36"/>
            <p:cNvSpPr/>
            <p:nvPr/>
          </p:nvSpPr>
          <p:spPr>
            <a:xfrm>
              <a:off x="684325" y="2727350"/>
              <a:ext cx="48025" cy="105450"/>
            </a:xfrm>
            <a:custGeom>
              <a:avLst/>
              <a:gdLst/>
              <a:ahLst/>
              <a:cxnLst/>
              <a:rect l="l" t="t" r="r" b="b"/>
              <a:pathLst>
                <a:path w="1921" h="4218" extrusionOk="0">
                  <a:moveTo>
                    <a:pt x="1649" y="0"/>
                  </a:moveTo>
                  <a:cubicBezTo>
                    <a:pt x="1525" y="0"/>
                    <a:pt x="1395" y="53"/>
                    <a:pt x="1307" y="131"/>
                  </a:cubicBezTo>
                  <a:cubicBezTo>
                    <a:pt x="1229" y="199"/>
                    <a:pt x="1301" y="304"/>
                    <a:pt x="1386" y="304"/>
                  </a:cubicBezTo>
                  <a:cubicBezTo>
                    <a:pt x="1402" y="304"/>
                    <a:pt x="1418" y="300"/>
                    <a:pt x="1434" y="292"/>
                  </a:cubicBezTo>
                  <a:cubicBezTo>
                    <a:pt x="1468" y="278"/>
                    <a:pt x="1501" y="265"/>
                    <a:pt x="1541" y="258"/>
                  </a:cubicBezTo>
                  <a:lnTo>
                    <a:pt x="1541" y="258"/>
                  </a:lnTo>
                  <a:cubicBezTo>
                    <a:pt x="1689" y="1730"/>
                    <a:pt x="1234" y="3242"/>
                    <a:pt x="23" y="4166"/>
                  </a:cubicBezTo>
                  <a:cubicBezTo>
                    <a:pt x="0" y="4182"/>
                    <a:pt x="15" y="4217"/>
                    <a:pt x="40" y="4217"/>
                  </a:cubicBezTo>
                  <a:cubicBezTo>
                    <a:pt x="45" y="4217"/>
                    <a:pt x="50" y="4216"/>
                    <a:pt x="56" y="4212"/>
                  </a:cubicBezTo>
                  <a:cubicBezTo>
                    <a:pt x="1327" y="3276"/>
                    <a:pt x="1843" y="1804"/>
                    <a:pt x="1722" y="265"/>
                  </a:cubicBezTo>
                  <a:lnTo>
                    <a:pt x="1722" y="265"/>
                  </a:lnTo>
                  <a:cubicBezTo>
                    <a:pt x="1731" y="267"/>
                    <a:pt x="1740" y="267"/>
                    <a:pt x="1749" y="267"/>
                  </a:cubicBezTo>
                  <a:cubicBezTo>
                    <a:pt x="1882" y="267"/>
                    <a:pt x="1921" y="81"/>
                    <a:pt x="1782" y="24"/>
                  </a:cubicBezTo>
                  <a:cubicBezTo>
                    <a:pt x="1740" y="8"/>
                    <a:pt x="1695" y="0"/>
                    <a:pt x="16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1" name="Google Shape;3881;p36"/>
            <p:cNvSpPr/>
            <p:nvPr/>
          </p:nvSpPr>
          <p:spPr>
            <a:xfrm>
              <a:off x="681525" y="2642475"/>
              <a:ext cx="37825" cy="23225"/>
            </a:xfrm>
            <a:custGeom>
              <a:avLst/>
              <a:gdLst/>
              <a:ahLst/>
              <a:cxnLst/>
              <a:rect l="l" t="t" r="r" b="b"/>
              <a:pathLst>
                <a:path w="1513" h="929" extrusionOk="0">
                  <a:moveTo>
                    <a:pt x="1259" y="0"/>
                  </a:moveTo>
                  <a:lnTo>
                    <a:pt x="1259" y="0"/>
                  </a:lnTo>
                  <a:cubicBezTo>
                    <a:pt x="1105" y="421"/>
                    <a:pt x="809" y="530"/>
                    <a:pt x="543" y="530"/>
                  </a:cubicBezTo>
                  <a:cubicBezTo>
                    <a:pt x="254" y="530"/>
                    <a:pt x="1" y="402"/>
                    <a:pt x="1" y="402"/>
                  </a:cubicBezTo>
                  <a:lnTo>
                    <a:pt x="1" y="402"/>
                  </a:lnTo>
                  <a:cubicBezTo>
                    <a:pt x="1" y="402"/>
                    <a:pt x="220" y="928"/>
                    <a:pt x="714" y="928"/>
                  </a:cubicBezTo>
                  <a:cubicBezTo>
                    <a:pt x="765" y="928"/>
                    <a:pt x="820" y="923"/>
                    <a:pt x="877" y="910"/>
                  </a:cubicBezTo>
                  <a:cubicBezTo>
                    <a:pt x="1513" y="763"/>
                    <a:pt x="1259" y="0"/>
                    <a:pt x="125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882" name="Google Shape;3882;p36"/>
          <p:cNvSpPr/>
          <p:nvPr/>
        </p:nvSpPr>
        <p:spPr>
          <a:xfrm>
            <a:off x="319954" y="2337024"/>
            <a:ext cx="137287" cy="137172"/>
          </a:xfrm>
          <a:custGeom>
            <a:avLst/>
            <a:gdLst/>
            <a:ahLst/>
            <a:cxnLst/>
            <a:rect l="l" t="t" r="r" b="b"/>
            <a:pathLst>
              <a:path w="1473" h="1472" extrusionOk="0">
                <a:moveTo>
                  <a:pt x="736" y="0"/>
                </a:moveTo>
                <a:cubicBezTo>
                  <a:pt x="328" y="0"/>
                  <a:pt x="0" y="328"/>
                  <a:pt x="0" y="736"/>
                </a:cubicBezTo>
                <a:cubicBezTo>
                  <a:pt x="0" y="1144"/>
                  <a:pt x="328" y="1472"/>
                  <a:pt x="736" y="1472"/>
                </a:cubicBezTo>
                <a:cubicBezTo>
                  <a:pt x="1145" y="1472"/>
                  <a:pt x="1472" y="1144"/>
                  <a:pt x="1472" y="736"/>
                </a:cubicBezTo>
                <a:cubicBezTo>
                  <a:pt x="1472" y="328"/>
                  <a:pt x="1145" y="0"/>
                  <a:pt x="7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3" name="Google Shape;3883;p36"/>
          <p:cNvSpPr/>
          <p:nvPr/>
        </p:nvSpPr>
        <p:spPr>
          <a:xfrm>
            <a:off x="2754754" y="4837199"/>
            <a:ext cx="137287" cy="137172"/>
          </a:xfrm>
          <a:custGeom>
            <a:avLst/>
            <a:gdLst/>
            <a:ahLst/>
            <a:cxnLst/>
            <a:rect l="l" t="t" r="r" b="b"/>
            <a:pathLst>
              <a:path w="1473" h="1472" extrusionOk="0">
                <a:moveTo>
                  <a:pt x="736" y="0"/>
                </a:moveTo>
                <a:cubicBezTo>
                  <a:pt x="328" y="0"/>
                  <a:pt x="0" y="328"/>
                  <a:pt x="0" y="736"/>
                </a:cubicBezTo>
                <a:cubicBezTo>
                  <a:pt x="0" y="1144"/>
                  <a:pt x="328" y="1472"/>
                  <a:pt x="736" y="1472"/>
                </a:cubicBezTo>
                <a:cubicBezTo>
                  <a:pt x="1145" y="1472"/>
                  <a:pt x="1472" y="1144"/>
                  <a:pt x="1472" y="736"/>
                </a:cubicBezTo>
                <a:cubicBezTo>
                  <a:pt x="1472" y="328"/>
                  <a:pt x="1145" y="0"/>
                  <a:pt x="7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4" name="Google Shape;3884;p36"/>
          <p:cNvSpPr/>
          <p:nvPr/>
        </p:nvSpPr>
        <p:spPr>
          <a:xfrm>
            <a:off x="8485879" y="2199849"/>
            <a:ext cx="137287" cy="137172"/>
          </a:xfrm>
          <a:custGeom>
            <a:avLst/>
            <a:gdLst/>
            <a:ahLst/>
            <a:cxnLst/>
            <a:rect l="l" t="t" r="r" b="b"/>
            <a:pathLst>
              <a:path w="1473" h="1472" extrusionOk="0">
                <a:moveTo>
                  <a:pt x="736" y="0"/>
                </a:moveTo>
                <a:cubicBezTo>
                  <a:pt x="328" y="0"/>
                  <a:pt x="0" y="328"/>
                  <a:pt x="0" y="736"/>
                </a:cubicBezTo>
                <a:cubicBezTo>
                  <a:pt x="0" y="1144"/>
                  <a:pt x="328" y="1472"/>
                  <a:pt x="736" y="1472"/>
                </a:cubicBezTo>
                <a:cubicBezTo>
                  <a:pt x="1145" y="1472"/>
                  <a:pt x="1472" y="1144"/>
                  <a:pt x="1472" y="736"/>
                </a:cubicBezTo>
                <a:cubicBezTo>
                  <a:pt x="1472" y="328"/>
                  <a:pt x="1145" y="0"/>
                  <a:pt x="7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5" name="Google Shape;3885;p36"/>
          <p:cNvSpPr/>
          <p:nvPr/>
        </p:nvSpPr>
        <p:spPr>
          <a:xfrm rot="1099483" flipH="1">
            <a:off x="560275" y="3100108"/>
            <a:ext cx="98323" cy="98169"/>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6" name="Google Shape;3886;p36"/>
          <p:cNvSpPr/>
          <p:nvPr/>
        </p:nvSpPr>
        <p:spPr>
          <a:xfrm rot="1099483" flipH="1">
            <a:off x="6160300" y="4726058"/>
            <a:ext cx="98323" cy="98169"/>
          </a:xfrm>
          <a:custGeom>
            <a:avLst/>
            <a:gdLst/>
            <a:ahLst/>
            <a:cxnLst/>
            <a:rect l="l" t="t" r="r" b="b"/>
            <a:pathLst>
              <a:path w="5202" h="5193" extrusionOk="0">
                <a:moveTo>
                  <a:pt x="2605" y="0"/>
                </a:moveTo>
                <a:cubicBezTo>
                  <a:pt x="1169" y="0"/>
                  <a:pt x="0" y="1160"/>
                  <a:pt x="0" y="2597"/>
                </a:cubicBezTo>
                <a:cubicBezTo>
                  <a:pt x="0" y="4033"/>
                  <a:pt x="1169" y="5193"/>
                  <a:pt x="2605" y="5193"/>
                </a:cubicBezTo>
                <a:cubicBezTo>
                  <a:pt x="4042" y="5193"/>
                  <a:pt x="5201" y="4033"/>
                  <a:pt x="5201" y="2597"/>
                </a:cubicBezTo>
                <a:cubicBezTo>
                  <a:pt x="5201" y="1160"/>
                  <a:pt x="4042" y="0"/>
                  <a:pt x="26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100" y="445025"/>
            <a:ext cx="7717800" cy="5727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Clr>
                <a:schemeClr val="lt1"/>
              </a:buClr>
              <a:buSzPts val="3500"/>
              <a:buFont typeface="Luckiest Guy"/>
              <a:buNone/>
              <a:defRPr sz="3500">
                <a:solidFill>
                  <a:schemeClr val="lt1"/>
                </a:solidFill>
                <a:latin typeface="Luckiest Guy"/>
                <a:ea typeface="Luckiest Guy"/>
                <a:cs typeface="Luckiest Guy"/>
                <a:sym typeface="Luckiest Guy"/>
              </a:defRPr>
            </a:lvl1pPr>
            <a:lvl2pPr lvl="1"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2pPr>
            <a:lvl3pPr lvl="2"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3pPr>
            <a:lvl4pPr lvl="3"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4pPr>
            <a:lvl5pPr lvl="4"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5pPr>
            <a:lvl6pPr lvl="5"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6pPr>
            <a:lvl7pPr lvl="6"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7pPr>
            <a:lvl8pPr lvl="7"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8pPr>
            <a:lvl9pPr lvl="8"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9pPr>
          </a:lstStyle>
          <a:p>
            <a:endParaRPr/>
          </a:p>
        </p:txBody>
      </p:sp>
      <p:sp>
        <p:nvSpPr>
          <p:cNvPr id="7" name="Google Shape;7;p1"/>
          <p:cNvSpPr txBox="1">
            <a:spLocks noGrp="1"/>
          </p:cNvSpPr>
          <p:nvPr>
            <p:ph type="body" idx="1"/>
          </p:nvPr>
        </p:nvSpPr>
        <p:spPr>
          <a:xfrm>
            <a:off x="713100" y="1152475"/>
            <a:ext cx="7717800" cy="3451500"/>
          </a:xfrm>
          <a:prstGeom prst="rect">
            <a:avLst/>
          </a:prstGeom>
          <a:noFill/>
          <a:ln>
            <a:noFill/>
          </a:ln>
        </p:spPr>
        <p:txBody>
          <a:bodyPr spcFirstLastPara="1" wrap="square" lIns="91425" tIns="91425" rIns="91425" bIns="91425" anchor="ctr" anchorCtr="0">
            <a:noAutofit/>
          </a:bodyPr>
          <a:lstStyle>
            <a:lvl1pPr marL="457200" lvl="0" indent="-317500">
              <a:lnSpc>
                <a:spcPct val="115000"/>
              </a:lnSpc>
              <a:spcBef>
                <a:spcPts val="0"/>
              </a:spcBef>
              <a:spcAft>
                <a:spcPts val="0"/>
              </a:spcAft>
              <a:buClr>
                <a:schemeClr val="lt2"/>
              </a:buClr>
              <a:buSzPts val="1400"/>
              <a:buFont typeface="Bellota Text"/>
              <a:buChar char="●"/>
              <a:defRPr>
                <a:solidFill>
                  <a:schemeClr val="lt2"/>
                </a:solidFill>
                <a:latin typeface="Bellota Text"/>
                <a:ea typeface="Bellota Text"/>
                <a:cs typeface="Bellota Text"/>
                <a:sym typeface="Bellota Text"/>
              </a:defRPr>
            </a:lvl1pPr>
            <a:lvl2pPr marL="914400" lvl="1" indent="-317500">
              <a:lnSpc>
                <a:spcPct val="115000"/>
              </a:lnSpc>
              <a:spcBef>
                <a:spcPts val="1600"/>
              </a:spcBef>
              <a:spcAft>
                <a:spcPts val="0"/>
              </a:spcAft>
              <a:buClr>
                <a:schemeClr val="lt2"/>
              </a:buClr>
              <a:buSzPts val="1400"/>
              <a:buFont typeface="Bellota Text"/>
              <a:buChar char="○"/>
              <a:defRPr>
                <a:solidFill>
                  <a:schemeClr val="lt2"/>
                </a:solidFill>
                <a:latin typeface="Bellota Text"/>
                <a:ea typeface="Bellota Text"/>
                <a:cs typeface="Bellota Text"/>
                <a:sym typeface="Bellota Text"/>
              </a:defRPr>
            </a:lvl2pPr>
            <a:lvl3pPr marL="1371600" lvl="2" indent="-317500">
              <a:lnSpc>
                <a:spcPct val="115000"/>
              </a:lnSpc>
              <a:spcBef>
                <a:spcPts val="1600"/>
              </a:spcBef>
              <a:spcAft>
                <a:spcPts val="0"/>
              </a:spcAft>
              <a:buClr>
                <a:schemeClr val="lt2"/>
              </a:buClr>
              <a:buSzPts val="1400"/>
              <a:buFont typeface="Bellota Text"/>
              <a:buChar char="■"/>
              <a:defRPr>
                <a:solidFill>
                  <a:schemeClr val="lt2"/>
                </a:solidFill>
                <a:latin typeface="Bellota Text"/>
                <a:ea typeface="Bellota Text"/>
                <a:cs typeface="Bellota Text"/>
                <a:sym typeface="Bellota Text"/>
              </a:defRPr>
            </a:lvl3pPr>
            <a:lvl4pPr marL="1828800" lvl="3" indent="-317500">
              <a:lnSpc>
                <a:spcPct val="115000"/>
              </a:lnSpc>
              <a:spcBef>
                <a:spcPts val="1600"/>
              </a:spcBef>
              <a:spcAft>
                <a:spcPts val="0"/>
              </a:spcAft>
              <a:buClr>
                <a:schemeClr val="lt2"/>
              </a:buClr>
              <a:buSzPts val="1400"/>
              <a:buFont typeface="Bellota Text"/>
              <a:buChar char="●"/>
              <a:defRPr>
                <a:solidFill>
                  <a:schemeClr val="lt2"/>
                </a:solidFill>
                <a:latin typeface="Bellota Text"/>
                <a:ea typeface="Bellota Text"/>
                <a:cs typeface="Bellota Text"/>
                <a:sym typeface="Bellota Text"/>
              </a:defRPr>
            </a:lvl4pPr>
            <a:lvl5pPr marL="2286000" lvl="4" indent="-317500">
              <a:lnSpc>
                <a:spcPct val="115000"/>
              </a:lnSpc>
              <a:spcBef>
                <a:spcPts val="1600"/>
              </a:spcBef>
              <a:spcAft>
                <a:spcPts val="0"/>
              </a:spcAft>
              <a:buClr>
                <a:schemeClr val="lt2"/>
              </a:buClr>
              <a:buSzPts val="1400"/>
              <a:buFont typeface="Bellota Text"/>
              <a:buChar char="○"/>
              <a:defRPr>
                <a:solidFill>
                  <a:schemeClr val="lt2"/>
                </a:solidFill>
                <a:latin typeface="Bellota Text"/>
                <a:ea typeface="Bellota Text"/>
                <a:cs typeface="Bellota Text"/>
                <a:sym typeface="Bellota Text"/>
              </a:defRPr>
            </a:lvl5pPr>
            <a:lvl6pPr marL="2743200" lvl="5" indent="-317500">
              <a:lnSpc>
                <a:spcPct val="115000"/>
              </a:lnSpc>
              <a:spcBef>
                <a:spcPts val="1600"/>
              </a:spcBef>
              <a:spcAft>
                <a:spcPts val="0"/>
              </a:spcAft>
              <a:buClr>
                <a:schemeClr val="lt2"/>
              </a:buClr>
              <a:buSzPts val="1400"/>
              <a:buFont typeface="Bellota Text"/>
              <a:buChar char="■"/>
              <a:defRPr>
                <a:solidFill>
                  <a:schemeClr val="lt2"/>
                </a:solidFill>
                <a:latin typeface="Bellota Text"/>
                <a:ea typeface="Bellota Text"/>
                <a:cs typeface="Bellota Text"/>
                <a:sym typeface="Bellota Text"/>
              </a:defRPr>
            </a:lvl6pPr>
            <a:lvl7pPr marL="3200400" lvl="6" indent="-317500">
              <a:lnSpc>
                <a:spcPct val="115000"/>
              </a:lnSpc>
              <a:spcBef>
                <a:spcPts val="1600"/>
              </a:spcBef>
              <a:spcAft>
                <a:spcPts val="0"/>
              </a:spcAft>
              <a:buClr>
                <a:schemeClr val="lt2"/>
              </a:buClr>
              <a:buSzPts val="1400"/>
              <a:buFont typeface="Bellota Text"/>
              <a:buChar char="●"/>
              <a:defRPr>
                <a:solidFill>
                  <a:schemeClr val="lt2"/>
                </a:solidFill>
                <a:latin typeface="Bellota Text"/>
                <a:ea typeface="Bellota Text"/>
                <a:cs typeface="Bellota Text"/>
                <a:sym typeface="Bellota Text"/>
              </a:defRPr>
            </a:lvl7pPr>
            <a:lvl8pPr marL="3657600" lvl="7" indent="-317500">
              <a:lnSpc>
                <a:spcPct val="115000"/>
              </a:lnSpc>
              <a:spcBef>
                <a:spcPts val="1600"/>
              </a:spcBef>
              <a:spcAft>
                <a:spcPts val="0"/>
              </a:spcAft>
              <a:buClr>
                <a:schemeClr val="lt2"/>
              </a:buClr>
              <a:buSzPts val="1400"/>
              <a:buFont typeface="Bellota Text"/>
              <a:buChar char="○"/>
              <a:defRPr>
                <a:solidFill>
                  <a:schemeClr val="lt2"/>
                </a:solidFill>
                <a:latin typeface="Bellota Text"/>
                <a:ea typeface="Bellota Text"/>
                <a:cs typeface="Bellota Text"/>
                <a:sym typeface="Bellota Text"/>
              </a:defRPr>
            </a:lvl8pPr>
            <a:lvl9pPr marL="4114800" lvl="8" indent="-317500">
              <a:lnSpc>
                <a:spcPct val="115000"/>
              </a:lnSpc>
              <a:spcBef>
                <a:spcPts val="1600"/>
              </a:spcBef>
              <a:spcAft>
                <a:spcPts val="1600"/>
              </a:spcAft>
              <a:buClr>
                <a:schemeClr val="lt2"/>
              </a:buClr>
              <a:buSzPts val="1400"/>
              <a:buFont typeface="Bellota Text"/>
              <a:buChar char="■"/>
              <a:defRPr>
                <a:solidFill>
                  <a:schemeClr val="lt2"/>
                </a:solidFill>
                <a:latin typeface="Bellota Text"/>
                <a:ea typeface="Bellota Text"/>
                <a:cs typeface="Bellota Text"/>
                <a:sym typeface="Bellota Tex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8" r:id="rId3"/>
    <p:sldLayoutId id="2147483660" r:id="rId4"/>
    <p:sldLayoutId id="2147483681" r:id="rId5"/>
    <p:sldLayoutId id="2147483682" r:id="rId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340">
          <p15:clr>
            <a:srgbClr val="EA4335"/>
          </p15:clr>
        </p15:guide>
        <p15:guide id="2" pos="449">
          <p15:clr>
            <a:srgbClr val="EA4335"/>
          </p15:clr>
        </p15:guide>
        <p15:guide id="3" orient="horz" pos="2900">
          <p15:clr>
            <a:srgbClr val="EA4335"/>
          </p15:clr>
        </p15:guide>
        <p15:guide id="4" pos="5311">
          <p15:clr>
            <a:srgbClr val="EA4335"/>
          </p15:clr>
        </p15:guide>
        <p15:guide id="5" pos="2880">
          <p15:clr>
            <a:srgbClr val="EA4335"/>
          </p15:clr>
        </p15:guide>
        <p15:guide id="6" orient="horz" pos="1620">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30352" y="475488"/>
            <a:ext cx="8101584" cy="411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800"/>
          </a:p>
        </p:txBody>
      </p:sp>
      <p:sp>
        <p:nvSpPr>
          <p:cNvPr id="3" name="Rectángulo 2"/>
          <p:cNvSpPr/>
          <p:nvPr/>
        </p:nvSpPr>
        <p:spPr>
          <a:xfrm>
            <a:off x="1885950" y="1203040"/>
            <a:ext cx="6200394" cy="2446824"/>
          </a:xfrm>
          <a:prstGeom prst="rect">
            <a:avLst/>
          </a:prstGeom>
        </p:spPr>
        <p:txBody>
          <a:bodyPr wrap="square">
            <a:spAutoFit/>
          </a:bodyPr>
          <a:lstStyle/>
          <a:p>
            <a:pPr algn="ctr">
              <a:lnSpc>
                <a:spcPct val="150000"/>
              </a:lnSpc>
            </a:pPr>
            <a:r>
              <a:rPr lang="es-MX" sz="2400" dirty="0"/>
              <a:t>Escuela Normal de Educación Preescolar. </a:t>
            </a:r>
            <a:endParaRPr lang="es-MX" sz="2400" dirty="0" smtClean="0"/>
          </a:p>
          <a:p>
            <a:pPr algn="ctr">
              <a:lnSpc>
                <a:spcPct val="150000"/>
              </a:lnSpc>
            </a:pPr>
            <a:endParaRPr lang="es-MX" sz="2400" dirty="0"/>
          </a:p>
          <a:p>
            <a:pPr algn="ctr">
              <a:lnSpc>
                <a:spcPct val="150000"/>
              </a:lnSpc>
            </a:pPr>
            <a:r>
              <a:rPr lang="es-MX" sz="1800" dirty="0"/>
              <a:t>Alumna: </a:t>
            </a:r>
            <a:r>
              <a:rPr lang="es-MX" sz="1800" dirty="0" smtClean="0"/>
              <a:t>Paola Davila Peña #3 </a:t>
            </a:r>
          </a:p>
          <a:p>
            <a:pPr algn="ctr">
              <a:lnSpc>
                <a:spcPct val="150000"/>
              </a:lnSpc>
            </a:pPr>
            <a:r>
              <a:rPr lang="es-MX" sz="1800" dirty="0" smtClean="0"/>
              <a:t>Prof</a:t>
            </a:r>
            <a:r>
              <a:rPr lang="es-MX" sz="1800" dirty="0"/>
              <a:t>. Manuel Federico Rodríguez Aguilar. </a:t>
            </a:r>
          </a:p>
          <a:p>
            <a:pPr algn="ctr">
              <a:lnSpc>
                <a:spcPct val="150000"/>
              </a:lnSpc>
            </a:pPr>
            <a:r>
              <a:rPr lang="es-MX" sz="1800" dirty="0"/>
              <a:t>Estrategias de expresión corporal y danza en preescolar. </a:t>
            </a:r>
          </a:p>
        </p:txBody>
      </p:sp>
      <p:pic>
        <p:nvPicPr>
          <p:cNvPr id="1026" name="Picture 2" descr="Escuela Normal de Educación Preescolar – Desarrollo de competencias  linguistic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670" y="760407"/>
            <a:ext cx="1857375" cy="1381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4067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920240" y="1609344"/>
            <a:ext cx="5431536" cy="2862322"/>
          </a:xfrm>
          <a:prstGeom prst="rect">
            <a:avLst/>
          </a:prstGeom>
          <a:noFill/>
        </p:spPr>
        <p:txBody>
          <a:bodyPr wrap="square" rtlCol="0">
            <a:spAutoFit/>
          </a:bodyPr>
          <a:lstStyle/>
          <a:p>
            <a:pPr algn="ctr"/>
            <a:r>
              <a:rPr lang="es-MX" sz="2000" b="1" dirty="0">
                <a:solidFill>
                  <a:srgbClr val="E87C35"/>
                </a:solidFill>
                <a:latin typeface="+mn-lt"/>
              </a:rPr>
              <a:t>Locomocion </a:t>
            </a:r>
            <a:endParaRPr lang="es-MX" sz="2000" b="1" dirty="0" smtClean="0">
              <a:solidFill>
                <a:srgbClr val="E87C35"/>
              </a:solidFill>
              <a:latin typeface="+mn-lt"/>
            </a:endParaRPr>
          </a:p>
          <a:p>
            <a:pPr algn="ctr"/>
            <a:r>
              <a:rPr lang="es-MX" sz="2000" dirty="0">
                <a:latin typeface="ff0"/>
              </a:rPr>
              <a:t>Movimiento continuado para trasladarse de un lugar </a:t>
            </a:r>
            <a:r>
              <a:rPr lang="es-MX" sz="2000" dirty="0" smtClean="0">
                <a:latin typeface="ff0"/>
              </a:rPr>
              <a:t>a otro</a:t>
            </a:r>
            <a:r>
              <a:rPr lang="es-MX" sz="2000" dirty="0">
                <a:latin typeface="ff0"/>
              </a:rPr>
              <a:t>, </a:t>
            </a:r>
            <a:r>
              <a:rPr lang="es-MX" sz="2000" dirty="0" smtClean="0">
                <a:latin typeface="ff0"/>
              </a:rPr>
              <a:t>sobre ambos </a:t>
            </a:r>
            <a:r>
              <a:rPr lang="es-MX" sz="2000" dirty="0">
                <a:latin typeface="ff0"/>
              </a:rPr>
              <a:t>pies, o </a:t>
            </a:r>
            <a:r>
              <a:rPr lang="es-MX" sz="2000" dirty="0" smtClean="0">
                <a:latin typeface="ff0"/>
              </a:rPr>
              <a:t>desplazandose </a:t>
            </a:r>
            <a:r>
              <a:rPr lang="es-MX" sz="2000" dirty="0">
                <a:latin typeface="ff0"/>
              </a:rPr>
              <a:t>con </a:t>
            </a:r>
            <a:r>
              <a:rPr lang="es-MX" sz="2000" dirty="0" smtClean="0">
                <a:latin typeface="ff0"/>
              </a:rPr>
              <a:t>cualquier </a:t>
            </a:r>
            <a:r>
              <a:rPr lang="es-MX" sz="2000" dirty="0">
                <a:latin typeface="ff0"/>
              </a:rPr>
              <a:t>otra parte del cuerpo, </a:t>
            </a:r>
            <a:r>
              <a:rPr lang="es-MX" sz="2000" dirty="0" smtClean="0">
                <a:latin typeface="ff0"/>
              </a:rPr>
              <a:t>caminando,deslazando </a:t>
            </a:r>
            <a:r>
              <a:rPr lang="es-MX" sz="2000" dirty="0">
                <a:latin typeface="ff0"/>
              </a:rPr>
              <a:t>o rodando, saltando </a:t>
            </a:r>
            <a:r>
              <a:rPr lang="es-MX" sz="2000" dirty="0" smtClean="0">
                <a:latin typeface="ff0"/>
              </a:rPr>
              <a:t>etc..</a:t>
            </a:r>
          </a:p>
          <a:p>
            <a:pPr algn="ctr"/>
            <a:endParaRPr lang="es-MX" sz="2000" dirty="0">
              <a:latin typeface="ff0"/>
            </a:endParaRPr>
          </a:p>
          <a:p>
            <a:pPr algn="ctr"/>
            <a:endParaRPr lang="es-MX" sz="2000" dirty="0" smtClean="0"/>
          </a:p>
          <a:p>
            <a:pPr algn="ctr"/>
            <a:endParaRPr lang="es-MX" sz="2000" b="1" dirty="0">
              <a:solidFill>
                <a:srgbClr val="E87C35"/>
              </a:solidFill>
              <a:latin typeface="+mn-lt"/>
            </a:endParaRPr>
          </a:p>
        </p:txBody>
      </p:sp>
    </p:spTree>
    <p:extLst>
      <p:ext uri="{BB962C8B-B14F-4D97-AF65-F5344CB8AC3E}">
        <p14:creationId xmlns:p14="http://schemas.microsoft.com/office/powerpoint/2010/main" val="1875969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77824" y="731520"/>
            <a:ext cx="7443216" cy="35478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Rectángulo 2"/>
          <p:cNvSpPr/>
          <p:nvPr/>
        </p:nvSpPr>
        <p:spPr>
          <a:xfrm>
            <a:off x="1161288" y="1105072"/>
            <a:ext cx="6876288" cy="2800767"/>
          </a:xfrm>
          <a:prstGeom prst="rect">
            <a:avLst/>
          </a:prstGeom>
        </p:spPr>
        <p:txBody>
          <a:bodyPr wrap="square">
            <a:spAutoFit/>
          </a:bodyPr>
          <a:lstStyle/>
          <a:p>
            <a:r>
              <a:rPr lang="es-MX" sz="1600" b="1" dirty="0">
                <a:latin typeface="ff1"/>
              </a:rPr>
              <a:t>Según Rudolf Lavan</a:t>
            </a:r>
            <a:endParaRPr lang="es-MX" sz="1600" dirty="0">
              <a:latin typeface="Roboto"/>
            </a:endParaRPr>
          </a:p>
          <a:p>
            <a:r>
              <a:rPr lang="es-MX" sz="1600" dirty="0" smtClean="0">
                <a:latin typeface="ff0"/>
              </a:rPr>
              <a:t>Hay </a:t>
            </a:r>
            <a:r>
              <a:rPr lang="es-MX" sz="1600" dirty="0">
                <a:latin typeface="ff0"/>
              </a:rPr>
              <a:t>5 </a:t>
            </a:r>
            <a:r>
              <a:rPr lang="es-MX" sz="1600" dirty="0" smtClean="0">
                <a:latin typeface="ff0"/>
              </a:rPr>
              <a:t>(formas bsicas </a:t>
            </a:r>
            <a:r>
              <a:rPr lang="es-MX" sz="1600" dirty="0">
                <a:latin typeface="ff0"/>
              </a:rPr>
              <a:t>de </a:t>
            </a:r>
            <a:r>
              <a:rPr lang="es-MX" sz="1600" dirty="0" smtClean="0">
                <a:latin typeface="ff0"/>
              </a:rPr>
              <a:t>movimiento</a:t>
            </a:r>
            <a:r>
              <a:rPr lang="es-MX" sz="1600" b="1" dirty="0" smtClean="0">
                <a:latin typeface="ff1"/>
              </a:rPr>
              <a:t>:</a:t>
            </a:r>
          </a:p>
          <a:p>
            <a:r>
              <a:rPr lang="es-MX" sz="1600" b="1" dirty="0">
                <a:latin typeface="ff1"/>
              </a:rPr>
              <a:t>L</a:t>
            </a:r>
            <a:r>
              <a:rPr lang="es-MX" sz="1600" b="1" dirty="0" smtClean="0">
                <a:latin typeface="ff1"/>
              </a:rPr>
              <a:t>ocomoción</a:t>
            </a:r>
            <a:r>
              <a:rPr lang="es-MX" sz="1600" dirty="0">
                <a:latin typeface="ff0"/>
              </a:rPr>
              <a:t> </a:t>
            </a:r>
            <a:r>
              <a:rPr lang="es-MX" sz="1600" dirty="0" smtClean="0">
                <a:latin typeface="ff0"/>
              </a:rPr>
              <a:t>(arriba descripta),</a:t>
            </a:r>
            <a:endParaRPr lang="es-MX" sz="1600" dirty="0">
              <a:latin typeface="Roboto"/>
            </a:endParaRPr>
          </a:p>
          <a:p>
            <a:r>
              <a:rPr lang="es-MX" sz="1600" b="1" dirty="0" smtClean="0">
                <a:latin typeface="ff1"/>
              </a:rPr>
              <a:t>Gestualidad</a:t>
            </a:r>
            <a:r>
              <a:rPr lang="es-MX" sz="1600" dirty="0" smtClean="0">
                <a:latin typeface="Roboto"/>
              </a:rPr>
              <a:t> (</a:t>
            </a:r>
            <a:r>
              <a:rPr lang="es-MX" sz="1600" dirty="0" smtClean="0">
                <a:latin typeface="ff0"/>
              </a:rPr>
              <a:t>visto </a:t>
            </a:r>
            <a:r>
              <a:rPr lang="es-MX" sz="1600" dirty="0">
                <a:latin typeface="ff0"/>
              </a:rPr>
              <a:t>en </a:t>
            </a:r>
            <a:r>
              <a:rPr lang="es-MX" sz="1600" dirty="0" smtClean="0">
                <a:latin typeface="ff0"/>
              </a:rPr>
              <a:t>foba), </a:t>
            </a:r>
            <a:r>
              <a:rPr lang="es-MX" sz="1600" dirty="0">
                <a:latin typeface="ff0"/>
              </a:rPr>
              <a:t>movimiento de </a:t>
            </a:r>
            <a:r>
              <a:rPr lang="es-MX" sz="1600" dirty="0" smtClean="0">
                <a:latin typeface="ff0"/>
              </a:rPr>
              <a:t>una parte del cuerpo </a:t>
            </a:r>
            <a:r>
              <a:rPr lang="es-MX" sz="1600" dirty="0">
                <a:latin typeface="ff0"/>
              </a:rPr>
              <a:t>q</a:t>
            </a:r>
            <a:r>
              <a:rPr lang="es-MX" sz="1600" dirty="0" smtClean="0">
                <a:latin typeface="ff0"/>
              </a:rPr>
              <a:t>ue </a:t>
            </a:r>
            <a:r>
              <a:rPr lang="es-MX" sz="1600" dirty="0">
                <a:latin typeface="ff0"/>
              </a:rPr>
              <a:t>no sostiene </a:t>
            </a:r>
            <a:r>
              <a:rPr lang="es-MX" sz="1600" dirty="0" smtClean="0">
                <a:latin typeface="ff0"/>
              </a:rPr>
              <a:t>el peso </a:t>
            </a:r>
            <a:r>
              <a:rPr lang="es-MX" sz="1600" dirty="0">
                <a:latin typeface="ff0"/>
              </a:rPr>
              <a:t>de </a:t>
            </a:r>
            <a:r>
              <a:rPr lang="es-MX" sz="1600" dirty="0" smtClean="0">
                <a:latin typeface="ff0"/>
              </a:rPr>
              <a:t>todo; ej: </a:t>
            </a:r>
            <a:r>
              <a:rPr lang="es-MX" sz="1600" dirty="0">
                <a:latin typeface="ff0"/>
              </a:rPr>
              <a:t>a, encogerse de </a:t>
            </a:r>
            <a:r>
              <a:rPr lang="es-MX" sz="1600" dirty="0" smtClean="0">
                <a:latin typeface="ff0"/>
              </a:rPr>
              <a:t>hombros</a:t>
            </a:r>
            <a:r>
              <a:rPr lang="es-MX" sz="1600" dirty="0">
                <a:latin typeface="ff0"/>
              </a:rPr>
              <a:t>, </a:t>
            </a:r>
            <a:r>
              <a:rPr lang="es-MX" sz="1600" dirty="0" smtClean="0">
                <a:latin typeface="ff0"/>
              </a:rPr>
              <a:t>señalar con </a:t>
            </a:r>
            <a:r>
              <a:rPr lang="es-MX" sz="1600" dirty="0">
                <a:latin typeface="ff0"/>
              </a:rPr>
              <a:t>la mano</a:t>
            </a:r>
            <a:r>
              <a:rPr lang="es-MX" sz="1600" dirty="0" smtClean="0">
                <a:latin typeface="ff0"/>
              </a:rPr>
              <a:t>,. Balancear </a:t>
            </a:r>
            <a:r>
              <a:rPr lang="es-MX" sz="1600" dirty="0">
                <a:latin typeface="ff0"/>
              </a:rPr>
              <a:t>el pie, </a:t>
            </a:r>
            <a:r>
              <a:rPr lang="es-MX" sz="1600" dirty="0" smtClean="0">
                <a:latin typeface="ff0"/>
              </a:rPr>
              <a:t>etc.</a:t>
            </a:r>
            <a:endParaRPr lang="es-MX" sz="1600" dirty="0">
              <a:latin typeface="Roboto"/>
            </a:endParaRPr>
          </a:p>
          <a:p>
            <a:r>
              <a:rPr lang="es-MX" sz="1600" b="1" dirty="0">
                <a:latin typeface="ff1"/>
              </a:rPr>
              <a:t>E</a:t>
            </a:r>
            <a:r>
              <a:rPr lang="es-MX" sz="1600" b="1" dirty="0" smtClean="0">
                <a:latin typeface="ff1"/>
              </a:rPr>
              <a:t>levacion</a:t>
            </a:r>
            <a:r>
              <a:rPr lang="es-MX" sz="1600" dirty="0" smtClean="0">
                <a:latin typeface="ff0"/>
              </a:rPr>
              <a:t>: </a:t>
            </a:r>
            <a:r>
              <a:rPr lang="es-MX" sz="1600" dirty="0">
                <a:latin typeface="ff0"/>
              </a:rPr>
              <a:t>Erguimiento, acción </a:t>
            </a:r>
            <a:r>
              <a:rPr lang="es-MX" sz="1600" dirty="0" smtClean="0">
                <a:latin typeface="ff0"/>
              </a:rPr>
              <a:t>de levantarse</a:t>
            </a:r>
            <a:r>
              <a:rPr lang="es-MX" sz="1600" dirty="0">
                <a:latin typeface="ff0"/>
              </a:rPr>
              <a:t>, saltar, todos los movimientos </a:t>
            </a:r>
            <a:r>
              <a:rPr lang="es-MX" sz="1600" dirty="0" smtClean="0">
                <a:latin typeface="ff0"/>
              </a:rPr>
              <a:t>que actúan </a:t>
            </a:r>
            <a:r>
              <a:rPr lang="es-MX" sz="1600" dirty="0">
                <a:latin typeface="ff0"/>
              </a:rPr>
              <a:t>encontra e la </a:t>
            </a:r>
            <a:r>
              <a:rPr lang="es-MX" sz="1600" dirty="0" smtClean="0">
                <a:latin typeface="ff0"/>
              </a:rPr>
              <a:t>ley de gravedad.</a:t>
            </a:r>
            <a:endParaRPr lang="es-MX" sz="1600" dirty="0">
              <a:latin typeface="Roboto"/>
            </a:endParaRPr>
          </a:p>
          <a:p>
            <a:r>
              <a:rPr lang="es-MX" sz="1600" b="1" dirty="0">
                <a:latin typeface="ff1"/>
              </a:rPr>
              <a:t>R</a:t>
            </a:r>
            <a:r>
              <a:rPr lang="es-MX" sz="1600" b="1" dirty="0" smtClean="0">
                <a:latin typeface="ff1"/>
              </a:rPr>
              <a:t>otación</a:t>
            </a:r>
            <a:r>
              <a:rPr lang="es-MX" sz="1600" dirty="0" smtClean="0">
                <a:latin typeface="ff0"/>
              </a:rPr>
              <a:t>: </a:t>
            </a:r>
            <a:r>
              <a:rPr lang="es-MX" sz="1600" dirty="0">
                <a:latin typeface="ff0"/>
              </a:rPr>
              <a:t>Todo el cuerpo </a:t>
            </a:r>
            <a:r>
              <a:rPr lang="es-MX" sz="1600" dirty="0" smtClean="0">
                <a:latin typeface="ff0"/>
              </a:rPr>
              <a:t>sobre </a:t>
            </a:r>
            <a:r>
              <a:rPr lang="es-MX" sz="1600" dirty="0">
                <a:latin typeface="ff0"/>
              </a:rPr>
              <a:t>un </a:t>
            </a:r>
            <a:r>
              <a:rPr lang="es-MX" sz="1600" dirty="0" smtClean="0">
                <a:latin typeface="ff0"/>
              </a:rPr>
              <a:t>eje.</a:t>
            </a:r>
            <a:endParaRPr lang="es-MX" sz="1600" dirty="0">
              <a:latin typeface="Roboto"/>
            </a:endParaRPr>
          </a:p>
          <a:p>
            <a:r>
              <a:rPr lang="es-MX" sz="1600" b="1" dirty="0" smtClean="0">
                <a:latin typeface="ff1"/>
              </a:rPr>
              <a:t>Posición:</a:t>
            </a:r>
            <a:r>
              <a:rPr lang="es-MX" sz="1600" dirty="0" smtClean="0">
                <a:latin typeface="Roboto"/>
              </a:rPr>
              <a:t> </a:t>
            </a:r>
            <a:r>
              <a:rPr lang="es-MX" sz="1600" dirty="0" smtClean="0">
                <a:latin typeface="ff0"/>
              </a:rPr>
              <a:t>Manera estética de </a:t>
            </a:r>
            <a:r>
              <a:rPr lang="es-MX" sz="1600" dirty="0">
                <a:latin typeface="ff0"/>
              </a:rPr>
              <a:t>mostrar una </a:t>
            </a:r>
            <a:r>
              <a:rPr lang="es-MX" sz="1600" dirty="0" smtClean="0">
                <a:latin typeface="ff0"/>
              </a:rPr>
              <a:t>forma</a:t>
            </a:r>
            <a:r>
              <a:rPr lang="es-MX" sz="1600" dirty="0">
                <a:latin typeface="ff0"/>
              </a:rPr>
              <a:t>, como </a:t>
            </a:r>
            <a:r>
              <a:rPr lang="es-MX" sz="1600" dirty="0" smtClean="0">
                <a:latin typeface="ff0"/>
              </a:rPr>
              <a:t>foto</a:t>
            </a:r>
            <a:r>
              <a:rPr lang="es-MX" sz="1600" dirty="0">
                <a:latin typeface="ff0"/>
              </a:rPr>
              <a:t>, como vidriera, congelado como estatua, </a:t>
            </a:r>
            <a:r>
              <a:rPr lang="es-MX" sz="1600" dirty="0" smtClean="0">
                <a:latin typeface="ff0"/>
              </a:rPr>
              <a:t>etc.</a:t>
            </a:r>
            <a:endParaRPr lang="es-MX" sz="1600" dirty="0">
              <a:latin typeface="Roboto"/>
            </a:endParaRPr>
          </a:p>
        </p:txBody>
      </p:sp>
    </p:spTree>
    <p:extLst>
      <p:ext uri="{BB962C8B-B14F-4D97-AF65-F5344CB8AC3E}">
        <p14:creationId xmlns:p14="http://schemas.microsoft.com/office/powerpoint/2010/main" val="1214971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1426464" y="1131451"/>
            <a:ext cx="6656832" cy="2554545"/>
          </a:xfrm>
          <a:prstGeom prst="rect">
            <a:avLst/>
          </a:prstGeom>
        </p:spPr>
        <p:txBody>
          <a:bodyPr wrap="square">
            <a:spAutoFit/>
          </a:bodyPr>
          <a:lstStyle/>
          <a:p>
            <a:r>
              <a:rPr lang="es-MX" sz="2000" b="1" dirty="0">
                <a:solidFill>
                  <a:srgbClr val="E87C35"/>
                </a:solidFill>
                <a:latin typeface="+mn-lt"/>
              </a:rPr>
              <a:t>El Punto! Danza Teatro </a:t>
            </a:r>
          </a:p>
          <a:p>
            <a:r>
              <a:rPr lang="es-MX" sz="2000" dirty="0" smtClean="0">
                <a:latin typeface="+mn-lt"/>
              </a:rPr>
              <a:t>se </a:t>
            </a:r>
            <a:r>
              <a:rPr lang="es-MX" sz="2000" dirty="0">
                <a:latin typeface="+mn-lt"/>
              </a:rPr>
              <a:t>forma en Sevilla en 1997 dando continuidad al trabajo que el coreógrafo, actor y gestor cultural brasileño Fernando Lima viene desarrollando en España desde 1992. La compañía adopta un lenguaje personal que nace de la necesidad de mezclar distintas disciplinas: danza contemporánea, danza-teatro, danza urbana.</a:t>
            </a:r>
          </a:p>
        </p:txBody>
      </p:sp>
    </p:spTree>
    <p:extLst>
      <p:ext uri="{BB962C8B-B14F-4D97-AF65-F5344CB8AC3E}">
        <p14:creationId xmlns:p14="http://schemas.microsoft.com/office/powerpoint/2010/main" val="2207687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896"/>
        <p:cNvGrpSpPr/>
        <p:nvPr/>
      </p:nvGrpSpPr>
      <p:grpSpPr>
        <a:xfrm>
          <a:off x="0" y="0"/>
          <a:ext cx="0" cy="0"/>
          <a:chOff x="0" y="0"/>
          <a:chExt cx="0" cy="0"/>
        </a:xfrm>
      </p:grpSpPr>
      <p:sp>
        <p:nvSpPr>
          <p:cNvPr id="3898" name="Google Shape;3898;p40"/>
          <p:cNvSpPr/>
          <p:nvPr/>
        </p:nvSpPr>
        <p:spPr>
          <a:xfrm>
            <a:off x="3777575" y="789775"/>
            <a:ext cx="1591500" cy="394800"/>
          </a:xfrm>
          <a:prstGeom prst="roundRect">
            <a:avLst>
              <a:gd name="adj" fmla="val 5000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899" name="Google Shape;3899;p40"/>
          <p:cNvGrpSpPr/>
          <p:nvPr/>
        </p:nvGrpSpPr>
        <p:grpSpPr>
          <a:xfrm>
            <a:off x="413329" y="1628519"/>
            <a:ext cx="1461627" cy="1644822"/>
            <a:chOff x="1655350" y="2419500"/>
            <a:chExt cx="780325" cy="878175"/>
          </a:xfrm>
        </p:grpSpPr>
        <p:sp>
          <p:nvSpPr>
            <p:cNvPr id="3900" name="Google Shape;3900;p40"/>
            <p:cNvSpPr/>
            <p:nvPr/>
          </p:nvSpPr>
          <p:spPr>
            <a:xfrm>
              <a:off x="1655350" y="2419500"/>
              <a:ext cx="780325" cy="878175"/>
            </a:xfrm>
            <a:custGeom>
              <a:avLst/>
              <a:gdLst/>
              <a:ahLst/>
              <a:cxnLst/>
              <a:rect l="l" t="t" r="r" b="b"/>
              <a:pathLst>
                <a:path w="31213" h="35127" extrusionOk="0">
                  <a:moveTo>
                    <a:pt x="25298" y="11134"/>
                  </a:moveTo>
                  <a:lnTo>
                    <a:pt x="25298" y="11134"/>
                  </a:lnTo>
                  <a:cubicBezTo>
                    <a:pt x="24883" y="11408"/>
                    <a:pt x="24522" y="11810"/>
                    <a:pt x="24254" y="12278"/>
                  </a:cubicBezTo>
                  <a:cubicBezTo>
                    <a:pt x="23585" y="12238"/>
                    <a:pt x="22929" y="12084"/>
                    <a:pt x="22301" y="11836"/>
                  </a:cubicBezTo>
                  <a:cubicBezTo>
                    <a:pt x="23318" y="11682"/>
                    <a:pt x="24321" y="11442"/>
                    <a:pt x="25298" y="11134"/>
                  </a:cubicBezTo>
                  <a:close/>
                  <a:moveTo>
                    <a:pt x="9013" y="16560"/>
                  </a:moveTo>
                  <a:cubicBezTo>
                    <a:pt x="8919" y="16901"/>
                    <a:pt x="8939" y="17256"/>
                    <a:pt x="9066" y="17617"/>
                  </a:cubicBezTo>
                  <a:cubicBezTo>
                    <a:pt x="9020" y="17664"/>
                    <a:pt x="8973" y="17711"/>
                    <a:pt x="8933" y="17758"/>
                  </a:cubicBezTo>
                  <a:cubicBezTo>
                    <a:pt x="8886" y="17811"/>
                    <a:pt x="8839" y="17871"/>
                    <a:pt x="8806" y="17925"/>
                  </a:cubicBezTo>
                  <a:cubicBezTo>
                    <a:pt x="8692" y="17931"/>
                    <a:pt x="8558" y="17952"/>
                    <a:pt x="8411" y="17998"/>
                  </a:cubicBezTo>
                  <a:cubicBezTo>
                    <a:pt x="8344" y="17945"/>
                    <a:pt x="8270" y="17898"/>
                    <a:pt x="8197" y="17858"/>
                  </a:cubicBezTo>
                  <a:cubicBezTo>
                    <a:pt x="8110" y="17818"/>
                    <a:pt x="8023" y="17778"/>
                    <a:pt x="7929" y="17751"/>
                  </a:cubicBezTo>
                  <a:cubicBezTo>
                    <a:pt x="7842" y="17517"/>
                    <a:pt x="7682" y="17249"/>
                    <a:pt x="7380" y="17015"/>
                  </a:cubicBezTo>
                  <a:cubicBezTo>
                    <a:pt x="7407" y="16935"/>
                    <a:pt x="7421" y="16854"/>
                    <a:pt x="7434" y="16781"/>
                  </a:cubicBezTo>
                  <a:lnTo>
                    <a:pt x="7454" y="16781"/>
                  </a:lnTo>
                  <a:cubicBezTo>
                    <a:pt x="7635" y="16781"/>
                    <a:pt x="7849" y="16747"/>
                    <a:pt x="8070" y="16654"/>
                  </a:cubicBezTo>
                  <a:cubicBezTo>
                    <a:pt x="8177" y="16674"/>
                    <a:pt x="8290" y="16687"/>
                    <a:pt x="8397" y="16687"/>
                  </a:cubicBezTo>
                  <a:cubicBezTo>
                    <a:pt x="8612" y="16687"/>
                    <a:pt x="8826" y="16647"/>
                    <a:pt x="9013" y="16560"/>
                  </a:cubicBezTo>
                  <a:close/>
                  <a:moveTo>
                    <a:pt x="16640" y="1"/>
                  </a:moveTo>
                  <a:cubicBezTo>
                    <a:pt x="16299" y="1"/>
                    <a:pt x="15971" y="68"/>
                    <a:pt x="15670" y="201"/>
                  </a:cubicBezTo>
                  <a:cubicBezTo>
                    <a:pt x="15309" y="355"/>
                    <a:pt x="14988" y="603"/>
                    <a:pt x="14733" y="911"/>
                  </a:cubicBezTo>
                  <a:cubicBezTo>
                    <a:pt x="14292" y="1452"/>
                    <a:pt x="14118" y="2142"/>
                    <a:pt x="14245" y="2811"/>
                  </a:cubicBezTo>
                  <a:cubicBezTo>
                    <a:pt x="14064" y="2771"/>
                    <a:pt x="13897" y="2750"/>
                    <a:pt x="13723" y="2750"/>
                  </a:cubicBezTo>
                  <a:cubicBezTo>
                    <a:pt x="13402" y="2750"/>
                    <a:pt x="13094" y="2824"/>
                    <a:pt x="12820" y="2958"/>
                  </a:cubicBezTo>
                  <a:cubicBezTo>
                    <a:pt x="12311" y="3205"/>
                    <a:pt x="11930" y="3654"/>
                    <a:pt x="11696" y="4289"/>
                  </a:cubicBezTo>
                  <a:cubicBezTo>
                    <a:pt x="11395" y="5106"/>
                    <a:pt x="11375" y="6009"/>
                    <a:pt x="11622" y="6838"/>
                  </a:cubicBezTo>
                  <a:cubicBezTo>
                    <a:pt x="11555" y="6885"/>
                    <a:pt x="11482" y="6932"/>
                    <a:pt x="11422" y="6972"/>
                  </a:cubicBezTo>
                  <a:lnTo>
                    <a:pt x="11348" y="6972"/>
                  </a:lnTo>
                  <a:cubicBezTo>
                    <a:pt x="11348" y="6972"/>
                    <a:pt x="11341" y="6959"/>
                    <a:pt x="11341" y="6952"/>
                  </a:cubicBezTo>
                  <a:cubicBezTo>
                    <a:pt x="11335" y="6912"/>
                    <a:pt x="11328" y="6879"/>
                    <a:pt x="11321" y="6832"/>
                  </a:cubicBezTo>
                  <a:cubicBezTo>
                    <a:pt x="11308" y="6705"/>
                    <a:pt x="11294" y="6571"/>
                    <a:pt x="11294" y="6437"/>
                  </a:cubicBezTo>
                  <a:cubicBezTo>
                    <a:pt x="11294" y="6069"/>
                    <a:pt x="11141" y="5714"/>
                    <a:pt x="10866" y="5467"/>
                  </a:cubicBezTo>
                  <a:cubicBezTo>
                    <a:pt x="10619" y="5233"/>
                    <a:pt x="10291" y="5106"/>
                    <a:pt x="9956" y="5106"/>
                  </a:cubicBezTo>
                  <a:cubicBezTo>
                    <a:pt x="9930" y="5106"/>
                    <a:pt x="9896" y="5112"/>
                    <a:pt x="9863" y="5112"/>
                  </a:cubicBezTo>
                  <a:cubicBezTo>
                    <a:pt x="9274" y="5152"/>
                    <a:pt x="8725" y="5413"/>
                    <a:pt x="8297" y="5842"/>
                  </a:cubicBezTo>
                  <a:cubicBezTo>
                    <a:pt x="8244" y="5835"/>
                    <a:pt x="8190" y="5828"/>
                    <a:pt x="8136" y="5828"/>
                  </a:cubicBezTo>
                  <a:cubicBezTo>
                    <a:pt x="7896" y="5828"/>
                    <a:pt x="7655" y="5895"/>
                    <a:pt x="7441" y="6022"/>
                  </a:cubicBezTo>
                  <a:cubicBezTo>
                    <a:pt x="6879" y="6370"/>
                    <a:pt x="6464" y="6919"/>
                    <a:pt x="6270" y="7574"/>
                  </a:cubicBezTo>
                  <a:cubicBezTo>
                    <a:pt x="6190" y="7581"/>
                    <a:pt x="6109" y="7588"/>
                    <a:pt x="6029" y="7608"/>
                  </a:cubicBezTo>
                  <a:cubicBezTo>
                    <a:pt x="5574" y="7702"/>
                    <a:pt x="5199" y="8029"/>
                    <a:pt x="5045" y="8471"/>
                  </a:cubicBezTo>
                  <a:cubicBezTo>
                    <a:pt x="4892" y="8913"/>
                    <a:pt x="4831" y="9394"/>
                    <a:pt x="4878" y="9863"/>
                  </a:cubicBezTo>
                  <a:cubicBezTo>
                    <a:pt x="4892" y="9990"/>
                    <a:pt x="4912" y="10117"/>
                    <a:pt x="4938" y="10244"/>
                  </a:cubicBezTo>
                  <a:cubicBezTo>
                    <a:pt x="4979" y="10438"/>
                    <a:pt x="5039" y="10639"/>
                    <a:pt x="5119" y="10826"/>
                  </a:cubicBezTo>
                  <a:cubicBezTo>
                    <a:pt x="5139" y="10866"/>
                    <a:pt x="5152" y="10900"/>
                    <a:pt x="5173" y="10940"/>
                  </a:cubicBezTo>
                  <a:lnTo>
                    <a:pt x="5146" y="10940"/>
                  </a:lnTo>
                  <a:cubicBezTo>
                    <a:pt x="5086" y="10946"/>
                    <a:pt x="5032" y="10953"/>
                    <a:pt x="4979" y="10967"/>
                  </a:cubicBezTo>
                  <a:lnTo>
                    <a:pt x="4905" y="10973"/>
                  </a:lnTo>
                  <a:cubicBezTo>
                    <a:pt x="4851" y="10980"/>
                    <a:pt x="4805" y="10993"/>
                    <a:pt x="4751" y="11000"/>
                  </a:cubicBezTo>
                  <a:cubicBezTo>
                    <a:pt x="4751" y="11000"/>
                    <a:pt x="4677" y="11013"/>
                    <a:pt x="4664" y="11020"/>
                  </a:cubicBezTo>
                  <a:cubicBezTo>
                    <a:pt x="4631" y="11020"/>
                    <a:pt x="4604" y="11027"/>
                    <a:pt x="4570" y="11040"/>
                  </a:cubicBezTo>
                  <a:cubicBezTo>
                    <a:pt x="4517" y="11047"/>
                    <a:pt x="4463" y="11060"/>
                    <a:pt x="4410" y="11074"/>
                  </a:cubicBezTo>
                  <a:cubicBezTo>
                    <a:pt x="4363" y="11087"/>
                    <a:pt x="4316" y="11094"/>
                    <a:pt x="4276" y="11107"/>
                  </a:cubicBezTo>
                  <a:cubicBezTo>
                    <a:pt x="4209" y="11127"/>
                    <a:pt x="4135" y="11147"/>
                    <a:pt x="4075" y="11167"/>
                  </a:cubicBezTo>
                  <a:cubicBezTo>
                    <a:pt x="4055" y="11167"/>
                    <a:pt x="4015" y="11181"/>
                    <a:pt x="4008" y="11181"/>
                  </a:cubicBezTo>
                  <a:cubicBezTo>
                    <a:pt x="3901" y="11214"/>
                    <a:pt x="3781" y="11254"/>
                    <a:pt x="3660" y="11301"/>
                  </a:cubicBezTo>
                  <a:cubicBezTo>
                    <a:pt x="3634" y="11314"/>
                    <a:pt x="3607" y="11321"/>
                    <a:pt x="3580" y="11335"/>
                  </a:cubicBezTo>
                  <a:lnTo>
                    <a:pt x="3560" y="11341"/>
                  </a:lnTo>
                  <a:cubicBezTo>
                    <a:pt x="3480" y="11375"/>
                    <a:pt x="3393" y="11408"/>
                    <a:pt x="3306" y="11448"/>
                  </a:cubicBezTo>
                  <a:cubicBezTo>
                    <a:pt x="3266" y="11462"/>
                    <a:pt x="3232" y="11482"/>
                    <a:pt x="3199" y="11495"/>
                  </a:cubicBezTo>
                  <a:cubicBezTo>
                    <a:pt x="3112" y="11535"/>
                    <a:pt x="3032" y="11575"/>
                    <a:pt x="2945" y="11616"/>
                  </a:cubicBezTo>
                  <a:lnTo>
                    <a:pt x="2931" y="11629"/>
                  </a:lnTo>
                  <a:cubicBezTo>
                    <a:pt x="2904" y="11642"/>
                    <a:pt x="2878" y="11656"/>
                    <a:pt x="2851" y="11669"/>
                  </a:cubicBezTo>
                  <a:cubicBezTo>
                    <a:pt x="2757" y="11716"/>
                    <a:pt x="2664" y="11769"/>
                    <a:pt x="2570" y="11830"/>
                  </a:cubicBezTo>
                  <a:cubicBezTo>
                    <a:pt x="2557" y="11836"/>
                    <a:pt x="2536" y="11850"/>
                    <a:pt x="2523" y="11856"/>
                  </a:cubicBezTo>
                  <a:cubicBezTo>
                    <a:pt x="2289" y="12004"/>
                    <a:pt x="2068" y="12164"/>
                    <a:pt x="1867" y="12338"/>
                  </a:cubicBezTo>
                  <a:cubicBezTo>
                    <a:pt x="1854" y="12352"/>
                    <a:pt x="1794" y="12405"/>
                    <a:pt x="1794" y="12405"/>
                  </a:cubicBezTo>
                  <a:cubicBezTo>
                    <a:pt x="1754" y="12438"/>
                    <a:pt x="1707" y="12479"/>
                    <a:pt x="1667" y="12519"/>
                  </a:cubicBezTo>
                  <a:cubicBezTo>
                    <a:pt x="1660" y="12519"/>
                    <a:pt x="1660" y="12525"/>
                    <a:pt x="1653" y="12525"/>
                  </a:cubicBezTo>
                  <a:cubicBezTo>
                    <a:pt x="1620" y="12559"/>
                    <a:pt x="1593" y="12592"/>
                    <a:pt x="1560" y="12626"/>
                  </a:cubicBezTo>
                  <a:lnTo>
                    <a:pt x="1513" y="12673"/>
                  </a:lnTo>
                  <a:cubicBezTo>
                    <a:pt x="1439" y="12746"/>
                    <a:pt x="1379" y="12813"/>
                    <a:pt x="1325" y="12880"/>
                  </a:cubicBezTo>
                  <a:cubicBezTo>
                    <a:pt x="1305" y="12900"/>
                    <a:pt x="1285" y="12920"/>
                    <a:pt x="1265" y="12947"/>
                  </a:cubicBezTo>
                  <a:cubicBezTo>
                    <a:pt x="1265" y="12947"/>
                    <a:pt x="1245" y="12974"/>
                    <a:pt x="1238" y="12980"/>
                  </a:cubicBezTo>
                  <a:cubicBezTo>
                    <a:pt x="1185" y="13047"/>
                    <a:pt x="1131" y="13114"/>
                    <a:pt x="1078" y="13188"/>
                  </a:cubicBezTo>
                  <a:lnTo>
                    <a:pt x="1044" y="13235"/>
                  </a:lnTo>
                  <a:cubicBezTo>
                    <a:pt x="998" y="13295"/>
                    <a:pt x="964" y="13355"/>
                    <a:pt x="924" y="13409"/>
                  </a:cubicBezTo>
                  <a:lnTo>
                    <a:pt x="884" y="13469"/>
                  </a:lnTo>
                  <a:cubicBezTo>
                    <a:pt x="844" y="13536"/>
                    <a:pt x="797" y="13609"/>
                    <a:pt x="757" y="13676"/>
                  </a:cubicBezTo>
                  <a:cubicBezTo>
                    <a:pt x="750" y="13690"/>
                    <a:pt x="743" y="13703"/>
                    <a:pt x="737" y="13710"/>
                  </a:cubicBezTo>
                  <a:cubicBezTo>
                    <a:pt x="697" y="13790"/>
                    <a:pt x="650" y="13877"/>
                    <a:pt x="603" y="13971"/>
                  </a:cubicBezTo>
                  <a:cubicBezTo>
                    <a:pt x="596" y="13984"/>
                    <a:pt x="583" y="14004"/>
                    <a:pt x="576" y="14024"/>
                  </a:cubicBezTo>
                  <a:cubicBezTo>
                    <a:pt x="543" y="14098"/>
                    <a:pt x="509" y="14165"/>
                    <a:pt x="482" y="14245"/>
                  </a:cubicBezTo>
                  <a:cubicBezTo>
                    <a:pt x="469" y="14272"/>
                    <a:pt x="456" y="14298"/>
                    <a:pt x="442" y="14325"/>
                  </a:cubicBezTo>
                  <a:cubicBezTo>
                    <a:pt x="416" y="14392"/>
                    <a:pt x="389" y="14472"/>
                    <a:pt x="362" y="14553"/>
                  </a:cubicBezTo>
                  <a:cubicBezTo>
                    <a:pt x="349" y="14573"/>
                    <a:pt x="342" y="14593"/>
                    <a:pt x="335" y="14620"/>
                  </a:cubicBezTo>
                  <a:cubicBezTo>
                    <a:pt x="302" y="14720"/>
                    <a:pt x="268" y="14820"/>
                    <a:pt x="242" y="14921"/>
                  </a:cubicBezTo>
                  <a:cubicBezTo>
                    <a:pt x="242" y="14941"/>
                    <a:pt x="235" y="14961"/>
                    <a:pt x="228" y="14974"/>
                  </a:cubicBezTo>
                  <a:cubicBezTo>
                    <a:pt x="208" y="15055"/>
                    <a:pt x="188" y="15141"/>
                    <a:pt x="168" y="15222"/>
                  </a:cubicBezTo>
                  <a:cubicBezTo>
                    <a:pt x="161" y="15242"/>
                    <a:pt x="161" y="15262"/>
                    <a:pt x="155" y="15275"/>
                  </a:cubicBezTo>
                  <a:cubicBezTo>
                    <a:pt x="148" y="15309"/>
                    <a:pt x="148" y="15336"/>
                    <a:pt x="141" y="15362"/>
                  </a:cubicBezTo>
                  <a:lnTo>
                    <a:pt x="141" y="15376"/>
                  </a:lnTo>
                  <a:cubicBezTo>
                    <a:pt x="128" y="15409"/>
                    <a:pt x="121" y="15449"/>
                    <a:pt x="114" y="15489"/>
                  </a:cubicBezTo>
                  <a:cubicBezTo>
                    <a:pt x="108" y="15536"/>
                    <a:pt x="101" y="15583"/>
                    <a:pt x="94" y="15630"/>
                  </a:cubicBezTo>
                  <a:lnTo>
                    <a:pt x="94" y="15650"/>
                  </a:lnTo>
                  <a:cubicBezTo>
                    <a:pt x="88" y="15683"/>
                    <a:pt x="81" y="15717"/>
                    <a:pt x="74" y="15757"/>
                  </a:cubicBezTo>
                  <a:cubicBezTo>
                    <a:pt x="74" y="15764"/>
                    <a:pt x="68" y="15817"/>
                    <a:pt x="68" y="15837"/>
                  </a:cubicBezTo>
                  <a:cubicBezTo>
                    <a:pt x="54" y="15904"/>
                    <a:pt x="48" y="15978"/>
                    <a:pt x="41" y="16045"/>
                  </a:cubicBezTo>
                  <a:cubicBezTo>
                    <a:pt x="34" y="16138"/>
                    <a:pt x="27" y="16232"/>
                    <a:pt x="21" y="16332"/>
                  </a:cubicBezTo>
                  <a:cubicBezTo>
                    <a:pt x="21" y="16332"/>
                    <a:pt x="21" y="16339"/>
                    <a:pt x="21" y="16346"/>
                  </a:cubicBezTo>
                  <a:cubicBezTo>
                    <a:pt x="7" y="16560"/>
                    <a:pt x="1" y="16781"/>
                    <a:pt x="7" y="16995"/>
                  </a:cubicBezTo>
                  <a:cubicBezTo>
                    <a:pt x="14" y="17169"/>
                    <a:pt x="21" y="17336"/>
                    <a:pt x="27" y="17517"/>
                  </a:cubicBezTo>
                  <a:lnTo>
                    <a:pt x="34" y="17590"/>
                  </a:lnTo>
                  <a:cubicBezTo>
                    <a:pt x="41" y="17737"/>
                    <a:pt x="61" y="17885"/>
                    <a:pt x="74" y="18045"/>
                  </a:cubicBezTo>
                  <a:cubicBezTo>
                    <a:pt x="81" y="18072"/>
                    <a:pt x="81" y="18099"/>
                    <a:pt x="88" y="18132"/>
                  </a:cubicBezTo>
                  <a:cubicBezTo>
                    <a:pt x="94" y="18219"/>
                    <a:pt x="108" y="18313"/>
                    <a:pt x="121" y="18413"/>
                  </a:cubicBezTo>
                  <a:lnTo>
                    <a:pt x="141" y="18514"/>
                  </a:lnTo>
                  <a:cubicBezTo>
                    <a:pt x="141" y="18547"/>
                    <a:pt x="148" y="18574"/>
                    <a:pt x="155" y="18601"/>
                  </a:cubicBezTo>
                  <a:cubicBezTo>
                    <a:pt x="155" y="18621"/>
                    <a:pt x="161" y="18641"/>
                    <a:pt x="161" y="18654"/>
                  </a:cubicBezTo>
                  <a:cubicBezTo>
                    <a:pt x="175" y="18714"/>
                    <a:pt x="188" y="18781"/>
                    <a:pt x="195" y="18841"/>
                  </a:cubicBezTo>
                  <a:cubicBezTo>
                    <a:pt x="195" y="18841"/>
                    <a:pt x="215" y="18928"/>
                    <a:pt x="221" y="18955"/>
                  </a:cubicBezTo>
                  <a:cubicBezTo>
                    <a:pt x="235" y="19035"/>
                    <a:pt x="255" y="19116"/>
                    <a:pt x="275" y="19196"/>
                  </a:cubicBezTo>
                  <a:cubicBezTo>
                    <a:pt x="275" y="19216"/>
                    <a:pt x="282" y="19236"/>
                    <a:pt x="288" y="19256"/>
                  </a:cubicBezTo>
                  <a:cubicBezTo>
                    <a:pt x="308" y="19357"/>
                    <a:pt x="335" y="19450"/>
                    <a:pt x="362" y="19551"/>
                  </a:cubicBezTo>
                  <a:lnTo>
                    <a:pt x="382" y="19631"/>
                  </a:lnTo>
                  <a:cubicBezTo>
                    <a:pt x="402" y="19704"/>
                    <a:pt x="429" y="19778"/>
                    <a:pt x="449" y="19845"/>
                  </a:cubicBezTo>
                  <a:lnTo>
                    <a:pt x="476" y="19939"/>
                  </a:lnTo>
                  <a:cubicBezTo>
                    <a:pt x="496" y="20006"/>
                    <a:pt x="523" y="20072"/>
                    <a:pt x="543" y="20139"/>
                  </a:cubicBezTo>
                  <a:lnTo>
                    <a:pt x="576" y="20226"/>
                  </a:lnTo>
                  <a:cubicBezTo>
                    <a:pt x="603" y="20300"/>
                    <a:pt x="630" y="20374"/>
                    <a:pt x="656" y="20440"/>
                  </a:cubicBezTo>
                  <a:lnTo>
                    <a:pt x="683" y="20514"/>
                  </a:lnTo>
                  <a:cubicBezTo>
                    <a:pt x="717" y="20601"/>
                    <a:pt x="750" y="20688"/>
                    <a:pt x="790" y="20775"/>
                  </a:cubicBezTo>
                  <a:cubicBezTo>
                    <a:pt x="790" y="20782"/>
                    <a:pt x="797" y="20782"/>
                    <a:pt x="797" y="20788"/>
                  </a:cubicBezTo>
                  <a:cubicBezTo>
                    <a:pt x="957" y="21170"/>
                    <a:pt x="1151" y="21538"/>
                    <a:pt x="1372" y="21892"/>
                  </a:cubicBezTo>
                  <a:lnTo>
                    <a:pt x="1406" y="21953"/>
                  </a:lnTo>
                  <a:cubicBezTo>
                    <a:pt x="1479" y="22073"/>
                    <a:pt x="1560" y="22193"/>
                    <a:pt x="1640" y="22314"/>
                  </a:cubicBezTo>
                  <a:lnTo>
                    <a:pt x="1667" y="22347"/>
                  </a:lnTo>
                  <a:cubicBezTo>
                    <a:pt x="1874" y="22655"/>
                    <a:pt x="2108" y="22956"/>
                    <a:pt x="2362" y="23237"/>
                  </a:cubicBezTo>
                  <a:lnTo>
                    <a:pt x="2416" y="23297"/>
                  </a:lnTo>
                  <a:cubicBezTo>
                    <a:pt x="2449" y="23337"/>
                    <a:pt x="2483" y="23378"/>
                    <a:pt x="2523" y="23411"/>
                  </a:cubicBezTo>
                  <a:lnTo>
                    <a:pt x="2570" y="23465"/>
                  </a:lnTo>
                  <a:cubicBezTo>
                    <a:pt x="2577" y="23478"/>
                    <a:pt x="2590" y="23485"/>
                    <a:pt x="2597" y="23498"/>
                  </a:cubicBezTo>
                  <a:cubicBezTo>
                    <a:pt x="2684" y="23592"/>
                    <a:pt x="2777" y="23685"/>
                    <a:pt x="2864" y="23772"/>
                  </a:cubicBezTo>
                  <a:lnTo>
                    <a:pt x="2904" y="23813"/>
                  </a:lnTo>
                  <a:cubicBezTo>
                    <a:pt x="2991" y="23900"/>
                    <a:pt x="3085" y="23986"/>
                    <a:pt x="3172" y="24067"/>
                  </a:cubicBezTo>
                  <a:lnTo>
                    <a:pt x="3226" y="24114"/>
                  </a:lnTo>
                  <a:cubicBezTo>
                    <a:pt x="3319" y="24201"/>
                    <a:pt x="3420" y="24281"/>
                    <a:pt x="3520" y="24368"/>
                  </a:cubicBezTo>
                  <a:lnTo>
                    <a:pt x="3594" y="24428"/>
                  </a:lnTo>
                  <a:cubicBezTo>
                    <a:pt x="3694" y="24515"/>
                    <a:pt x="3801" y="24602"/>
                    <a:pt x="3908" y="24689"/>
                  </a:cubicBezTo>
                  <a:cubicBezTo>
                    <a:pt x="3982" y="24743"/>
                    <a:pt x="4055" y="24803"/>
                    <a:pt x="4135" y="24863"/>
                  </a:cubicBezTo>
                  <a:cubicBezTo>
                    <a:pt x="4176" y="24890"/>
                    <a:pt x="4209" y="24916"/>
                    <a:pt x="4249" y="24937"/>
                  </a:cubicBezTo>
                  <a:lnTo>
                    <a:pt x="4296" y="24977"/>
                  </a:lnTo>
                  <a:cubicBezTo>
                    <a:pt x="4323" y="24997"/>
                    <a:pt x="4356" y="25017"/>
                    <a:pt x="4383" y="25037"/>
                  </a:cubicBezTo>
                  <a:cubicBezTo>
                    <a:pt x="4417" y="25057"/>
                    <a:pt x="4450" y="25077"/>
                    <a:pt x="4483" y="25104"/>
                  </a:cubicBezTo>
                  <a:lnTo>
                    <a:pt x="4537" y="25137"/>
                  </a:lnTo>
                  <a:cubicBezTo>
                    <a:pt x="4557" y="25151"/>
                    <a:pt x="4584" y="25171"/>
                    <a:pt x="4611" y="25184"/>
                  </a:cubicBezTo>
                  <a:lnTo>
                    <a:pt x="4631" y="25197"/>
                  </a:lnTo>
                  <a:cubicBezTo>
                    <a:pt x="4691" y="25238"/>
                    <a:pt x="4751" y="25271"/>
                    <a:pt x="4818" y="25311"/>
                  </a:cubicBezTo>
                  <a:cubicBezTo>
                    <a:pt x="4818" y="25311"/>
                    <a:pt x="4871" y="25351"/>
                    <a:pt x="4892" y="25358"/>
                  </a:cubicBezTo>
                  <a:cubicBezTo>
                    <a:pt x="4952" y="25398"/>
                    <a:pt x="5019" y="25432"/>
                    <a:pt x="5079" y="25465"/>
                  </a:cubicBezTo>
                  <a:cubicBezTo>
                    <a:pt x="5079" y="25465"/>
                    <a:pt x="5146" y="25505"/>
                    <a:pt x="5166" y="25519"/>
                  </a:cubicBezTo>
                  <a:cubicBezTo>
                    <a:pt x="5213" y="25539"/>
                    <a:pt x="5253" y="25565"/>
                    <a:pt x="5293" y="25586"/>
                  </a:cubicBezTo>
                  <a:lnTo>
                    <a:pt x="5320" y="25599"/>
                  </a:lnTo>
                  <a:cubicBezTo>
                    <a:pt x="5454" y="25673"/>
                    <a:pt x="5581" y="25733"/>
                    <a:pt x="5694" y="25786"/>
                  </a:cubicBezTo>
                  <a:cubicBezTo>
                    <a:pt x="5701" y="25793"/>
                    <a:pt x="5708" y="25793"/>
                    <a:pt x="5708" y="25793"/>
                  </a:cubicBezTo>
                  <a:cubicBezTo>
                    <a:pt x="5768" y="25820"/>
                    <a:pt x="5822" y="25846"/>
                    <a:pt x="5875" y="25873"/>
                  </a:cubicBezTo>
                  <a:cubicBezTo>
                    <a:pt x="5875" y="25873"/>
                    <a:pt x="5969" y="25913"/>
                    <a:pt x="5995" y="25927"/>
                  </a:cubicBezTo>
                  <a:cubicBezTo>
                    <a:pt x="6042" y="25947"/>
                    <a:pt x="6082" y="25960"/>
                    <a:pt x="6129" y="25980"/>
                  </a:cubicBezTo>
                  <a:lnTo>
                    <a:pt x="6183" y="26000"/>
                  </a:lnTo>
                  <a:cubicBezTo>
                    <a:pt x="6216" y="26020"/>
                    <a:pt x="6250" y="26034"/>
                    <a:pt x="6283" y="26047"/>
                  </a:cubicBezTo>
                  <a:cubicBezTo>
                    <a:pt x="6317" y="26061"/>
                    <a:pt x="6350" y="26074"/>
                    <a:pt x="6384" y="26081"/>
                  </a:cubicBezTo>
                  <a:lnTo>
                    <a:pt x="6404" y="26094"/>
                  </a:lnTo>
                  <a:cubicBezTo>
                    <a:pt x="6464" y="26114"/>
                    <a:pt x="6531" y="26141"/>
                    <a:pt x="6598" y="26161"/>
                  </a:cubicBezTo>
                  <a:lnTo>
                    <a:pt x="6658" y="26188"/>
                  </a:lnTo>
                  <a:cubicBezTo>
                    <a:pt x="6825" y="26241"/>
                    <a:pt x="6972" y="26295"/>
                    <a:pt x="7113" y="26335"/>
                  </a:cubicBezTo>
                  <a:cubicBezTo>
                    <a:pt x="7213" y="26362"/>
                    <a:pt x="7314" y="26395"/>
                    <a:pt x="7421" y="26422"/>
                  </a:cubicBezTo>
                  <a:cubicBezTo>
                    <a:pt x="7748" y="26509"/>
                    <a:pt x="8090" y="26582"/>
                    <a:pt x="8438" y="26636"/>
                  </a:cubicBezTo>
                  <a:cubicBezTo>
                    <a:pt x="8364" y="27138"/>
                    <a:pt x="8331" y="27640"/>
                    <a:pt x="8337" y="28141"/>
                  </a:cubicBezTo>
                  <a:cubicBezTo>
                    <a:pt x="7802" y="28141"/>
                    <a:pt x="7260" y="28228"/>
                    <a:pt x="6725" y="28402"/>
                  </a:cubicBezTo>
                  <a:cubicBezTo>
                    <a:pt x="6711" y="28402"/>
                    <a:pt x="6698" y="28409"/>
                    <a:pt x="6685" y="28409"/>
                  </a:cubicBezTo>
                  <a:cubicBezTo>
                    <a:pt x="6537" y="28463"/>
                    <a:pt x="6390" y="28516"/>
                    <a:pt x="6236" y="28576"/>
                  </a:cubicBezTo>
                  <a:cubicBezTo>
                    <a:pt x="5955" y="28697"/>
                    <a:pt x="5688" y="28830"/>
                    <a:pt x="5433" y="28991"/>
                  </a:cubicBezTo>
                  <a:cubicBezTo>
                    <a:pt x="5380" y="29018"/>
                    <a:pt x="5333" y="29051"/>
                    <a:pt x="5286" y="29085"/>
                  </a:cubicBezTo>
                  <a:cubicBezTo>
                    <a:pt x="4390" y="29667"/>
                    <a:pt x="3714" y="30450"/>
                    <a:pt x="3339" y="31353"/>
                  </a:cubicBezTo>
                  <a:cubicBezTo>
                    <a:pt x="3145" y="31828"/>
                    <a:pt x="3232" y="32370"/>
                    <a:pt x="3573" y="32758"/>
                  </a:cubicBezTo>
                  <a:cubicBezTo>
                    <a:pt x="3801" y="33005"/>
                    <a:pt x="4102" y="33159"/>
                    <a:pt x="4423" y="33199"/>
                  </a:cubicBezTo>
                  <a:cubicBezTo>
                    <a:pt x="4437" y="33547"/>
                    <a:pt x="4550" y="33815"/>
                    <a:pt x="4631" y="33969"/>
                  </a:cubicBezTo>
                  <a:cubicBezTo>
                    <a:pt x="4938" y="34544"/>
                    <a:pt x="5527" y="34892"/>
                    <a:pt x="6203" y="34892"/>
                  </a:cubicBezTo>
                  <a:cubicBezTo>
                    <a:pt x="6644" y="34892"/>
                    <a:pt x="7046" y="34745"/>
                    <a:pt x="7354" y="34591"/>
                  </a:cubicBezTo>
                  <a:cubicBezTo>
                    <a:pt x="7682" y="34926"/>
                    <a:pt x="8143" y="35126"/>
                    <a:pt x="8658" y="35126"/>
                  </a:cubicBezTo>
                  <a:cubicBezTo>
                    <a:pt x="8886" y="35126"/>
                    <a:pt x="9107" y="35086"/>
                    <a:pt x="9314" y="35006"/>
                  </a:cubicBezTo>
                  <a:cubicBezTo>
                    <a:pt x="9836" y="34819"/>
                    <a:pt x="10164" y="34464"/>
                    <a:pt x="10378" y="34230"/>
                  </a:cubicBezTo>
                  <a:lnTo>
                    <a:pt x="10411" y="34203"/>
                  </a:lnTo>
                  <a:cubicBezTo>
                    <a:pt x="11723" y="32785"/>
                    <a:pt x="13496" y="31828"/>
                    <a:pt x="15403" y="31500"/>
                  </a:cubicBezTo>
                  <a:cubicBezTo>
                    <a:pt x="15931" y="31406"/>
                    <a:pt x="16353" y="31012"/>
                    <a:pt x="16473" y="30490"/>
                  </a:cubicBezTo>
                  <a:cubicBezTo>
                    <a:pt x="16600" y="29968"/>
                    <a:pt x="16399" y="29419"/>
                    <a:pt x="15965" y="29105"/>
                  </a:cubicBezTo>
                  <a:cubicBezTo>
                    <a:pt x="15684" y="28897"/>
                    <a:pt x="15376" y="28723"/>
                    <a:pt x="15055" y="28596"/>
                  </a:cubicBezTo>
                  <a:cubicBezTo>
                    <a:pt x="14907" y="28536"/>
                    <a:pt x="14760" y="28483"/>
                    <a:pt x="14613" y="28442"/>
                  </a:cubicBezTo>
                  <a:cubicBezTo>
                    <a:pt x="14473" y="28402"/>
                    <a:pt x="14325" y="28369"/>
                    <a:pt x="14178" y="28342"/>
                  </a:cubicBezTo>
                  <a:cubicBezTo>
                    <a:pt x="14145" y="28335"/>
                    <a:pt x="14111" y="28329"/>
                    <a:pt x="14078" y="28322"/>
                  </a:cubicBezTo>
                  <a:cubicBezTo>
                    <a:pt x="14145" y="28148"/>
                    <a:pt x="14238" y="27967"/>
                    <a:pt x="14345" y="27780"/>
                  </a:cubicBezTo>
                  <a:cubicBezTo>
                    <a:pt x="14452" y="27606"/>
                    <a:pt x="14566" y="27425"/>
                    <a:pt x="14693" y="27251"/>
                  </a:cubicBezTo>
                  <a:cubicBezTo>
                    <a:pt x="14881" y="27272"/>
                    <a:pt x="15068" y="27292"/>
                    <a:pt x="15262" y="27305"/>
                  </a:cubicBezTo>
                  <a:cubicBezTo>
                    <a:pt x="15463" y="27318"/>
                    <a:pt x="15657" y="27332"/>
                    <a:pt x="15864" y="27345"/>
                  </a:cubicBezTo>
                  <a:lnTo>
                    <a:pt x="15898" y="27345"/>
                  </a:lnTo>
                  <a:lnTo>
                    <a:pt x="16025" y="27352"/>
                  </a:lnTo>
                  <a:cubicBezTo>
                    <a:pt x="16018" y="27359"/>
                    <a:pt x="16011" y="27372"/>
                    <a:pt x="16005" y="27385"/>
                  </a:cubicBezTo>
                  <a:cubicBezTo>
                    <a:pt x="15784" y="27860"/>
                    <a:pt x="15857" y="28422"/>
                    <a:pt x="16199" y="28817"/>
                  </a:cubicBezTo>
                  <a:cubicBezTo>
                    <a:pt x="16460" y="29125"/>
                    <a:pt x="16834" y="29292"/>
                    <a:pt x="17216" y="29292"/>
                  </a:cubicBezTo>
                  <a:cubicBezTo>
                    <a:pt x="17336" y="29292"/>
                    <a:pt x="17463" y="29272"/>
                    <a:pt x="17584" y="29239"/>
                  </a:cubicBezTo>
                  <a:cubicBezTo>
                    <a:pt x="18052" y="29105"/>
                    <a:pt x="18540" y="28971"/>
                    <a:pt x="18949" y="28971"/>
                  </a:cubicBezTo>
                  <a:cubicBezTo>
                    <a:pt x="19230" y="28971"/>
                    <a:pt x="19484" y="29045"/>
                    <a:pt x="19591" y="29158"/>
                  </a:cubicBezTo>
                  <a:cubicBezTo>
                    <a:pt x="19678" y="29245"/>
                    <a:pt x="19778" y="29453"/>
                    <a:pt x="19879" y="29647"/>
                  </a:cubicBezTo>
                  <a:cubicBezTo>
                    <a:pt x="20019" y="29928"/>
                    <a:pt x="20180" y="30242"/>
                    <a:pt x="20420" y="30557"/>
                  </a:cubicBezTo>
                  <a:cubicBezTo>
                    <a:pt x="21043" y="31353"/>
                    <a:pt x="22040" y="31828"/>
                    <a:pt x="23083" y="31828"/>
                  </a:cubicBezTo>
                  <a:cubicBezTo>
                    <a:pt x="23572" y="31828"/>
                    <a:pt x="24047" y="31721"/>
                    <a:pt x="24475" y="31520"/>
                  </a:cubicBezTo>
                  <a:cubicBezTo>
                    <a:pt x="24803" y="31366"/>
                    <a:pt x="25057" y="31085"/>
                    <a:pt x="25171" y="30737"/>
                  </a:cubicBezTo>
                  <a:cubicBezTo>
                    <a:pt x="26348" y="30463"/>
                    <a:pt x="27265" y="29566"/>
                    <a:pt x="27426" y="28456"/>
                  </a:cubicBezTo>
                  <a:cubicBezTo>
                    <a:pt x="27486" y="28081"/>
                    <a:pt x="27379" y="27700"/>
                    <a:pt x="27131" y="27405"/>
                  </a:cubicBezTo>
                  <a:cubicBezTo>
                    <a:pt x="26890" y="27118"/>
                    <a:pt x="26536" y="26937"/>
                    <a:pt x="26154" y="26924"/>
                  </a:cubicBezTo>
                  <a:cubicBezTo>
                    <a:pt x="25934" y="26917"/>
                    <a:pt x="25713" y="26904"/>
                    <a:pt x="25492" y="26897"/>
                  </a:cubicBezTo>
                  <a:lnTo>
                    <a:pt x="25459" y="26897"/>
                  </a:lnTo>
                  <a:cubicBezTo>
                    <a:pt x="25331" y="26890"/>
                    <a:pt x="25204" y="26884"/>
                    <a:pt x="25077" y="26877"/>
                  </a:cubicBezTo>
                  <a:cubicBezTo>
                    <a:pt x="25070" y="26877"/>
                    <a:pt x="24930" y="26870"/>
                    <a:pt x="24876" y="26870"/>
                  </a:cubicBezTo>
                  <a:cubicBezTo>
                    <a:pt x="25686" y="25652"/>
                    <a:pt x="25713" y="24642"/>
                    <a:pt x="25579" y="23993"/>
                  </a:cubicBezTo>
                  <a:cubicBezTo>
                    <a:pt x="25311" y="22709"/>
                    <a:pt x="24174" y="21725"/>
                    <a:pt x="22762" y="21471"/>
                  </a:cubicBezTo>
                  <a:cubicBezTo>
                    <a:pt x="22789" y="21290"/>
                    <a:pt x="22816" y="21116"/>
                    <a:pt x="22836" y="20956"/>
                  </a:cubicBezTo>
                  <a:lnTo>
                    <a:pt x="22842" y="20909"/>
                  </a:lnTo>
                  <a:cubicBezTo>
                    <a:pt x="22869" y="20735"/>
                    <a:pt x="22889" y="20548"/>
                    <a:pt x="22909" y="20353"/>
                  </a:cubicBezTo>
                  <a:lnTo>
                    <a:pt x="22916" y="20287"/>
                  </a:lnTo>
                  <a:cubicBezTo>
                    <a:pt x="22936" y="20086"/>
                    <a:pt x="22956" y="19892"/>
                    <a:pt x="22970" y="19698"/>
                  </a:cubicBezTo>
                  <a:cubicBezTo>
                    <a:pt x="22970" y="19698"/>
                    <a:pt x="22976" y="19664"/>
                    <a:pt x="22976" y="19651"/>
                  </a:cubicBezTo>
                  <a:cubicBezTo>
                    <a:pt x="22983" y="19504"/>
                    <a:pt x="22996" y="19350"/>
                    <a:pt x="23003" y="19203"/>
                  </a:cubicBezTo>
                  <a:cubicBezTo>
                    <a:pt x="23003" y="19196"/>
                    <a:pt x="23003" y="19142"/>
                    <a:pt x="23003" y="19142"/>
                  </a:cubicBezTo>
                  <a:cubicBezTo>
                    <a:pt x="23010" y="19042"/>
                    <a:pt x="23010" y="18942"/>
                    <a:pt x="23016" y="18841"/>
                  </a:cubicBezTo>
                  <a:lnTo>
                    <a:pt x="23016" y="18748"/>
                  </a:lnTo>
                  <a:cubicBezTo>
                    <a:pt x="23023" y="18654"/>
                    <a:pt x="23023" y="18560"/>
                    <a:pt x="23023" y="18473"/>
                  </a:cubicBezTo>
                  <a:cubicBezTo>
                    <a:pt x="23023" y="18427"/>
                    <a:pt x="23023" y="18233"/>
                    <a:pt x="23023" y="18233"/>
                  </a:cubicBezTo>
                  <a:cubicBezTo>
                    <a:pt x="23023" y="18186"/>
                    <a:pt x="23023" y="18132"/>
                    <a:pt x="23023" y="18085"/>
                  </a:cubicBezTo>
                  <a:cubicBezTo>
                    <a:pt x="23023" y="17958"/>
                    <a:pt x="23023" y="17831"/>
                    <a:pt x="23016" y="17711"/>
                  </a:cubicBezTo>
                  <a:lnTo>
                    <a:pt x="23016" y="17644"/>
                  </a:lnTo>
                  <a:cubicBezTo>
                    <a:pt x="23010" y="17530"/>
                    <a:pt x="23010" y="17416"/>
                    <a:pt x="23003" y="17303"/>
                  </a:cubicBezTo>
                  <a:cubicBezTo>
                    <a:pt x="23003" y="17303"/>
                    <a:pt x="22996" y="17202"/>
                    <a:pt x="22996" y="17189"/>
                  </a:cubicBezTo>
                  <a:lnTo>
                    <a:pt x="22996" y="17189"/>
                  </a:lnTo>
                  <a:cubicBezTo>
                    <a:pt x="23558" y="17303"/>
                    <a:pt x="24100" y="17383"/>
                    <a:pt x="24595" y="17436"/>
                  </a:cubicBezTo>
                  <a:cubicBezTo>
                    <a:pt x="25151" y="18159"/>
                    <a:pt x="26027" y="18714"/>
                    <a:pt x="26897" y="18848"/>
                  </a:cubicBezTo>
                  <a:cubicBezTo>
                    <a:pt x="27051" y="18875"/>
                    <a:pt x="27211" y="18882"/>
                    <a:pt x="27372" y="18882"/>
                  </a:cubicBezTo>
                  <a:cubicBezTo>
                    <a:pt x="28396" y="18882"/>
                    <a:pt x="29373" y="18407"/>
                    <a:pt x="29988" y="17604"/>
                  </a:cubicBezTo>
                  <a:cubicBezTo>
                    <a:pt x="30276" y="17229"/>
                    <a:pt x="30343" y="16741"/>
                    <a:pt x="30175" y="16306"/>
                  </a:cubicBezTo>
                  <a:cubicBezTo>
                    <a:pt x="30142" y="16225"/>
                    <a:pt x="30109" y="16152"/>
                    <a:pt x="30068" y="16085"/>
                  </a:cubicBezTo>
                  <a:cubicBezTo>
                    <a:pt x="30497" y="15570"/>
                    <a:pt x="30737" y="14921"/>
                    <a:pt x="30717" y="14258"/>
                  </a:cubicBezTo>
                  <a:cubicBezTo>
                    <a:pt x="30711" y="13951"/>
                    <a:pt x="30597" y="13670"/>
                    <a:pt x="30410" y="13442"/>
                  </a:cubicBezTo>
                  <a:cubicBezTo>
                    <a:pt x="30530" y="12860"/>
                    <a:pt x="30450" y="12258"/>
                    <a:pt x="30155" y="11729"/>
                  </a:cubicBezTo>
                  <a:cubicBezTo>
                    <a:pt x="29975" y="11408"/>
                    <a:pt x="29667" y="11174"/>
                    <a:pt x="29312" y="11080"/>
                  </a:cubicBezTo>
                  <a:cubicBezTo>
                    <a:pt x="29205" y="11054"/>
                    <a:pt x="29098" y="11040"/>
                    <a:pt x="28991" y="11040"/>
                  </a:cubicBezTo>
                  <a:cubicBezTo>
                    <a:pt x="28737" y="11040"/>
                    <a:pt x="28483" y="11114"/>
                    <a:pt x="28269" y="11254"/>
                  </a:cubicBezTo>
                  <a:cubicBezTo>
                    <a:pt x="28115" y="11348"/>
                    <a:pt x="27961" y="11435"/>
                    <a:pt x="27787" y="11508"/>
                  </a:cubicBezTo>
                  <a:cubicBezTo>
                    <a:pt x="27519" y="11100"/>
                    <a:pt x="27071" y="10813"/>
                    <a:pt x="26542" y="10773"/>
                  </a:cubicBezTo>
                  <a:cubicBezTo>
                    <a:pt x="26496" y="10766"/>
                    <a:pt x="26455" y="10766"/>
                    <a:pt x="26409" y="10766"/>
                  </a:cubicBezTo>
                  <a:lnTo>
                    <a:pt x="26342" y="10766"/>
                  </a:lnTo>
                  <a:cubicBezTo>
                    <a:pt x="26716" y="10625"/>
                    <a:pt x="27091" y="10471"/>
                    <a:pt x="27452" y="10304"/>
                  </a:cubicBezTo>
                  <a:cubicBezTo>
                    <a:pt x="28362" y="9896"/>
                    <a:pt x="29025" y="9468"/>
                    <a:pt x="29533" y="8966"/>
                  </a:cubicBezTo>
                  <a:cubicBezTo>
                    <a:pt x="29814" y="8698"/>
                    <a:pt x="30042" y="8404"/>
                    <a:pt x="30222" y="8096"/>
                  </a:cubicBezTo>
                  <a:cubicBezTo>
                    <a:pt x="30410" y="7775"/>
                    <a:pt x="30463" y="7407"/>
                    <a:pt x="30396" y="7059"/>
                  </a:cubicBezTo>
                  <a:cubicBezTo>
                    <a:pt x="30510" y="6972"/>
                    <a:pt x="30610" y="6865"/>
                    <a:pt x="30697" y="6751"/>
                  </a:cubicBezTo>
                  <a:cubicBezTo>
                    <a:pt x="30858" y="6524"/>
                    <a:pt x="30958" y="6263"/>
                    <a:pt x="31005" y="5962"/>
                  </a:cubicBezTo>
                  <a:cubicBezTo>
                    <a:pt x="31045" y="5708"/>
                    <a:pt x="31039" y="5453"/>
                    <a:pt x="30998" y="5206"/>
                  </a:cubicBezTo>
                  <a:cubicBezTo>
                    <a:pt x="31146" y="4831"/>
                    <a:pt x="31212" y="4423"/>
                    <a:pt x="31199" y="4015"/>
                  </a:cubicBezTo>
                  <a:cubicBezTo>
                    <a:pt x="31179" y="3018"/>
                    <a:pt x="30697" y="2155"/>
                    <a:pt x="29908" y="1700"/>
                  </a:cubicBezTo>
                  <a:cubicBezTo>
                    <a:pt x="29861" y="1680"/>
                    <a:pt x="29821" y="1653"/>
                    <a:pt x="29774" y="1633"/>
                  </a:cubicBezTo>
                  <a:cubicBezTo>
                    <a:pt x="29714" y="1560"/>
                    <a:pt x="29654" y="1493"/>
                    <a:pt x="29593" y="1426"/>
                  </a:cubicBezTo>
                  <a:cubicBezTo>
                    <a:pt x="29132" y="964"/>
                    <a:pt x="28650" y="870"/>
                    <a:pt x="28329" y="870"/>
                  </a:cubicBezTo>
                  <a:cubicBezTo>
                    <a:pt x="28222" y="870"/>
                    <a:pt x="28115" y="877"/>
                    <a:pt x="28008" y="904"/>
                  </a:cubicBezTo>
                  <a:cubicBezTo>
                    <a:pt x="27660" y="971"/>
                    <a:pt x="27211" y="1178"/>
                    <a:pt x="26897" y="1740"/>
                  </a:cubicBezTo>
                  <a:cubicBezTo>
                    <a:pt x="26710" y="1680"/>
                    <a:pt x="26529" y="1653"/>
                    <a:pt x="26348" y="1653"/>
                  </a:cubicBezTo>
                  <a:cubicBezTo>
                    <a:pt x="25927" y="1653"/>
                    <a:pt x="25539" y="1814"/>
                    <a:pt x="25258" y="2101"/>
                  </a:cubicBezTo>
                  <a:cubicBezTo>
                    <a:pt x="25144" y="2215"/>
                    <a:pt x="25057" y="2342"/>
                    <a:pt x="24983" y="2483"/>
                  </a:cubicBezTo>
                  <a:cubicBezTo>
                    <a:pt x="24040" y="2744"/>
                    <a:pt x="23023" y="2884"/>
                    <a:pt x="21999" y="2884"/>
                  </a:cubicBezTo>
                  <a:cubicBezTo>
                    <a:pt x="21130" y="2884"/>
                    <a:pt x="20260" y="2791"/>
                    <a:pt x="19417" y="2597"/>
                  </a:cubicBezTo>
                  <a:cubicBezTo>
                    <a:pt x="19209" y="2409"/>
                    <a:pt x="18995" y="2229"/>
                    <a:pt x="18775" y="2061"/>
                  </a:cubicBezTo>
                  <a:cubicBezTo>
                    <a:pt x="18895" y="1613"/>
                    <a:pt x="18788" y="1131"/>
                    <a:pt x="18460" y="783"/>
                  </a:cubicBezTo>
                  <a:cubicBezTo>
                    <a:pt x="17998" y="282"/>
                    <a:pt x="17329" y="1"/>
                    <a:pt x="16640" y="1"/>
                  </a:cubicBezTo>
                  <a:close/>
                </a:path>
              </a:pathLst>
            </a:custGeom>
            <a:solidFill>
              <a:schemeClr val="accent6"/>
            </a:solidFill>
            <a:ln>
              <a:noFill/>
            </a:ln>
            <a:effectLst>
              <a:outerShdw blurRad="57150" dist="19050" dir="5400000" algn="bl" rotWithShape="0">
                <a:schemeClr val="lt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1" name="Google Shape;3901;p40"/>
            <p:cNvSpPr/>
            <p:nvPr/>
          </p:nvSpPr>
          <p:spPr>
            <a:xfrm>
              <a:off x="2153475" y="2720075"/>
              <a:ext cx="236875" cy="138075"/>
            </a:xfrm>
            <a:custGeom>
              <a:avLst/>
              <a:gdLst/>
              <a:ahLst/>
              <a:cxnLst/>
              <a:rect l="l" t="t" r="r" b="b"/>
              <a:pathLst>
                <a:path w="9475" h="5523" extrusionOk="0">
                  <a:moveTo>
                    <a:pt x="0" y="1"/>
                  </a:moveTo>
                  <a:lnTo>
                    <a:pt x="0" y="1"/>
                  </a:lnTo>
                  <a:cubicBezTo>
                    <a:pt x="94" y="944"/>
                    <a:pt x="275" y="1901"/>
                    <a:pt x="609" y="2791"/>
                  </a:cubicBezTo>
                  <a:cubicBezTo>
                    <a:pt x="1880" y="3714"/>
                    <a:pt x="3908" y="4008"/>
                    <a:pt x="5473" y="4149"/>
                  </a:cubicBezTo>
                  <a:cubicBezTo>
                    <a:pt x="5707" y="4798"/>
                    <a:pt x="6490" y="5400"/>
                    <a:pt x="7173" y="5500"/>
                  </a:cubicBezTo>
                  <a:cubicBezTo>
                    <a:pt x="7266" y="5515"/>
                    <a:pt x="7360" y="5522"/>
                    <a:pt x="7454" y="5522"/>
                  </a:cubicBezTo>
                  <a:cubicBezTo>
                    <a:pt x="8049" y="5522"/>
                    <a:pt x="8641" y="5238"/>
                    <a:pt x="8999" y="4764"/>
                  </a:cubicBezTo>
                  <a:cubicBezTo>
                    <a:pt x="8069" y="4597"/>
                    <a:pt x="7026" y="4363"/>
                    <a:pt x="6510" y="3560"/>
                  </a:cubicBezTo>
                  <a:lnTo>
                    <a:pt x="6510" y="3560"/>
                  </a:lnTo>
                  <a:cubicBezTo>
                    <a:pt x="6878" y="3723"/>
                    <a:pt x="7283" y="3824"/>
                    <a:pt x="7682" y="3824"/>
                  </a:cubicBezTo>
                  <a:cubicBezTo>
                    <a:pt x="7921" y="3824"/>
                    <a:pt x="8158" y="3788"/>
                    <a:pt x="8384" y="3707"/>
                  </a:cubicBezTo>
                  <a:cubicBezTo>
                    <a:pt x="8986" y="3493"/>
                    <a:pt x="9474" y="2911"/>
                    <a:pt x="9454" y="2275"/>
                  </a:cubicBezTo>
                  <a:lnTo>
                    <a:pt x="9454" y="2275"/>
                  </a:lnTo>
                  <a:cubicBezTo>
                    <a:pt x="8918" y="2546"/>
                    <a:pt x="8316" y="2682"/>
                    <a:pt x="7714" y="2682"/>
                  </a:cubicBezTo>
                  <a:cubicBezTo>
                    <a:pt x="7316" y="2682"/>
                    <a:pt x="6917" y="2623"/>
                    <a:pt x="6537" y="2503"/>
                  </a:cubicBezTo>
                  <a:lnTo>
                    <a:pt x="6537" y="2503"/>
                  </a:lnTo>
                  <a:cubicBezTo>
                    <a:pt x="6692" y="2517"/>
                    <a:pt x="6849" y="2525"/>
                    <a:pt x="7005" y="2525"/>
                  </a:cubicBezTo>
                  <a:cubicBezTo>
                    <a:pt x="7539" y="2525"/>
                    <a:pt x="8070" y="2430"/>
                    <a:pt x="8504" y="2135"/>
                  </a:cubicBezTo>
                  <a:cubicBezTo>
                    <a:pt x="9073" y="1754"/>
                    <a:pt x="9394" y="951"/>
                    <a:pt x="9066" y="355"/>
                  </a:cubicBezTo>
                  <a:lnTo>
                    <a:pt x="9066" y="355"/>
                  </a:lnTo>
                  <a:cubicBezTo>
                    <a:pt x="8183" y="924"/>
                    <a:pt x="7166" y="1151"/>
                    <a:pt x="6129" y="1265"/>
                  </a:cubicBezTo>
                  <a:cubicBezTo>
                    <a:pt x="6303" y="1024"/>
                    <a:pt x="6484" y="790"/>
                    <a:pt x="6664" y="556"/>
                  </a:cubicBezTo>
                  <a:cubicBezTo>
                    <a:pt x="6718" y="489"/>
                    <a:pt x="6771" y="409"/>
                    <a:pt x="6771" y="322"/>
                  </a:cubicBezTo>
                  <a:cubicBezTo>
                    <a:pt x="6771" y="195"/>
                    <a:pt x="6644" y="94"/>
                    <a:pt x="6517" y="81"/>
                  </a:cubicBezTo>
                  <a:cubicBezTo>
                    <a:pt x="6510" y="81"/>
                    <a:pt x="6503" y="80"/>
                    <a:pt x="6497" y="80"/>
                  </a:cubicBezTo>
                  <a:cubicBezTo>
                    <a:pt x="6371" y="80"/>
                    <a:pt x="6257" y="138"/>
                    <a:pt x="6149" y="201"/>
                  </a:cubicBezTo>
                  <a:cubicBezTo>
                    <a:pt x="5687" y="482"/>
                    <a:pt x="5353" y="1058"/>
                    <a:pt x="5246" y="1593"/>
                  </a:cubicBezTo>
                  <a:cubicBezTo>
                    <a:pt x="5083" y="1604"/>
                    <a:pt x="4920" y="1609"/>
                    <a:pt x="4757" y="1609"/>
                  </a:cubicBezTo>
                  <a:cubicBezTo>
                    <a:pt x="3051" y="1609"/>
                    <a:pt x="1350" y="1039"/>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2" name="Google Shape;3902;p40"/>
            <p:cNvSpPr/>
            <p:nvPr/>
          </p:nvSpPr>
          <p:spPr>
            <a:xfrm>
              <a:off x="2085725" y="2988225"/>
              <a:ext cx="222150" cy="193450"/>
            </a:xfrm>
            <a:custGeom>
              <a:avLst/>
              <a:gdLst/>
              <a:ahLst/>
              <a:cxnLst/>
              <a:rect l="l" t="t" r="r" b="b"/>
              <a:pathLst>
                <a:path w="8886" h="7738" extrusionOk="0">
                  <a:moveTo>
                    <a:pt x="4823" y="1"/>
                  </a:moveTo>
                  <a:cubicBezTo>
                    <a:pt x="4718" y="1"/>
                    <a:pt x="4613" y="7"/>
                    <a:pt x="4510" y="20"/>
                  </a:cubicBezTo>
                  <a:cubicBezTo>
                    <a:pt x="3660" y="127"/>
                    <a:pt x="2329" y="642"/>
                    <a:pt x="1847" y="1411"/>
                  </a:cubicBezTo>
                  <a:cubicBezTo>
                    <a:pt x="1473" y="2016"/>
                    <a:pt x="1664" y="2112"/>
                    <a:pt x="2020" y="2112"/>
                  </a:cubicBezTo>
                  <a:cubicBezTo>
                    <a:pt x="2187" y="2112"/>
                    <a:pt x="2391" y="2091"/>
                    <a:pt x="2590" y="2091"/>
                  </a:cubicBezTo>
                  <a:cubicBezTo>
                    <a:pt x="2769" y="2091"/>
                    <a:pt x="2944" y="2108"/>
                    <a:pt x="3085" y="2174"/>
                  </a:cubicBezTo>
                  <a:cubicBezTo>
                    <a:pt x="3620" y="2422"/>
                    <a:pt x="3553" y="3278"/>
                    <a:pt x="3112" y="3680"/>
                  </a:cubicBezTo>
                  <a:cubicBezTo>
                    <a:pt x="2904" y="3874"/>
                    <a:pt x="2643" y="3994"/>
                    <a:pt x="2369" y="4081"/>
                  </a:cubicBezTo>
                  <a:cubicBezTo>
                    <a:pt x="2282" y="4108"/>
                    <a:pt x="2195" y="4135"/>
                    <a:pt x="2108" y="4155"/>
                  </a:cubicBezTo>
                  <a:cubicBezTo>
                    <a:pt x="1961" y="4195"/>
                    <a:pt x="1821" y="4221"/>
                    <a:pt x="1673" y="4255"/>
                  </a:cubicBezTo>
                  <a:cubicBezTo>
                    <a:pt x="1606" y="4268"/>
                    <a:pt x="1533" y="4282"/>
                    <a:pt x="1466" y="4295"/>
                  </a:cubicBezTo>
                  <a:cubicBezTo>
                    <a:pt x="1419" y="4308"/>
                    <a:pt x="1379" y="4315"/>
                    <a:pt x="1339" y="4329"/>
                  </a:cubicBezTo>
                  <a:cubicBezTo>
                    <a:pt x="790" y="4462"/>
                    <a:pt x="235" y="4703"/>
                    <a:pt x="1" y="5205"/>
                  </a:cubicBezTo>
                  <a:cubicBezTo>
                    <a:pt x="569" y="5044"/>
                    <a:pt x="1145" y="4884"/>
                    <a:pt x="1734" y="4884"/>
                  </a:cubicBezTo>
                  <a:cubicBezTo>
                    <a:pt x="2322" y="4884"/>
                    <a:pt x="2938" y="5058"/>
                    <a:pt x="3346" y="5486"/>
                  </a:cubicBezTo>
                  <a:cubicBezTo>
                    <a:pt x="3754" y="5908"/>
                    <a:pt x="3901" y="6516"/>
                    <a:pt x="4263" y="6985"/>
                  </a:cubicBezTo>
                  <a:cubicBezTo>
                    <a:pt x="4643" y="7466"/>
                    <a:pt x="5260" y="7737"/>
                    <a:pt x="5873" y="7737"/>
                  </a:cubicBezTo>
                  <a:cubicBezTo>
                    <a:pt x="6154" y="7737"/>
                    <a:pt x="6435" y="7680"/>
                    <a:pt x="6691" y="7560"/>
                  </a:cubicBezTo>
                  <a:cubicBezTo>
                    <a:pt x="6658" y="7507"/>
                    <a:pt x="6618" y="7453"/>
                    <a:pt x="6584" y="7393"/>
                  </a:cubicBezTo>
                  <a:cubicBezTo>
                    <a:pt x="6524" y="7306"/>
                    <a:pt x="6464" y="7226"/>
                    <a:pt x="6397" y="7145"/>
                  </a:cubicBezTo>
                  <a:cubicBezTo>
                    <a:pt x="6350" y="7092"/>
                    <a:pt x="6310" y="7045"/>
                    <a:pt x="6263" y="6991"/>
                  </a:cubicBezTo>
                  <a:cubicBezTo>
                    <a:pt x="6190" y="6911"/>
                    <a:pt x="6116" y="6838"/>
                    <a:pt x="6029" y="6757"/>
                  </a:cubicBezTo>
                  <a:cubicBezTo>
                    <a:pt x="5815" y="6563"/>
                    <a:pt x="5574" y="6396"/>
                    <a:pt x="5320" y="6262"/>
                  </a:cubicBezTo>
                  <a:lnTo>
                    <a:pt x="5320" y="6262"/>
                  </a:lnTo>
                  <a:cubicBezTo>
                    <a:pt x="5918" y="6494"/>
                    <a:pt x="6539" y="6737"/>
                    <a:pt x="7177" y="6737"/>
                  </a:cubicBezTo>
                  <a:cubicBezTo>
                    <a:pt x="7238" y="6737"/>
                    <a:pt x="7299" y="6735"/>
                    <a:pt x="7360" y="6730"/>
                  </a:cubicBezTo>
                  <a:cubicBezTo>
                    <a:pt x="8063" y="6677"/>
                    <a:pt x="8785" y="6209"/>
                    <a:pt x="8886" y="5513"/>
                  </a:cubicBezTo>
                  <a:cubicBezTo>
                    <a:pt x="8665" y="5506"/>
                    <a:pt x="8438" y="5493"/>
                    <a:pt x="8210" y="5486"/>
                  </a:cubicBezTo>
                  <a:cubicBezTo>
                    <a:pt x="8070" y="5479"/>
                    <a:pt x="7936" y="5473"/>
                    <a:pt x="7795" y="5466"/>
                  </a:cubicBezTo>
                  <a:cubicBezTo>
                    <a:pt x="7641" y="5459"/>
                    <a:pt x="7494" y="5453"/>
                    <a:pt x="7347" y="5446"/>
                  </a:cubicBezTo>
                  <a:cubicBezTo>
                    <a:pt x="7227" y="5439"/>
                    <a:pt x="7099" y="5439"/>
                    <a:pt x="6979" y="5432"/>
                  </a:cubicBezTo>
                  <a:cubicBezTo>
                    <a:pt x="6357" y="5406"/>
                    <a:pt x="5728" y="5379"/>
                    <a:pt x="5106" y="5352"/>
                  </a:cubicBezTo>
                  <a:cubicBezTo>
                    <a:pt x="5433" y="4690"/>
                    <a:pt x="5975" y="4161"/>
                    <a:pt x="6410" y="3566"/>
                  </a:cubicBezTo>
                  <a:cubicBezTo>
                    <a:pt x="6852" y="2977"/>
                    <a:pt x="7200" y="2241"/>
                    <a:pt x="7053" y="1518"/>
                  </a:cubicBezTo>
                  <a:cubicBezTo>
                    <a:pt x="6853" y="563"/>
                    <a:pt x="5816" y="1"/>
                    <a:pt x="482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3" name="Google Shape;3903;p40"/>
            <p:cNvSpPr/>
            <p:nvPr/>
          </p:nvSpPr>
          <p:spPr>
            <a:xfrm>
              <a:off x="2204500" y="3002600"/>
              <a:ext cx="19925" cy="19575"/>
            </a:xfrm>
            <a:custGeom>
              <a:avLst/>
              <a:gdLst/>
              <a:ahLst/>
              <a:cxnLst/>
              <a:rect l="l" t="t" r="r" b="b"/>
              <a:pathLst>
                <a:path w="797" h="783" extrusionOk="0">
                  <a:moveTo>
                    <a:pt x="395" y="0"/>
                  </a:moveTo>
                  <a:cubicBezTo>
                    <a:pt x="194" y="0"/>
                    <a:pt x="0" y="181"/>
                    <a:pt x="7" y="395"/>
                  </a:cubicBezTo>
                  <a:cubicBezTo>
                    <a:pt x="13" y="602"/>
                    <a:pt x="181" y="783"/>
                    <a:pt x="395" y="783"/>
                  </a:cubicBezTo>
                  <a:cubicBezTo>
                    <a:pt x="602" y="783"/>
                    <a:pt x="796" y="602"/>
                    <a:pt x="783" y="395"/>
                  </a:cubicBezTo>
                  <a:cubicBezTo>
                    <a:pt x="776" y="181"/>
                    <a:pt x="616" y="0"/>
                    <a:pt x="3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4" name="Google Shape;3904;p40"/>
            <p:cNvSpPr/>
            <p:nvPr/>
          </p:nvSpPr>
          <p:spPr>
            <a:xfrm>
              <a:off x="2237450" y="3015625"/>
              <a:ext cx="14225" cy="10900"/>
            </a:xfrm>
            <a:custGeom>
              <a:avLst/>
              <a:gdLst/>
              <a:ahLst/>
              <a:cxnLst/>
              <a:rect l="l" t="t" r="r" b="b"/>
              <a:pathLst>
                <a:path w="569" h="436" extrusionOk="0">
                  <a:moveTo>
                    <a:pt x="281" y="1"/>
                  </a:moveTo>
                  <a:cubicBezTo>
                    <a:pt x="0" y="1"/>
                    <a:pt x="0" y="436"/>
                    <a:pt x="281" y="436"/>
                  </a:cubicBezTo>
                  <a:cubicBezTo>
                    <a:pt x="569" y="436"/>
                    <a:pt x="569" y="1"/>
                    <a:pt x="2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5" name="Google Shape;3905;p40"/>
            <p:cNvSpPr/>
            <p:nvPr/>
          </p:nvSpPr>
          <p:spPr>
            <a:xfrm>
              <a:off x="2220550" y="3029525"/>
              <a:ext cx="17250" cy="21650"/>
            </a:xfrm>
            <a:custGeom>
              <a:avLst/>
              <a:gdLst/>
              <a:ahLst/>
              <a:cxnLst/>
              <a:rect l="l" t="t" r="r" b="b"/>
              <a:pathLst>
                <a:path w="690" h="866" extrusionOk="0">
                  <a:moveTo>
                    <a:pt x="354" y="1"/>
                  </a:moveTo>
                  <a:cubicBezTo>
                    <a:pt x="323" y="1"/>
                    <a:pt x="291" y="7"/>
                    <a:pt x="261" y="20"/>
                  </a:cubicBezTo>
                  <a:cubicBezTo>
                    <a:pt x="20" y="127"/>
                    <a:pt x="0" y="542"/>
                    <a:pt x="101" y="750"/>
                  </a:cubicBezTo>
                  <a:cubicBezTo>
                    <a:pt x="140" y="824"/>
                    <a:pt x="228" y="866"/>
                    <a:pt x="314" y="866"/>
                  </a:cubicBezTo>
                  <a:cubicBezTo>
                    <a:pt x="376" y="866"/>
                    <a:pt x="436" y="844"/>
                    <a:pt x="475" y="796"/>
                  </a:cubicBezTo>
                  <a:cubicBezTo>
                    <a:pt x="629" y="609"/>
                    <a:pt x="689" y="335"/>
                    <a:pt x="556" y="114"/>
                  </a:cubicBezTo>
                  <a:cubicBezTo>
                    <a:pt x="512" y="42"/>
                    <a:pt x="435" y="1"/>
                    <a:pt x="35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6" name="Google Shape;3906;p40"/>
            <p:cNvSpPr/>
            <p:nvPr/>
          </p:nvSpPr>
          <p:spPr>
            <a:xfrm>
              <a:off x="2119175" y="3094575"/>
              <a:ext cx="11900" cy="7625"/>
            </a:xfrm>
            <a:custGeom>
              <a:avLst/>
              <a:gdLst/>
              <a:ahLst/>
              <a:cxnLst/>
              <a:rect l="l" t="t" r="r" b="b"/>
              <a:pathLst>
                <a:path w="476" h="305" extrusionOk="0">
                  <a:moveTo>
                    <a:pt x="335" y="1"/>
                  </a:moveTo>
                  <a:cubicBezTo>
                    <a:pt x="268" y="14"/>
                    <a:pt x="195" y="28"/>
                    <a:pt x="128" y="41"/>
                  </a:cubicBezTo>
                  <a:cubicBezTo>
                    <a:pt x="81" y="54"/>
                    <a:pt x="41" y="61"/>
                    <a:pt x="1" y="75"/>
                  </a:cubicBezTo>
                  <a:cubicBezTo>
                    <a:pt x="34" y="108"/>
                    <a:pt x="68" y="148"/>
                    <a:pt x="101" y="182"/>
                  </a:cubicBezTo>
                  <a:cubicBezTo>
                    <a:pt x="155" y="230"/>
                    <a:pt x="233" y="304"/>
                    <a:pt x="308" y="304"/>
                  </a:cubicBezTo>
                  <a:cubicBezTo>
                    <a:pt x="336" y="304"/>
                    <a:pt x="363" y="294"/>
                    <a:pt x="389" y="269"/>
                  </a:cubicBezTo>
                  <a:cubicBezTo>
                    <a:pt x="476" y="182"/>
                    <a:pt x="402" y="75"/>
                    <a:pt x="3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7" name="Google Shape;3907;p40"/>
            <p:cNvSpPr/>
            <p:nvPr/>
          </p:nvSpPr>
          <p:spPr>
            <a:xfrm>
              <a:off x="2138425" y="3090225"/>
              <a:ext cx="11725" cy="13800"/>
            </a:xfrm>
            <a:custGeom>
              <a:avLst/>
              <a:gdLst/>
              <a:ahLst/>
              <a:cxnLst/>
              <a:rect l="l" t="t" r="r" b="b"/>
              <a:pathLst>
                <a:path w="469" h="552" extrusionOk="0">
                  <a:moveTo>
                    <a:pt x="261" y="1"/>
                  </a:moveTo>
                  <a:cubicBezTo>
                    <a:pt x="174" y="28"/>
                    <a:pt x="87" y="55"/>
                    <a:pt x="0" y="75"/>
                  </a:cubicBezTo>
                  <a:cubicBezTo>
                    <a:pt x="107" y="249"/>
                    <a:pt x="208" y="429"/>
                    <a:pt x="368" y="543"/>
                  </a:cubicBezTo>
                  <a:cubicBezTo>
                    <a:pt x="377" y="549"/>
                    <a:pt x="387" y="552"/>
                    <a:pt x="397" y="552"/>
                  </a:cubicBezTo>
                  <a:cubicBezTo>
                    <a:pt x="432" y="552"/>
                    <a:pt x="469" y="521"/>
                    <a:pt x="469" y="489"/>
                  </a:cubicBezTo>
                  <a:cubicBezTo>
                    <a:pt x="469" y="302"/>
                    <a:pt x="375" y="141"/>
                    <a:pt x="26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8" name="Google Shape;3908;p40"/>
            <p:cNvSpPr/>
            <p:nvPr/>
          </p:nvSpPr>
          <p:spPr>
            <a:xfrm>
              <a:off x="2218750" y="3157300"/>
              <a:ext cx="23575" cy="11575"/>
            </a:xfrm>
            <a:custGeom>
              <a:avLst/>
              <a:gdLst/>
              <a:ahLst/>
              <a:cxnLst/>
              <a:rect l="l" t="t" r="r" b="b"/>
              <a:pathLst>
                <a:path w="943" h="463" extrusionOk="0">
                  <a:moveTo>
                    <a:pt x="708" y="1"/>
                  </a:moveTo>
                  <a:cubicBezTo>
                    <a:pt x="454" y="61"/>
                    <a:pt x="206" y="182"/>
                    <a:pt x="46" y="342"/>
                  </a:cubicBezTo>
                  <a:cubicBezTo>
                    <a:pt x="0" y="381"/>
                    <a:pt x="30" y="463"/>
                    <a:pt x="86" y="463"/>
                  </a:cubicBezTo>
                  <a:cubicBezTo>
                    <a:pt x="88" y="463"/>
                    <a:pt x="90" y="463"/>
                    <a:pt x="92" y="463"/>
                  </a:cubicBezTo>
                  <a:cubicBezTo>
                    <a:pt x="300" y="449"/>
                    <a:pt x="480" y="376"/>
                    <a:pt x="674" y="315"/>
                  </a:cubicBezTo>
                  <a:cubicBezTo>
                    <a:pt x="768" y="289"/>
                    <a:pt x="855" y="262"/>
                    <a:pt x="942" y="228"/>
                  </a:cubicBezTo>
                  <a:cubicBezTo>
                    <a:pt x="869" y="148"/>
                    <a:pt x="795" y="75"/>
                    <a:pt x="7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9" name="Google Shape;3909;p40"/>
            <p:cNvSpPr/>
            <p:nvPr/>
          </p:nvSpPr>
          <p:spPr>
            <a:xfrm>
              <a:off x="2231425" y="3166850"/>
              <a:ext cx="18925" cy="10575"/>
            </a:xfrm>
            <a:custGeom>
              <a:avLst/>
              <a:gdLst/>
              <a:ahLst/>
              <a:cxnLst/>
              <a:rect l="l" t="t" r="r" b="b"/>
              <a:pathLst>
                <a:path w="757" h="423" extrusionOk="0">
                  <a:moveTo>
                    <a:pt x="569" y="0"/>
                  </a:moveTo>
                  <a:cubicBezTo>
                    <a:pt x="395" y="47"/>
                    <a:pt x="208" y="107"/>
                    <a:pt x="74" y="228"/>
                  </a:cubicBezTo>
                  <a:cubicBezTo>
                    <a:pt x="0" y="301"/>
                    <a:pt x="60" y="415"/>
                    <a:pt x="154" y="422"/>
                  </a:cubicBezTo>
                  <a:cubicBezTo>
                    <a:pt x="161" y="422"/>
                    <a:pt x="168" y="422"/>
                    <a:pt x="175" y="422"/>
                  </a:cubicBezTo>
                  <a:cubicBezTo>
                    <a:pt x="350" y="422"/>
                    <a:pt x="535" y="345"/>
                    <a:pt x="696" y="275"/>
                  </a:cubicBezTo>
                  <a:cubicBezTo>
                    <a:pt x="716" y="268"/>
                    <a:pt x="736" y="261"/>
                    <a:pt x="756" y="248"/>
                  </a:cubicBezTo>
                  <a:cubicBezTo>
                    <a:pt x="696" y="161"/>
                    <a:pt x="636" y="81"/>
                    <a:pt x="56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0" name="Google Shape;3910;p40"/>
            <p:cNvSpPr/>
            <p:nvPr/>
          </p:nvSpPr>
          <p:spPr>
            <a:xfrm>
              <a:off x="2257000" y="3124025"/>
              <a:ext cx="12400" cy="15925"/>
            </a:xfrm>
            <a:custGeom>
              <a:avLst/>
              <a:gdLst/>
              <a:ahLst/>
              <a:cxnLst/>
              <a:rect l="l" t="t" r="r" b="b"/>
              <a:pathLst>
                <a:path w="496" h="637" extrusionOk="0">
                  <a:moveTo>
                    <a:pt x="128" y="0"/>
                  </a:moveTo>
                  <a:cubicBezTo>
                    <a:pt x="41" y="168"/>
                    <a:pt x="1" y="362"/>
                    <a:pt x="68" y="549"/>
                  </a:cubicBezTo>
                  <a:cubicBezTo>
                    <a:pt x="87" y="603"/>
                    <a:pt x="140" y="637"/>
                    <a:pt x="191" y="637"/>
                  </a:cubicBezTo>
                  <a:cubicBezTo>
                    <a:pt x="229" y="637"/>
                    <a:pt x="266" y="618"/>
                    <a:pt x="289" y="576"/>
                  </a:cubicBezTo>
                  <a:cubicBezTo>
                    <a:pt x="362" y="435"/>
                    <a:pt x="389" y="268"/>
                    <a:pt x="456" y="114"/>
                  </a:cubicBezTo>
                  <a:cubicBezTo>
                    <a:pt x="469" y="81"/>
                    <a:pt x="483" y="47"/>
                    <a:pt x="496" y="14"/>
                  </a:cubicBezTo>
                  <a:cubicBezTo>
                    <a:pt x="376" y="7"/>
                    <a:pt x="255" y="7"/>
                    <a:pt x="12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1" name="Google Shape;3911;p40"/>
            <p:cNvSpPr/>
            <p:nvPr/>
          </p:nvSpPr>
          <p:spPr>
            <a:xfrm>
              <a:off x="2270150" y="3124850"/>
              <a:ext cx="20850" cy="18650"/>
            </a:xfrm>
            <a:custGeom>
              <a:avLst/>
              <a:gdLst/>
              <a:ahLst/>
              <a:cxnLst/>
              <a:rect l="l" t="t" r="r" b="b"/>
              <a:pathLst>
                <a:path w="834" h="746" extrusionOk="0">
                  <a:moveTo>
                    <a:pt x="418" y="1"/>
                  </a:moveTo>
                  <a:cubicBezTo>
                    <a:pt x="398" y="28"/>
                    <a:pt x="378" y="61"/>
                    <a:pt x="358" y="88"/>
                  </a:cubicBezTo>
                  <a:cubicBezTo>
                    <a:pt x="264" y="255"/>
                    <a:pt x="157" y="409"/>
                    <a:pt x="50" y="570"/>
                  </a:cubicBezTo>
                  <a:cubicBezTo>
                    <a:pt x="0" y="650"/>
                    <a:pt x="82" y="746"/>
                    <a:pt x="163" y="746"/>
                  </a:cubicBezTo>
                  <a:cubicBezTo>
                    <a:pt x="189" y="746"/>
                    <a:pt x="216" y="735"/>
                    <a:pt x="238" y="710"/>
                  </a:cubicBezTo>
                  <a:cubicBezTo>
                    <a:pt x="365" y="570"/>
                    <a:pt x="485" y="429"/>
                    <a:pt x="626" y="295"/>
                  </a:cubicBezTo>
                  <a:cubicBezTo>
                    <a:pt x="706" y="208"/>
                    <a:pt x="786" y="121"/>
                    <a:pt x="833" y="21"/>
                  </a:cubicBezTo>
                  <a:cubicBezTo>
                    <a:pt x="693" y="14"/>
                    <a:pt x="559" y="8"/>
                    <a:pt x="41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2" name="Google Shape;3912;p40"/>
            <p:cNvSpPr/>
            <p:nvPr/>
          </p:nvSpPr>
          <p:spPr>
            <a:xfrm>
              <a:off x="1747350" y="2602650"/>
              <a:ext cx="271825" cy="340675"/>
            </a:xfrm>
            <a:custGeom>
              <a:avLst/>
              <a:gdLst/>
              <a:ahLst/>
              <a:cxnLst/>
              <a:rect l="l" t="t" r="r" b="b"/>
              <a:pathLst>
                <a:path w="10873" h="13627" extrusionOk="0">
                  <a:moveTo>
                    <a:pt x="9936" y="1"/>
                  </a:moveTo>
                  <a:cubicBezTo>
                    <a:pt x="9341" y="228"/>
                    <a:pt x="8772" y="536"/>
                    <a:pt x="8263" y="917"/>
                  </a:cubicBezTo>
                  <a:cubicBezTo>
                    <a:pt x="8190" y="978"/>
                    <a:pt x="8110" y="1045"/>
                    <a:pt x="8096" y="1138"/>
                  </a:cubicBezTo>
                  <a:cubicBezTo>
                    <a:pt x="8069" y="1292"/>
                    <a:pt x="8230" y="1413"/>
                    <a:pt x="8371" y="1479"/>
                  </a:cubicBezTo>
                  <a:cubicBezTo>
                    <a:pt x="8866" y="1720"/>
                    <a:pt x="9367" y="1975"/>
                    <a:pt x="9889" y="2135"/>
                  </a:cubicBezTo>
                  <a:cubicBezTo>
                    <a:pt x="9521" y="2249"/>
                    <a:pt x="9147" y="2363"/>
                    <a:pt x="8779" y="2476"/>
                  </a:cubicBezTo>
                  <a:cubicBezTo>
                    <a:pt x="8618" y="2523"/>
                    <a:pt x="8457" y="2577"/>
                    <a:pt x="8324" y="2670"/>
                  </a:cubicBezTo>
                  <a:cubicBezTo>
                    <a:pt x="8190" y="2771"/>
                    <a:pt x="8090" y="2925"/>
                    <a:pt x="8096" y="3085"/>
                  </a:cubicBezTo>
                  <a:cubicBezTo>
                    <a:pt x="8103" y="3313"/>
                    <a:pt x="8297" y="3480"/>
                    <a:pt x="8478" y="3614"/>
                  </a:cubicBezTo>
                  <a:cubicBezTo>
                    <a:pt x="8906" y="3935"/>
                    <a:pt x="9327" y="4296"/>
                    <a:pt x="9749" y="4617"/>
                  </a:cubicBezTo>
                  <a:cubicBezTo>
                    <a:pt x="9314" y="4671"/>
                    <a:pt x="8879" y="4724"/>
                    <a:pt x="8437" y="4778"/>
                  </a:cubicBezTo>
                  <a:cubicBezTo>
                    <a:pt x="8257" y="4805"/>
                    <a:pt x="8076" y="4825"/>
                    <a:pt x="7916" y="4912"/>
                  </a:cubicBezTo>
                  <a:cubicBezTo>
                    <a:pt x="7755" y="5005"/>
                    <a:pt x="7628" y="5173"/>
                    <a:pt x="7641" y="5353"/>
                  </a:cubicBezTo>
                  <a:cubicBezTo>
                    <a:pt x="7655" y="5487"/>
                    <a:pt x="7742" y="5608"/>
                    <a:pt x="7829" y="5715"/>
                  </a:cubicBezTo>
                  <a:cubicBezTo>
                    <a:pt x="8150" y="6109"/>
                    <a:pt x="8571" y="6511"/>
                    <a:pt x="8939" y="6872"/>
                  </a:cubicBezTo>
                  <a:cubicBezTo>
                    <a:pt x="8411" y="6926"/>
                    <a:pt x="7889" y="7026"/>
                    <a:pt x="7380" y="7167"/>
                  </a:cubicBezTo>
                  <a:cubicBezTo>
                    <a:pt x="7226" y="7207"/>
                    <a:pt x="7052" y="7274"/>
                    <a:pt x="7019" y="7427"/>
                  </a:cubicBezTo>
                  <a:cubicBezTo>
                    <a:pt x="6999" y="7528"/>
                    <a:pt x="7046" y="7635"/>
                    <a:pt x="7099" y="7722"/>
                  </a:cubicBezTo>
                  <a:cubicBezTo>
                    <a:pt x="7360" y="8177"/>
                    <a:pt x="7755" y="8632"/>
                    <a:pt x="8170" y="8946"/>
                  </a:cubicBezTo>
                  <a:cubicBezTo>
                    <a:pt x="7742" y="8986"/>
                    <a:pt x="7320" y="9107"/>
                    <a:pt x="6932" y="9294"/>
                  </a:cubicBezTo>
                  <a:cubicBezTo>
                    <a:pt x="6805" y="9354"/>
                    <a:pt x="6678" y="9435"/>
                    <a:pt x="6631" y="9562"/>
                  </a:cubicBezTo>
                  <a:cubicBezTo>
                    <a:pt x="6571" y="9722"/>
                    <a:pt x="6658" y="9896"/>
                    <a:pt x="6751" y="10043"/>
                  </a:cubicBezTo>
                  <a:cubicBezTo>
                    <a:pt x="7032" y="10505"/>
                    <a:pt x="7400" y="10907"/>
                    <a:pt x="7755" y="11315"/>
                  </a:cubicBezTo>
                  <a:cubicBezTo>
                    <a:pt x="7367" y="11268"/>
                    <a:pt x="6972" y="11234"/>
                    <a:pt x="6584" y="11221"/>
                  </a:cubicBezTo>
                  <a:cubicBezTo>
                    <a:pt x="6564" y="11220"/>
                    <a:pt x="6544" y="11219"/>
                    <a:pt x="6523" y="11219"/>
                  </a:cubicBezTo>
                  <a:cubicBezTo>
                    <a:pt x="6426" y="11219"/>
                    <a:pt x="6324" y="11236"/>
                    <a:pt x="6263" y="11308"/>
                  </a:cubicBezTo>
                  <a:cubicBezTo>
                    <a:pt x="6203" y="11382"/>
                    <a:pt x="6203" y="11489"/>
                    <a:pt x="6203" y="11582"/>
                  </a:cubicBezTo>
                  <a:cubicBezTo>
                    <a:pt x="6223" y="12051"/>
                    <a:pt x="6243" y="12512"/>
                    <a:pt x="6263" y="12981"/>
                  </a:cubicBezTo>
                  <a:cubicBezTo>
                    <a:pt x="6009" y="12653"/>
                    <a:pt x="5734" y="12352"/>
                    <a:pt x="5433" y="12064"/>
                  </a:cubicBezTo>
                  <a:cubicBezTo>
                    <a:pt x="5366" y="12004"/>
                    <a:pt x="5293" y="11937"/>
                    <a:pt x="5206" y="11937"/>
                  </a:cubicBezTo>
                  <a:cubicBezTo>
                    <a:pt x="5202" y="11937"/>
                    <a:pt x="5199" y="11937"/>
                    <a:pt x="5196" y="11937"/>
                  </a:cubicBezTo>
                  <a:cubicBezTo>
                    <a:pt x="5067" y="11937"/>
                    <a:pt x="4977" y="12060"/>
                    <a:pt x="4911" y="12171"/>
                  </a:cubicBezTo>
                  <a:cubicBezTo>
                    <a:pt x="4704" y="12519"/>
                    <a:pt x="4470" y="12813"/>
                    <a:pt x="4256" y="13155"/>
                  </a:cubicBezTo>
                  <a:cubicBezTo>
                    <a:pt x="4283" y="12807"/>
                    <a:pt x="4249" y="12459"/>
                    <a:pt x="4155" y="12124"/>
                  </a:cubicBezTo>
                  <a:cubicBezTo>
                    <a:pt x="4109" y="11964"/>
                    <a:pt x="4042" y="11796"/>
                    <a:pt x="3894" y="11723"/>
                  </a:cubicBezTo>
                  <a:cubicBezTo>
                    <a:pt x="3835" y="11690"/>
                    <a:pt x="3770" y="11679"/>
                    <a:pt x="3702" y="11679"/>
                  </a:cubicBezTo>
                  <a:cubicBezTo>
                    <a:pt x="3616" y="11679"/>
                    <a:pt x="3526" y="11697"/>
                    <a:pt x="3440" y="11716"/>
                  </a:cubicBezTo>
                  <a:cubicBezTo>
                    <a:pt x="3072" y="11810"/>
                    <a:pt x="2690" y="11937"/>
                    <a:pt x="2329" y="12071"/>
                  </a:cubicBezTo>
                  <a:cubicBezTo>
                    <a:pt x="2496" y="11857"/>
                    <a:pt x="2657" y="11643"/>
                    <a:pt x="2817" y="11435"/>
                  </a:cubicBezTo>
                  <a:cubicBezTo>
                    <a:pt x="2938" y="11275"/>
                    <a:pt x="3065" y="11087"/>
                    <a:pt x="2998" y="10900"/>
                  </a:cubicBezTo>
                  <a:cubicBezTo>
                    <a:pt x="2938" y="10739"/>
                    <a:pt x="2764" y="10659"/>
                    <a:pt x="2603" y="10612"/>
                  </a:cubicBezTo>
                  <a:cubicBezTo>
                    <a:pt x="2249" y="10498"/>
                    <a:pt x="1921" y="10405"/>
                    <a:pt x="1546" y="10378"/>
                  </a:cubicBezTo>
                  <a:cubicBezTo>
                    <a:pt x="1861" y="10144"/>
                    <a:pt x="2128" y="9849"/>
                    <a:pt x="2329" y="9515"/>
                  </a:cubicBezTo>
                  <a:cubicBezTo>
                    <a:pt x="2396" y="9401"/>
                    <a:pt x="2456" y="9267"/>
                    <a:pt x="2416" y="9140"/>
                  </a:cubicBezTo>
                  <a:cubicBezTo>
                    <a:pt x="2382" y="9013"/>
                    <a:pt x="2249" y="8933"/>
                    <a:pt x="2128" y="8866"/>
                  </a:cubicBezTo>
                  <a:cubicBezTo>
                    <a:pt x="1854" y="8719"/>
                    <a:pt x="1566" y="8551"/>
                    <a:pt x="1292" y="8404"/>
                  </a:cubicBezTo>
                  <a:lnTo>
                    <a:pt x="1292" y="8404"/>
                  </a:lnTo>
                  <a:cubicBezTo>
                    <a:pt x="1528" y="8424"/>
                    <a:pt x="1767" y="8439"/>
                    <a:pt x="2006" y="8439"/>
                  </a:cubicBezTo>
                  <a:cubicBezTo>
                    <a:pt x="2180" y="8439"/>
                    <a:pt x="2355" y="8431"/>
                    <a:pt x="2530" y="8411"/>
                  </a:cubicBezTo>
                  <a:cubicBezTo>
                    <a:pt x="2663" y="8391"/>
                    <a:pt x="2811" y="8364"/>
                    <a:pt x="2918" y="8277"/>
                  </a:cubicBezTo>
                  <a:cubicBezTo>
                    <a:pt x="3112" y="8103"/>
                    <a:pt x="3085" y="7782"/>
                    <a:pt x="2991" y="7541"/>
                  </a:cubicBezTo>
                  <a:cubicBezTo>
                    <a:pt x="2891" y="7294"/>
                    <a:pt x="2784" y="7033"/>
                    <a:pt x="2791" y="6772"/>
                  </a:cubicBezTo>
                  <a:lnTo>
                    <a:pt x="2791" y="6772"/>
                  </a:lnTo>
                  <a:cubicBezTo>
                    <a:pt x="3045" y="7126"/>
                    <a:pt x="3286" y="7501"/>
                    <a:pt x="3506" y="7889"/>
                  </a:cubicBezTo>
                  <a:cubicBezTo>
                    <a:pt x="3560" y="7983"/>
                    <a:pt x="3634" y="8090"/>
                    <a:pt x="3741" y="8110"/>
                  </a:cubicBezTo>
                  <a:cubicBezTo>
                    <a:pt x="3754" y="8113"/>
                    <a:pt x="3767" y="8114"/>
                    <a:pt x="3780" y="8114"/>
                  </a:cubicBezTo>
                  <a:cubicBezTo>
                    <a:pt x="3897" y="8114"/>
                    <a:pt x="3996" y="8012"/>
                    <a:pt x="4068" y="7916"/>
                  </a:cubicBezTo>
                  <a:cubicBezTo>
                    <a:pt x="4222" y="7708"/>
                    <a:pt x="4363" y="7488"/>
                    <a:pt x="4483" y="7260"/>
                  </a:cubicBezTo>
                  <a:lnTo>
                    <a:pt x="4744" y="7100"/>
                  </a:lnTo>
                  <a:cubicBezTo>
                    <a:pt x="4280" y="6612"/>
                    <a:pt x="3605" y="6357"/>
                    <a:pt x="2933" y="6357"/>
                  </a:cubicBezTo>
                  <a:cubicBezTo>
                    <a:pt x="2444" y="6357"/>
                    <a:pt x="1956" y="6493"/>
                    <a:pt x="1553" y="6772"/>
                  </a:cubicBezTo>
                  <a:cubicBezTo>
                    <a:pt x="1024" y="7133"/>
                    <a:pt x="656" y="7702"/>
                    <a:pt x="455" y="8311"/>
                  </a:cubicBezTo>
                  <a:cubicBezTo>
                    <a:pt x="1" y="9749"/>
                    <a:pt x="522" y="11422"/>
                    <a:pt x="1640" y="12439"/>
                  </a:cubicBezTo>
                  <a:cubicBezTo>
                    <a:pt x="2515" y="13225"/>
                    <a:pt x="3695" y="13627"/>
                    <a:pt x="4875" y="13627"/>
                  </a:cubicBezTo>
                  <a:cubicBezTo>
                    <a:pt x="5211" y="13627"/>
                    <a:pt x="5546" y="13594"/>
                    <a:pt x="5875" y="13529"/>
                  </a:cubicBezTo>
                  <a:cubicBezTo>
                    <a:pt x="6564" y="13389"/>
                    <a:pt x="7260" y="13094"/>
                    <a:pt x="7695" y="12532"/>
                  </a:cubicBezTo>
                  <a:cubicBezTo>
                    <a:pt x="8183" y="11897"/>
                    <a:pt x="8250" y="11040"/>
                    <a:pt x="8504" y="10278"/>
                  </a:cubicBezTo>
                  <a:cubicBezTo>
                    <a:pt x="8692" y="9716"/>
                    <a:pt x="8986" y="9194"/>
                    <a:pt x="9260" y="8665"/>
                  </a:cubicBezTo>
                  <a:cubicBezTo>
                    <a:pt x="9943" y="7314"/>
                    <a:pt x="10485" y="5882"/>
                    <a:pt x="10679" y="4383"/>
                  </a:cubicBezTo>
                  <a:cubicBezTo>
                    <a:pt x="10873" y="2885"/>
                    <a:pt x="10598" y="1359"/>
                    <a:pt x="993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3" name="Google Shape;3913;p40"/>
            <p:cNvSpPr/>
            <p:nvPr/>
          </p:nvSpPr>
          <p:spPr>
            <a:xfrm>
              <a:off x="1688300" y="2474575"/>
              <a:ext cx="713925" cy="595550"/>
            </a:xfrm>
            <a:custGeom>
              <a:avLst/>
              <a:gdLst/>
              <a:ahLst/>
              <a:cxnLst/>
              <a:rect l="l" t="t" r="r" b="b"/>
              <a:pathLst>
                <a:path w="28557" h="23822" extrusionOk="0">
                  <a:moveTo>
                    <a:pt x="27006" y="1"/>
                  </a:moveTo>
                  <a:cubicBezTo>
                    <a:pt x="26990" y="1"/>
                    <a:pt x="26974" y="2"/>
                    <a:pt x="26957" y="6"/>
                  </a:cubicBezTo>
                  <a:cubicBezTo>
                    <a:pt x="26803" y="39"/>
                    <a:pt x="26723" y="213"/>
                    <a:pt x="26670" y="360"/>
                  </a:cubicBezTo>
                  <a:cubicBezTo>
                    <a:pt x="26636" y="447"/>
                    <a:pt x="26603" y="521"/>
                    <a:pt x="26583" y="588"/>
                  </a:cubicBezTo>
                  <a:cubicBezTo>
                    <a:pt x="26241" y="688"/>
                    <a:pt x="25920" y="855"/>
                    <a:pt x="25592" y="1002"/>
                  </a:cubicBezTo>
                  <a:cubicBezTo>
                    <a:pt x="25586" y="1002"/>
                    <a:pt x="25579" y="1009"/>
                    <a:pt x="25579" y="1009"/>
                  </a:cubicBezTo>
                  <a:cubicBezTo>
                    <a:pt x="25459" y="936"/>
                    <a:pt x="25325" y="869"/>
                    <a:pt x="25191" y="822"/>
                  </a:cubicBezTo>
                  <a:cubicBezTo>
                    <a:pt x="25139" y="801"/>
                    <a:pt x="25081" y="786"/>
                    <a:pt x="25026" y="786"/>
                  </a:cubicBezTo>
                  <a:cubicBezTo>
                    <a:pt x="24974" y="786"/>
                    <a:pt x="24926" y="799"/>
                    <a:pt x="24890" y="835"/>
                  </a:cubicBezTo>
                  <a:cubicBezTo>
                    <a:pt x="24843" y="882"/>
                    <a:pt x="24836" y="956"/>
                    <a:pt x="24830" y="1016"/>
                  </a:cubicBezTo>
                  <a:cubicBezTo>
                    <a:pt x="24823" y="1116"/>
                    <a:pt x="24823" y="1217"/>
                    <a:pt x="24823" y="1310"/>
                  </a:cubicBezTo>
                  <a:cubicBezTo>
                    <a:pt x="23512" y="1789"/>
                    <a:pt x="22095" y="2019"/>
                    <a:pt x="20679" y="2019"/>
                  </a:cubicBezTo>
                  <a:cubicBezTo>
                    <a:pt x="19581" y="2019"/>
                    <a:pt x="18483" y="1880"/>
                    <a:pt x="17437" y="1611"/>
                  </a:cubicBezTo>
                  <a:cubicBezTo>
                    <a:pt x="17042" y="1217"/>
                    <a:pt x="16593" y="862"/>
                    <a:pt x="16118" y="554"/>
                  </a:cubicBezTo>
                  <a:cubicBezTo>
                    <a:pt x="15872" y="398"/>
                    <a:pt x="15581" y="254"/>
                    <a:pt x="15298" y="254"/>
                  </a:cubicBezTo>
                  <a:cubicBezTo>
                    <a:pt x="15204" y="254"/>
                    <a:pt x="15111" y="270"/>
                    <a:pt x="15021" y="307"/>
                  </a:cubicBezTo>
                  <a:cubicBezTo>
                    <a:pt x="14693" y="434"/>
                    <a:pt x="14526" y="802"/>
                    <a:pt x="14473" y="1150"/>
                  </a:cubicBezTo>
                  <a:cubicBezTo>
                    <a:pt x="14399" y="1685"/>
                    <a:pt x="14539" y="2240"/>
                    <a:pt x="14861" y="2675"/>
                  </a:cubicBezTo>
                  <a:cubicBezTo>
                    <a:pt x="14687" y="2782"/>
                    <a:pt x="14513" y="2862"/>
                    <a:pt x="14339" y="2969"/>
                  </a:cubicBezTo>
                  <a:cubicBezTo>
                    <a:pt x="13964" y="2581"/>
                    <a:pt x="13509" y="2267"/>
                    <a:pt x="13014" y="2046"/>
                  </a:cubicBezTo>
                  <a:cubicBezTo>
                    <a:pt x="12827" y="1959"/>
                    <a:pt x="12615" y="1886"/>
                    <a:pt x="12410" y="1886"/>
                  </a:cubicBezTo>
                  <a:cubicBezTo>
                    <a:pt x="12300" y="1886"/>
                    <a:pt x="12192" y="1908"/>
                    <a:pt x="12091" y="1959"/>
                  </a:cubicBezTo>
                  <a:cubicBezTo>
                    <a:pt x="11863" y="2066"/>
                    <a:pt x="11723" y="2314"/>
                    <a:pt x="11629" y="2555"/>
                  </a:cubicBezTo>
                  <a:cubicBezTo>
                    <a:pt x="11335" y="3358"/>
                    <a:pt x="11455" y="4308"/>
                    <a:pt x="11944" y="5010"/>
                  </a:cubicBezTo>
                  <a:cubicBezTo>
                    <a:pt x="11944" y="5010"/>
                    <a:pt x="12198" y="8810"/>
                    <a:pt x="11903" y="10068"/>
                  </a:cubicBezTo>
                  <a:cubicBezTo>
                    <a:pt x="11903" y="10068"/>
                    <a:pt x="9575" y="16137"/>
                    <a:pt x="9348" y="17508"/>
                  </a:cubicBezTo>
                  <a:cubicBezTo>
                    <a:pt x="8855" y="17876"/>
                    <a:pt x="8204" y="18050"/>
                    <a:pt x="7543" y="18050"/>
                  </a:cubicBezTo>
                  <a:cubicBezTo>
                    <a:pt x="6822" y="18050"/>
                    <a:pt x="6089" y="17842"/>
                    <a:pt x="5541" y="17455"/>
                  </a:cubicBezTo>
                  <a:cubicBezTo>
                    <a:pt x="4483" y="16712"/>
                    <a:pt x="3928" y="15360"/>
                    <a:pt x="4022" y="14076"/>
                  </a:cubicBezTo>
                  <a:cubicBezTo>
                    <a:pt x="4075" y="13407"/>
                    <a:pt x="4316" y="12704"/>
                    <a:pt x="4872" y="12316"/>
                  </a:cubicBezTo>
                  <a:cubicBezTo>
                    <a:pt x="5090" y="12162"/>
                    <a:pt x="5364" y="12084"/>
                    <a:pt x="5634" y="12084"/>
                  </a:cubicBezTo>
                  <a:cubicBezTo>
                    <a:pt x="6041" y="12084"/>
                    <a:pt x="6439" y="12262"/>
                    <a:pt x="6624" y="12624"/>
                  </a:cubicBezTo>
                  <a:cubicBezTo>
                    <a:pt x="6691" y="12751"/>
                    <a:pt x="6732" y="12898"/>
                    <a:pt x="6818" y="13012"/>
                  </a:cubicBezTo>
                  <a:cubicBezTo>
                    <a:pt x="6882" y="13090"/>
                    <a:pt x="6984" y="13145"/>
                    <a:pt x="7080" y="13145"/>
                  </a:cubicBezTo>
                  <a:cubicBezTo>
                    <a:pt x="7125" y="13145"/>
                    <a:pt x="7168" y="13133"/>
                    <a:pt x="7207" y="13106"/>
                  </a:cubicBezTo>
                  <a:cubicBezTo>
                    <a:pt x="7273" y="13059"/>
                    <a:pt x="7300" y="12965"/>
                    <a:pt x="7320" y="12878"/>
                  </a:cubicBezTo>
                  <a:cubicBezTo>
                    <a:pt x="7541" y="11901"/>
                    <a:pt x="6919" y="10858"/>
                    <a:pt x="6022" y="10396"/>
                  </a:cubicBezTo>
                  <a:cubicBezTo>
                    <a:pt x="6022" y="10389"/>
                    <a:pt x="6016" y="10389"/>
                    <a:pt x="6009" y="10389"/>
                  </a:cubicBezTo>
                  <a:cubicBezTo>
                    <a:pt x="5534" y="10143"/>
                    <a:pt x="5006" y="10038"/>
                    <a:pt x="4471" y="10038"/>
                  </a:cubicBezTo>
                  <a:cubicBezTo>
                    <a:pt x="4004" y="10038"/>
                    <a:pt x="3531" y="10118"/>
                    <a:pt x="3085" y="10256"/>
                  </a:cubicBezTo>
                  <a:cubicBezTo>
                    <a:pt x="2269" y="10510"/>
                    <a:pt x="1499" y="10958"/>
                    <a:pt x="958" y="11620"/>
                  </a:cubicBezTo>
                  <a:cubicBezTo>
                    <a:pt x="416" y="12290"/>
                    <a:pt x="1" y="13213"/>
                    <a:pt x="28" y="14772"/>
                  </a:cubicBezTo>
                  <a:cubicBezTo>
                    <a:pt x="81" y="17555"/>
                    <a:pt x="1218" y="19716"/>
                    <a:pt x="3413" y="21429"/>
                  </a:cubicBezTo>
                  <a:cubicBezTo>
                    <a:pt x="4915" y="22601"/>
                    <a:pt x="6825" y="23225"/>
                    <a:pt x="8731" y="23225"/>
                  </a:cubicBezTo>
                  <a:cubicBezTo>
                    <a:pt x="9609" y="23225"/>
                    <a:pt x="10486" y="23093"/>
                    <a:pt x="11321" y="22821"/>
                  </a:cubicBezTo>
                  <a:cubicBezTo>
                    <a:pt x="12077" y="23436"/>
                    <a:pt x="13054" y="23704"/>
                    <a:pt x="14031" y="23771"/>
                  </a:cubicBezTo>
                  <a:cubicBezTo>
                    <a:pt x="14465" y="23797"/>
                    <a:pt x="14900" y="23822"/>
                    <a:pt x="15333" y="23822"/>
                  </a:cubicBezTo>
                  <a:cubicBezTo>
                    <a:pt x="15780" y="23822"/>
                    <a:pt x="16225" y="23795"/>
                    <a:pt x="16667" y="23717"/>
                  </a:cubicBezTo>
                  <a:cubicBezTo>
                    <a:pt x="17530" y="23556"/>
                    <a:pt x="18380" y="23175"/>
                    <a:pt x="18942" y="22493"/>
                  </a:cubicBezTo>
                  <a:cubicBezTo>
                    <a:pt x="19417" y="21931"/>
                    <a:pt x="19651" y="21201"/>
                    <a:pt x="19825" y="20492"/>
                  </a:cubicBezTo>
                  <a:cubicBezTo>
                    <a:pt x="20809" y="16511"/>
                    <a:pt x="20487" y="12162"/>
                    <a:pt x="18601" y="8529"/>
                  </a:cubicBezTo>
                  <a:cubicBezTo>
                    <a:pt x="21009" y="8436"/>
                    <a:pt x="23391" y="7874"/>
                    <a:pt x="25586" y="6883"/>
                  </a:cubicBezTo>
                  <a:cubicBezTo>
                    <a:pt x="26422" y="6502"/>
                    <a:pt x="27292" y="6000"/>
                    <a:pt x="27747" y="5224"/>
                  </a:cubicBezTo>
                  <a:cubicBezTo>
                    <a:pt x="27808" y="5113"/>
                    <a:pt x="27716" y="4987"/>
                    <a:pt x="27606" y="4987"/>
                  </a:cubicBezTo>
                  <a:cubicBezTo>
                    <a:pt x="27584" y="4987"/>
                    <a:pt x="27562" y="4992"/>
                    <a:pt x="27539" y="5003"/>
                  </a:cubicBezTo>
                  <a:cubicBezTo>
                    <a:pt x="26128" y="5699"/>
                    <a:pt x="24696" y="6375"/>
                    <a:pt x="23184" y="6790"/>
                  </a:cubicBezTo>
                  <a:cubicBezTo>
                    <a:pt x="22270" y="7040"/>
                    <a:pt x="21069" y="7401"/>
                    <a:pt x="19892" y="7401"/>
                  </a:cubicBezTo>
                  <a:cubicBezTo>
                    <a:pt x="18933" y="7401"/>
                    <a:pt x="17989" y="7162"/>
                    <a:pt x="17229" y="6429"/>
                  </a:cubicBezTo>
                  <a:cubicBezTo>
                    <a:pt x="20200" y="5933"/>
                    <a:pt x="24054" y="5672"/>
                    <a:pt x="26683" y="4201"/>
                  </a:cubicBezTo>
                  <a:cubicBezTo>
                    <a:pt x="27352" y="3833"/>
                    <a:pt x="28021" y="3378"/>
                    <a:pt x="28362" y="2688"/>
                  </a:cubicBezTo>
                  <a:cubicBezTo>
                    <a:pt x="28489" y="2434"/>
                    <a:pt x="28556" y="2133"/>
                    <a:pt x="28543" y="1845"/>
                  </a:cubicBezTo>
                  <a:cubicBezTo>
                    <a:pt x="28536" y="1364"/>
                    <a:pt x="28336" y="895"/>
                    <a:pt x="27921" y="661"/>
                  </a:cubicBezTo>
                  <a:cubicBezTo>
                    <a:pt x="27814" y="601"/>
                    <a:pt x="27707" y="561"/>
                    <a:pt x="27593" y="527"/>
                  </a:cubicBezTo>
                  <a:cubicBezTo>
                    <a:pt x="27519" y="400"/>
                    <a:pt x="27432" y="273"/>
                    <a:pt x="27325" y="173"/>
                  </a:cubicBezTo>
                  <a:cubicBezTo>
                    <a:pt x="27237" y="84"/>
                    <a:pt x="27127" y="1"/>
                    <a:pt x="2700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4" name="Google Shape;3914;p40"/>
            <p:cNvSpPr/>
            <p:nvPr/>
          </p:nvSpPr>
          <p:spPr>
            <a:xfrm>
              <a:off x="2212025" y="2642475"/>
              <a:ext cx="32625" cy="20100"/>
            </a:xfrm>
            <a:custGeom>
              <a:avLst/>
              <a:gdLst/>
              <a:ahLst/>
              <a:cxnLst/>
              <a:rect l="l" t="t" r="r" b="b"/>
              <a:pathLst>
                <a:path w="1305" h="804" extrusionOk="0">
                  <a:moveTo>
                    <a:pt x="134" y="0"/>
                  </a:moveTo>
                  <a:cubicBezTo>
                    <a:pt x="67" y="0"/>
                    <a:pt x="34" y="87"/>
                    <a:pt x="27" y="161"/>
                  </a:cubicBezTo>
                  <a:cubicBezTo>
                    <a:pt x="7" y="321"/>
                    <a:pt x="0" y="495"/>
                    <a:pt x="27" y="656"/>
                  </a:cubicBezTo>
                  <a:cubicBezTo>
                    <a:pt x="47" y="803"/>
                    <a:pt x="147" y="803"/>
                    <a:pt x="281" y="803"/>
                  </a:cubicBezTo>
                  <a:cubicBezTo>
                    <a:pt x="629" y="803"/>
                    <a:pt x="977" y="736"/>
                    <a:pt x="1305" y="616"/>
                  </a:cubicBezTo>
                  <a:cubicBezTo>
                    <a:pt x="1251" y="428"/>
                    <a:pt x="1151" y="254"/>
                    <a:pt x="1024" y="107"/>
                  </a:cubicBezTo>
                  <a:cubicBezTo>
                    <a:pt x="992" y="75"/>
                    <a:pt x="951" y="39"/>
                    <a:pt x="909" y="39"/>
                  </a:cubicBezTo>
                  <a:cubicBezTo>
                    <a:pt x="898" y="39"/>
                    <a:pt x="888" y="42"/>
                    <a:pt x="877" y="47"/>
                  </a:cubicBezTo>
                  <a:cubicBezTo>
                    <a:pt x="850" y="60"/>
                    <a:pt x="830" y="94"/>
                    <a:pt x="816" y="127"/>
                  </a:cubicBezTo>
                  <a:cubicBezTo>
                    <a:pt x="763" y="275"/>
                    <a:pt x="723" y="435"/>
                    <a:pt x="716" y="589"/>
                  </a:cubicBezTo>
                  <a:cubicBezTo>
                    <a:pt x="569" y="402"/>
                    <a:pt x="415" y="228"/>
                    <a:pt x="248" y="60"/>
                  </a:cubicBezTo>
                  <a:cubicBezTo>
                    <a:pt x="214" y="27"/>
                    <a:pt x="181" y="0"/>
                    <a:pt x="13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5" name="Google Shape;3915;p40"/>
            <p:cNvSpPr/>
            <p:nvPr/>
          </p:nvSpPr>
          <p:spPr>
            <a:xfrm>
              <a:off x="2267375" y="2628725"/>
              <a:ext cx="36150" cy="22825"/>
            </a:xfrm>
            <a:custGeom>
              <a:avLst/>
              <a:gdLst/>
              <a:ahLst/>
              <a:cxnLst/>
              <a:rect l="l" t="t" r="r" b="b"/>
              <a:pathLst>
                <a:path w="1446" h="913" extrusionOk="0">
                  <a:moveTo>
                    <a:pt x="933" y="1"/>
                  </a:moveTo>
                  <a:cubicBezTo>
                    <a:pt x="918" y="1"/>
                    <a:pt x="904" y="5"/>
                    <a:pt x="891" y="15"/>
                  </a:cubicBezTo>
                  <a:cubicBezTo>
                    <a:pt x="857" y="35"/>
                    <a:pt x="844" y="75"/>
                    <a:pt x="837" y="115"/>
                  </a:cubicBezTo>
                  <a:cubicBezTo>
                    <a:pt x="804" y="269"/>
                    <a:pt x="804" y="436"/>
                    <a:pt x="830" y="590"/>
                  </a:cubicBezTo>
                  <a:lnTo>
                    <a:pt x="389" y="189"/>
                  </a:lnTo>
                  <a:cubicBezTo>
                    <a:pt x="347" y="147"/>
                    <a:pt x="288" y="105"/>
                    <a:pt x="233" y="105"/>
                  </a:cubicBezTo>
                  <a:cubicBezTo>
                    <a:pt x="217" y="105"/>
                    <a:pt x="202" y="108"/>
                    <a:pt x="188" y="115"/>
                  </a:cubicBezTo>
                  <a:cubicBezTo>
                    <a:pt x="155" y="142"/>
                    <a:pt x="135" y="182"/>
                    <a:pt x="121" y="222"/>
                  </a:cubicBezTo>
                  <a:cubicBezTo>
                    <a:pt x="74" y="376"/>
                    <a:pt x="1" y="657"/>
                    <a:pt x="81" y="804"/>
                  </a:cubicBezTo>
                  <a:cubicBezTo>
                    <a:pt x="132" y="901"/>
                    <a:pt x="252" y="913"/>
                    <a:pt x="360" y="913"/>
                  </a:cubicBezTo>
                  <a:cubicBezTo>
                    <a:pt x="394" y="913"/>
                    <a:pt x="427" y="912"/>
                    <a:pt x="456" y="912"/>
                  </a:cubicBezTo>
                  <a:cubicBezTo>
                    <a:pt x="636" y="898"/>
                    <a:pt x="810" y="858"/>
                    <a:pt x="978" y="791"/>
                  </a:cubicBezTo>
                  <a:cubicBezTo>
                    <a:pt x="1018" y="771"/>
                    <a:pt x="1446" y="537"/>
                    <a:pt x="1412" y="497"/>
                  </a:cubicBezTo>
                  <a:cubicBezTo>
                    <a:pt x="1312" y="350"/>
                    <a:pt x="1192" y="209"/>
                    <a:pt x="1065" y="75"/>
                  </a:cubicBezTo>
                  <a:cubicBezTo>
                    <a:pt x="1029" y="40"/>
                    <a:pt x="979" y="1"/>
                    <a:pt x="93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6" name="Google Shape;3916;p40"/>
            <p:cNvSpPr/>
            <p:nvPr/>
          </p:nvSpPr>
          <p:spPr>
            <a:xfrm>
              <a:off x="2325925" y="2609475"/>
              <a:ext cx="27950" cy="15650"/>
            </a:xfrm>
            <a:custGeom>
              <a:avLst/>
              <a:gdLst/>
              <a:ahLst/>
              <a:cxnLst/>
              <a:rect l="l" t="t" r="r" b="b"/>
              <a:pathLst>
                <a:path w="1118" h="626" extrusionOk="0">
                  <a:moveTo>
                    <a:pt x="738" y="1"/>
                  </a:moveTo>
                  <a:cubicBezTo>
                    <a:pt x="733" y="1"/>
                    <a:pt x="728" y="1"/>
                    <a:pt x="723" y="2"/>
                  </a:cubicBezTo>
                  <a:cubicBezTo>
                    <a:pt x="683" y="9"/>
                    <a:pt x="663" y="49"/>
                    <a:pt x="649" y="89"/>
                  </a:cubicBezTo>
                  <a:cubicBezTo>
                    <a:pt x="623" y="190"/>
                    <a:pt x="623" y="297"/>
                    <a:pt x="656" y="390"/>
                  </a:cubicBezTo>
                  <a:cubicBezTo>
                    <a:pt x="549" y="290"/>
                    <a:pt x="435" y="196"/>
                    <a:pt x="315" y="109"/>
                  </a:cubicBezTo>
                  <a:cubicBezTo>
                    <a:pt x="283" y="88"/>
                    <a:pt x="243" y="63"/>
                    <a:pt x="205" y="63"/>
                  </a:cubicBezTo>
                  <a:cubicBezTo>
                    <a:pt x="195" y="63"/>
                    <a:pt x="184" y="65"/>
                    <a:pt x="174" y="69"/>
                  </a:cubicBezTo>
                  <a:cubicBezTo>
                    <a:pt x="0" y="143"/>
                    <a:pt x="141" y="591"/>
                    <a:pt x="308" y="624"/>
                  </a:cubicBezTo>
                  <a:cubicBezTo>
                    <a:pt x="312" y="625"/>
                    <a:pt x="316" y="625"/>
                    <a:pt x="322" y="625"/>
                  </a:cubicBezTo>
                  <a:cubicBezTo>
                    <a:pt x="460" y="625"/>
                    <a:pt x="1118" y="383"/>
                    <a:pt x="1111" y="370"/>
                  </a:cubicBezTo>
                  <a:cubicBezTo>
                    <a:pt x="1024" y="250"/>
                    <a:pt x="930" y="143"/>
                    <a:pt x="823" y="42"/>
                  </a:cubicBezTo>
                  <a:cubicBezTo>
                    <a:pt x="800" y="19"/>
                    <a:pt x="772" y="1"/>
                    <a:pt x="73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7" name="Google Shape;3917;p40"/>
            <p:cNvSpPr/>
            <p:nvPr/>
          </p:nvSpPr>
          <p:spPr>
            <a:xfrm>
              <a:off x="2358375" y="2597675"/>
              <a:ext cx="13050" cy="12450"/>
            </a:xfrm>
            <a:custGeom>
              <a:avLst/>
              <a:gdLst/>
              <a:ahLst/>
              <a:cxnLst/>
              <a:rect l="l" t="t" r="r" b="b"/>
              <a:pathLst>
                <a:path w="522" h="498" extrusionOk="0">
                  <a:moveTo>
                    <a:pt x="75" y="0"/>
                  </a:moveTo>
                  <a:cubicBezTo>
                    <a:pt x="66" y="0"/>
                    <a:pt x="57" y="2"/>
                    <a:pt x="47" y="6"/>
                  </a:cubicBezTo>
                  <a:cubicBezTo>
                    <a:pt x="0" y="33"/>
                    <a:pt x="0" y="93"/>
                    <a:pt x="7" y="140"/>
                  </a:cubicBezTo>
                  <a:cubicBezTo>
                    <a:pt x="20" y="233"/>
                    <a:pt x="61" y="447"/>
                    <a:pt x="161" y="494"/>
                  </a:cubicBezTo>
                  <a:cubicBezTo>
                    <a:pt x="166" y="497"/>
                    <a:pt x="174" y="498"/>
                    <a:pt x="183" y="498"/>
                  </a:cubicBezTo>
                  <a:cubicBezTo>
                    <a:pt x="273" y="498"/>
                    <a:pt x="521" y="385"/>
                    <a:pt x="509" y="360"/>
                  </a:cubicBezTo>
                  <a:cubicBezTo>
                    <a:pt x="422" y="220"/>
                    <a:pt x="295" y="99"/>
                    <a:pt x="148" y="26"/>
                  </a:cubicBezTo>
                  <a:cubicBezTo>
                    <a:pt x="123" y="11"/>
                    <a:pt x="99" y="0"/>
                    <a:pt x="7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8" name="Google Shape;3918;p40"/>
            <p:cNvSpPr/>
            <p:nvPr/>
          </p:nvSpPr>
          <p:spPr>
            <a:xfrm>
              <a:off x="2174025" y="2622425"/>
              <a:ext cx="28475" cy="25725"/>
            </a:xfrm>
            <a:custGeom>
              <a:avLst/>
              <a:gdLst/>
              <a:ahLst/>
              <a:cxnLst/>
              <a:rect l="l" t="t" r="r" b="b"/>
              <a:pathLst>
                <a:path w="1139" h="1029" extrusionOk="0">
                  <a:moveTo>
                    <a:pt x="679" y="1"/>
                  </a:moveTo>
                  <a:cubicBezTo>
                    <a:pt x="383" y="1"/>
                    <a:pt x="1" y="63"/>
                    <a:pt x="108" y="381"/>
                  </a:cubicBezTo>
                  <a:cubicBezTo>
                    <a:pt x="173" y="599"/>
                    <a:pt x="631" y="1029"/>
                    <a:pt x="918" y="1029"/>
                  </a:cubicBezTo>
                  <a:cubicBezTo>
                    <a:pt x="958" y="1029"/>
                    <a:pt x="994" y="1021"/>
                    <a:pt x="1025" y="1003"/>
                  </a:cubicBezTo>
                  <a:cubicBezTo>
                    <a:pt x="1125" y="943"/>
                    <a:pt x="1139" y="816"/>
                    <a:pt x="1139" y="702"/>
                  </a:cubicBezTo>
                  <a:cubicBezTo>
                    <a:pt x="1132" y="521"/>
                    <a:pt x="1119" y="347"/>
                    <a:pt x="1079" y="173"/>
                  </a:cubicBezTo>
                  <a:cubicBezTo>
                    <a:pt x="1072" y="133"/>
                    <a:pt x="1065" y="86"/>
                    <a:pt x="1032" y="53"/>
                  </a:cubicBezTo>
                  <a:cubicBezTo>
                    <a:pt x="998" y="26"/>
                    <a:pt x="951" y="19"/>
                    <a:pt x="911" y="13"/>
                  </a:cubicBezTo>
                  <a:cubicBezTo>
                    <a:pt x="853" y="6"/>
                    <a:pt x="770" y="1"/>
                    <a:pt x="67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9" name="Google Shape;3919;p40"/>
            <p:cNvSpPr/>
            <p:nvPr/>
          </p:nvSpPr>
          <p:spPr>
            <a:xfrm>
              <a:off x="2219050" y="2616550"/>
              <a:ext cx="18750" cy="20025"/>
            </a:xfrm>
            <a:custGeom>
              <a:avLst/>
              <a:gdLst/>
              <a:ahLst/>
              <a:cxnLst/>
              <a:rect l="l" t="t" r="r" b="b"/>
              <a:pathLst>
                <a:path w="750" h="801" extrusionOk="0">
                  <a:moveTo>
                    <a:pt x="513" y="0"/>
                  </a:moveTo>
                  <a:cubicBezTo>
                    <a:pt x="465" y="0"/>
                    <a:pt x="415" y="10"/>
                    <a:pt x="368" y="20"/>
                  </a:cubicBezTo>
                  <a:cubicBezTo>
                    <a:pt x="214" y="54"/>
                    <a:pt x="0" y="114"/>
                    <a:pt x="54" y="295"/>
                  </a:cubicBezTo>
                  <a:cubicBezTo>
                    <a:pt x="100" y="455"/>
                    <a:pt x="268" y="622"/>
                    <a:pt x="395" y="723"/>
                  </a:cubicBezTo>
                  <a:cubicBezTo>
                    <a:pt x="441" y="764"/>
                    <a:pt x="503" y="801"/>
                    <a:pt x="565" y="801"/>
                  </a:cubicBezTo>
                  <a:cubicBezTo>
                    <a:pt x="585" y="801"/>
                    <a:pt x="604" y="797"/>
                    <a:pt x="622" y="790"/>
                  </a:cubicBezTo>
                  <a:cubicBezTo>
                    <a:pt x="683" y="763"/>
                    <a:pt x="709" y="689"/>
                    <a:pt x="723" y="616"/>
                  </a:cubicBezTo>
                  <a:cubicBezTo>
                    <a:pt x="749" y="502"/>
                    <a:pt x="749" y="388"/>
                    <a:pt x="743" y="274"/>
                  </a:cubicBezTo>
                  <a:cubicBezTo>
                    <a:pt x="736" y="188"/>
                    <a:pt x="716" y="94"/>
                    <a:pt x="642" y="40"/>
                  </a:cubicBezTo>
                  <a:cubicBezTo>
                    <a:pt x="606" y="10"/>
                    <a:pt x="560" y="0"/>
                    <a:pt x="51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0" name="Google Shape;3920;p40"/>
            <p:cNvSpPr/>
            <p:nvPr/>
          </p:nvSpPr>
          <p:spPr>
            <a:xfrm>
              <a:off x="2262950" y="2603850"/>
              <a:ext cx="23525" cy="22425"/>
            </a:xfrm>
            <a:custGeom>
              <a:avLst/>
              <a:gdLst/>
              <a:ahLst/>
              <a:cxnLst/>
              <a:rect l="l" t="t" r="r" b="b"/>
              <a:pathLst>
                <a:path w="941" h="897" extrusionOk="0">
                  <a:moveTo>
                    <a:pt x="492" y="1"/>
                  </a:moveTo>
                  <a:cubicBezTo>
                    <a:pt x="282" y="1"/>
                    <a:pt x="1" y="114"/>
                    <a:pt x="57" y="314"/>
                  </a:cubicBezTo>
                  <a:cubicBezTo>
                    <a:pt x="124" y="542"/>
                    <a:pt x="479" y="762"/>
                    <a:pt x="679" y="863"/>
                  </a:cubicBezTo>
                  <a:cubicBezTo>
                    <a:pt x="715" y="878"/>
                    <a:pt x="754" y="897"/>
                    <a:pt x="793" y="897"/>
                  </a:cubicBezTo>
                  <a:cubicBezTo>
                    <a:pt x="807" y="897"/>
                    <a:pt x="820" y="895"/>
                    <a:pt x="833" y="890"/>
                  </a:cubicBezTo>
                  <a:cubicBezTo>
                    <a:pt x="914" y="863"/>
                    <a:pt x="940" y="762"/>
                    <a:pt x="934" y="675"/>
                  </a:cubicBezTo>
                  <a:cubicBezTo>
                    <a:pt x="927" y="542"/>
                    <a:pt x="887" y="415"/>
                    <a:pt x="840" y="294"/>
                  </a:cubicBezTo>
                  <a:cubicBezTo>
                    <a:pt x="800" y="194"/>
                    <a:pt x="753" y="87"/>
                    <a:pt x="653" y="33"/>
                  </a:cubicBezTo>
                  <a:cubicBezTo>
                    <a:pt x="614" y="11"/>
                    <a:pt x="556" y="1"/>
                    <a:pt x="49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1" name="Google Shape;3921;p40"/>
            <p:cNvSpPr/>
            <p:nvPr/>
          </p:nvSpPr>
          <p:spPr>
            <a:xfrm>
              <a:off x="2297000" y="2587775"/>
              <a:ext cx="24775" cy="26725"/>
            </a:xfrm>
            <a:custGeom>
              <a:avLst/>
              <a:gdLst/>
              <a:ahLst/>
              <a:cxnLst/>
              <a:rect l="l" t="t" r="r" b="b"/>
              <a:pathLst>
                <a:path w="991" h="1069" extrusionOk="0">
                  <a:moveTo>
                    <a:pt x="506" y="1"/>
                  </a:moveTo>
                  <a:cubicBezTo>
                    <a:pt x="277" y="1"/>
                    <a:pt x="1" y="128"/>
                    <a:pt x="40" y="348"/>
                  </a:cubicBezTo>
                  <a:cubicBezTo>
                    <a:pt x="87" y="629"/>
                    <a:pt x="495" y="917"/>
                    <a:pt x="723" y="1037"/>
                  </a:cubicBezTo>
                  <a:cubicBezTo>
                    <a:pt x="754" y="1053"/>
                    <a:pt x="785" y="1069"/>
                    <a:pt x="816" y="1069"/>
                  </a:cubicBezTo>
                  <a:cubicBezTo>
                    <a:pt x="825" y="1069"/>
                    <a:pt x="834" y="1067"/>
                    <a:pt x="843" y="1064"/>
                  </a:cubicBezTo>
                  <a:cubicBezTo>
                    <a:pt x="903" y="1051"/>
                    <a:pt x="923" y="991"/>
                    <a:pt x="937" y="937"/>
                  </a:cubicBezTo>
                  <a:cubicBezTo>
                    <a:pt x="990" y="716"/>
                    <a:pt x="970" y="475"/>
                    <a:pt x="883" y="268"/>
                  </a:cubicBezTo>
                  <a:cubicBezTo>
                    <a:pt x="843" y="188"/>
                    <a:pt x="796" y="107"/>
                    <a:pt x="723" y="54"/>
                  </a:cubicBezTo>
                  <a:cubicBezTo>
                    <a:pt x="669" y="18"/>
                    <a:pt x="591" y="1"/>
                    <a:pt x="5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2" name="Google Shape;3922;p40"/>
            <p:cNvSpPr/>
            <p:nvPr/>
          </p:nvSpPr>
          <p:spPr>
            <a:xfrm>
              <a:off x="2323275" y="2578000"/>
              <a:ext cx="21075" cy="21375"/>
            </a:xfrm>
            <a:custGeom>
              <a:avLst/>
              <a:gdLst/>
              <a:ahLst/>
              <a:cxnLst/>
              <a:rect l="l" t="t" r="r" b="b"/>
              <a:pathLst>
                <a:path w="843" h="855" extrusionOk="0">
                  <a:moveTo>
                    <a:pt x="413" y="0"/>
                  </a:moveTo>
                  <a:cubicBezTo>
                    <a:pt x="225" y="0"/>
                    <a:pt x="1" y="126"/>
                    <a:pt x="6" y="311"/>
                  </a:cubicBezTo>
                  <a:cubicBezTo>
                    <a:pt x="13" y="552"/>
                    <a:pt x="334" y="773"/>
                    <a:pt x="535" y="833"/>
                  </a:cubicBezTo>
                  <a:cubicBezTo>
                    <a:pt x="571" y="846"/>
                    <a:pt x="612" y="855"/>
                    <a:pt x="650" y="855"/>
                  </a:cubicBezTo>
                  <a:cubicBezTo>
                    <a:pt x="688" y="855"/>
                    <a:pt x="725" y="846"/>
                    <a:pt x="755" y="826"/>
                  </a:cubicBezTo>
                  <a:cubicBezTo>
                    <a:pt x="829" y="779"/>
                    <a:pt x="842" y="679"/>
                    <a:pt x="836" y="599"/>
                  </a:cubicBezTo>
                  <a:cubicBezTo>
                    <a:pt x="829" y="478"/>
                    <a:pt x="782" y="358"/>
                    <a:pt x="729" y="251"/>
                  </a:cubicBezTo>
                  <a:cubicBezTo>
                    <a:pt x="688" y="171"/>
                    <a:pt x="642" y="84"/>
                    <a:pt x="568" y="37"/>
                  </a:cubicBezTo>
                  <a:cubicBezTo>
                    <a:pt x="525" y="12"/>
                    <a:pt x="471" y="0"/>
                    <a:pt x="41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3" name="Google Shape;3923;p40"/>
            <p:cNvSpPr/>
            <p:nvPr/>
          </p:nvSpPr>
          <p:spPr>
            <a:xfrm>
              <a:off x="2363225" y="2559425"/>
              <a:ext cx="17575" cy="23250"/>
            </a:xfrm>
            <a:custGeom>
              <a:avLst/>
              <a:gdLst/>
              <a:ahLst/>
              <a:cxnLst/>
              <a:rect l="l" t="t" r="r" b="b"/>
              <a:pathLst>
                <a:path w="703" h="930" extrusionOk="0">
                  <a:moveTo>
                    <a:pt x="372" y="1"/>
                  </a:moveTo>
                  <a:cubicBezTo>
                    <a:pt x="243" y="1"/>
                    <a:pt x="99" y="94"/>
                    <a:pt x="61" y="218"/>
                  </a:cubicBezTo>
                  <a:cubicBezTo>
                    <a:pt x="0" y="425"/>
                    <a:pt x="194" y="686"/>
                    <a:pt x="328" y="820"/>
                  </a:cubicBezTo>
                  <a:cubicBezTo>
                    <a:pt x="383" y="875"/>
                    <a:pt x="460" y="929"/>
                    <a:pt x="534" y="929"/>
                  </a:cubicBezTo>
                  <a:cubicBezTo>
                    <a:pt x="550" y="929"/>
                    <a:pt x="567" y="926"/>
                    <a:pt x="583" y="920"/>
                  </a:cubicBezTo>
                  <a:cubicBezTo>
                    <a:pt x="676" y="880"/>
                    <a:pt x="703" y="766"/>
                    <a:pt x="703" y="666"/>
                  </a:cubicBezTo>
                  <a:cubicBezTo>
                    <a:pt x="703" y="472"/>
                    <a:pt x="649" y="278"/>
                    <a:pt x="556" y="104"/>
                  </a:cubicBezTo>
                  <a:cubicBezTo>
                    <a:pt x="514" y="31"/>
                    <a:pt x="446" y="1"/>
                    <a:pt x="37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4" name="Google Shape;3924;p40"/>
            <p:cNvSpPr/>
            <p:nvPr/>
          </p:nvSpPr>
          <p:spPr>
            <a:xfrm>
              <a:off x="2380775" y="2542825"/>
              <a:ext cx="17425" cy="27650"/>
            </a:xfrm>
            <a:custGeom>
              <a:avLst/>
              <a:gdLst/>
              <a:ahLst/>
              <a:cxnLst/>
              <a:rect l="l" t="t" r="r" b="b"/>
              <a:pathLst>
                <a:path w="697" h="1106" extrusionOk="0">
                  <a:moveTo>
                    <a:pt x="364" y="1"/>
                  </a:moveTo>
                  <a:cubicBezTo>
                    <a:pt x="206" y="1"/>
                    <a:pt x="51" y="202"/>
                    <a:pt x="28" y="340"/>
                  </a:cubicBezTo>
                  <a:cubicBezTo>
                    <a:pt x="1" y="561"/>
                    <a:pt x="155" y="842"/>
                    <a:pt x="289" y="1002"/>
                  </a:cubicBezTo>
                  <a:cubicBezTo>
                    <a:pt x="322" y="1049"/>
                    <a:pt x="369" y="1096"/>
                    <a:pt x="422" y="1103"/>
                  </a:cubicBezTo>
                  <a:cubicBezTo>
                    <a:pt x="431" y="1104"/>
                    <a:pt x="440" y="1105"/>
                    <a:pt x="449" y="1105"/>
                  </a:cubicBezTo>
                  <a:cubicBezTo>
                    <a:pt x="506" y="1105"/>
                    <a:pt x="562" y="1069"/>
                    <a:pt x="596" y="1022"/>
                  </a:cubicBezTo>
                  <a:cubicBezTo>
                    <a:pt x="637" y="969"/>
                    <a:pt x="657" y="902"/>
                    <a:pt x="663" y="835"/>
                  </a:cubicBezTo>
                  <a:cubicBezTo>
                    <a:pt x="697" y="614"/>
                    <a:pt x="663" y="387"/>
                    <a:pt x="576" y="179"/>
                  </a:cubicBezTo>
                  <a:cubicBezTo>
                    <a:pt x="543" y="119"/>
                    <a:pt x="509" y="52"/>
                    <a:pt x="443" y="19"/>
                  </a:cubicBezTo>
                  <a:cubicBezTo>
                    <a:pt x="417" y="6"/>
                    <a:pt x="390" y="1"/>
                    <a:pt x="36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5" name="Google Shape;3925;p40"/>
            <p:cNvSpPr/>
            <p:nvPr/>
          </p:nvSpPr>
          <p:spPr>
            <a:xfrm>
              <a:off x="2006275" y="2644325"/>
              <a:ext cx="42000" cy="51600"/>
            </a:xfrm>
            <a:custGeom>
              <a:avLst/>
              <a:gdLst/>
              <a:ahLst/>
              <a:cxnLst/>
              <a:rect l="l" t="t" r="r" b="b"/>
              <a:pathLst>
                <a:path w="1680" h="2064" extrusionOk="0">
                  <a:moveTo>
                    <a:pt x="1182" y="1"/>
                  </a:moveTo>
                  <a:cubicBezTo>
                    <a:pt x="931" y="1"/>
                    <a:pt x="652" y="162"/>
                    <a:pt x="489" y="321"/>
                  </a:cubicBezTo>
                  <a:cubicBezTo>
                    <a:pt x="241" y="569"/>
                    <a:pt x="88" y="997"/>
                    <a:pt x="34" y="1331"/>
                  </a:cubicBezTo>
                  <a:cubicBezTo>
                    <a:pt x="1" y="1539"/>
                    <a:pt x="7" y="1773"/>
                    <a:pt x="155" y="1927"/>
                  </a:cubicBezTo>
                  <a:cubicBezTo>
                    <a:pt x="244" y="2021"/>
                    <a:pt x="379" y="2064"/>
                    <a:pt x="515" y="2064"/>
                  </a:cubicBezTo>
                  <a:cubicBezTo>
                    <a:pt x="581" y="2064"/>
                    <a:pt x="648" y="2054"/>
                    <a:pt x="710" y="2034"/>
                  </a:cubicBezTo>
                  <a:cubicBezTo>
                    <a:pt x="897" y="1974"/>
                    <a:pt x="1051" y="1833"/>
                    <a:pt x="1178" y="1679"/>
                  </a:cubicBezTo>
                  <a:cubicBezTo>
                    <a:pt x="1392" y="1412"/>
                    <a:pt x="1546" y="1097"/>
                    <a:pt x="1626" y="763"/>
                  </a:cubicBezTo>
                  <a:cubicBezTo>
                    <a:pt x="1667" y="562"/>
                    <a:pt x="1680" y="341"/>
                    <a:pt x="1553" y="180"/>
                  </a:cubicBezTo>
                  <a:cubicBezTo>
                    <a:pt x="1455" y="51"/>
                    <a:pt x="1323" y="1"/>
                    <a:pt x="1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6" name="Google Shape;3926;p40"/>
            <p:cNvSpPr/>
            <p:nvPr/>
          </p:nvSpPr>
          <p:spPr>
            <a:xfrm>
              <a:off x="2004450" y="2705475"/>
              <a:ext cx="22750" cy="28100"/>
            </a:xfrm>
            <a:custGeom>
              <a:avLst/>
              <a:gdLst/>
              <a:ahLst/>
              <a:cxnLst/>
              <a:rect l="l" t="t" r="r" b="b"/>
              <a:pathLst>
                <a:path w="910" h="1124" extrusionOk="0">
                  <a:moveTo>
                    <a:pt x="645" y="1"/>
                  </a:moveTo>
                  <a:cubicBezTo>
                    <a:pt x="508" y="1"/>
                    <a:pt x="354" y="90"/>
                    <a:pt x="268" y="177"/>
                  </a:cubicBezTo>
                  <a:cubicBezTo>
                    <a:pt x="134" y="310"/>
                    <a:pt x="47" y="545"/>
                    <a:pt x="20" y="725"/>
                  </a:cubicBezTo>
                  <a:cubicBezTo>
                    <a:pt x="0" y="839"/>
                    <a:pt x="7" y="966"/>
                    <a:pt x="87" y="1046"/>
                  </a:cubicBezTo>
                  <a:cubicBezTo>
                    <a:pt x="136" y="1100"/>
                    <a:pt x="206" y="1124"/>
                    <a:pt x="277" y="1124"/>
                  </a:cubicBezTo>
                  <a:cubicBezTo>
                    <a:pt x="312" y="1124"/>
                    <a:pt x="348" y="1118"/>
                    <a:pt x="381" y="1107"/>
                  </a:cubicBezTo>
                  <a:cubicBezTo>
                    <a:pt x="488" y="1073"/>
                    <a:pt x="569" y="999"/>
                    <a:pt x="636" y="913"/>
                  </a:cubicBezTo>
                  <a:cubicBezTo>
                    <a:pt x="756" y="772"/>
                    <a:pt x="843" y="598"/>
                    <a:pt x="883" y="417"/>
                  </a:cubicBezTo>
                  <a:cubicBezTo>
                    <a:pt x="903" y="310"/>
                    <a:pt x="910" y="190"/>
                    <a:pt x="843" y="96"/>
                  </a:cubicBezTo>
                  <a:cubicBezTo>
                    <a:pt x="791" y="28"/>
                    <a:pt x="720" y="1"/>
                    <a:pt x="64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7" name="Google Shape;3927;p40"/>
            <p:cNvSpPr/>
            <p:nvPr/>
          </p:nvSpPr>
          <p:spPr>
            <a:xfrm>
              <a:off x="2048100" y="2682975"/>
              <a:ext cx="12725" cy="19975"/>
            </a:xfrm>
            <a:custGeom>
              <a:avLst/>
              <a:gdLst/>
              <a:ahLst/>
              <a:cxnLst/>
              <a:rect l="l" t="t" r="r" b="b"/>
              <a:pathLst>
                <a:path w="509" h="799" extrusionOk="0">
                  <a:moveTo>
                    <a:pt x="240" y="1"/>
                  </a:moveTo>
                  <a:cubicBezTo>
                    <a:pt x="111" y="1"/>
                    <a:pt x="32" y="165"/>
                    <a:pt x="20" y="280"/>
                  </a:cubicBezTo>
                  <a:cubicBezTo>
                    <a:pt x="0" y="401"/>
                    <a:pt x="54" y="555"/>
                    <a:pt x="114" y="662"/>
                  </a:cubicBezTo>
                  <a:cubicBezTo>
                    <a:pt x="147" y="722"/>
                    <a:pt x="201" y="789"/>
                    <a:pt x="275" y="796"/>
                  </a:cubicBezTo>
                  <a:cubicBezTo>
                    <a:pt x="284" y="797"/>
                    <a:pt x="294" y="798"/>
                    <a:pt x="303" y="798"/>
                  </a:cubicBezTo>
                  <a:cubicBezTo>
                    <a:pt x="365" y="798"/>
                    <a:pt x="420" y="761"/>
                    <a:pt x="455" y="709"/>
                  </a:cubicBezTo>
                  <a:cubicBezTo>
                    <a:pt x="495" y="648"/>
                    <a:pt x="509" y="575"/>
                    <a:pt x="509" y="508"/>
                  </a:cubicBezTo>
                  <a:cubicBezTo>
                    <a:pt x="509" y="381"/>
                    <a:pt x="482" y="260"/>
                    <a:pt x="428" y="153"/>
                  </a:cubicBezTo>
                  <a:cubicBezTo>
                    <a:pt x="402" y="86"/>
                    <a:pt x="355" y="19"/>
                    <a:pt x="281" y="6"/>
                  </a:cubicBezTo>
                  <a:cubicBezTo>
                    <a:pt x="267" y="2"/>
                    <a:pt x="253" y="1"/>
                    <a:pt x="24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8" name="Google Shape;3928;p40"/>
            <p:cNvSpPr/>
            <p:nvPr/>
          </p:nvSpPr>
          <p:spPr>
            <a:xfrm>
              <a:off x="1922300" y="2905650"/>
              <a:ext cx="65425" cy="48275"/>
            </a:xfrm>
            <a:custGeom>
              <a:avLst/>
              <a:gdLst/>
              <a:ahLst/>
              <a:cxnLst/>
              <a:rect l="l" t="t" r="r" b="b"/>
              <a:pathLst>
                <a:path w="2617" h="1931" extrusionOk="0">
                  <a:moveTo>
                    <a:pt x="1698" y="0"/>
                  </a:moveTo>
                  <a:cubicBezTo>
                    <a:pt x="1313" y="0"/>
                    <a:pt x="893" y="141"/>
                    <a:pt x="657" y="332"/>
                  </a:cubicBezTo>
                  <a:cubicBezTo>
                    <a:pt x="155" y="747"/>
                    <a:pt x="1" y="1643"/>
                    <a:pt x="744" y="1871"/>
                  </a:cubicBezTo>
                  <a:cubicBezTo>
                    <a:pt x="872" y="1911"/>
                    <a:pt x="1005" y="1931"/>
                    <a:pt x="1139" y="1931"/>
                  </a:cubicBezTo>
                  <a:cubicBezTo>
                    <a:pt x="1666" y="1931"/>
                    <a:pt x="2196" y="1630"/>
                    <a:pt x="2436" y="1155"/>
                  </a:cubicBezTo>
                  <a:cubicBezTo>
                    <a:pt x="2577" y="881"/>
                    <a:pt x="2617" y="519"/>
                    <a:pt x="2416" y="279"/>
                  </a:cubicBezTo>
                  <a:cubicBezTo>
                    <a:pt x="2258" y="80"/>
                    <a:pt x="1988" y="0"/>
                    <a:pt x="169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9" name="Google Shape;3929;p40"/>
            <p:cNvSpPr/>
            <p:nvPr/>
          </p:nvSpPr>
          <p:spPr>
            <a:xfrm>
              <a:off x="1944200" y="2864125"/>
              <a:ext cx="41875" cy="29050"/>
            </a:xfrm>
            <a:custGeom>
              <a:avLst/>
              <a:gdLst/>
              <a:ahLst/>
              <a:cxnLst/>
              <a:rect l="l" t="t" r="r" b="b"/>
              <a:pathLst>
                <a:path w="1675" h="1162" extrusionOk="0">
                  <a:moveTo>
                    <a:pt x="937" y="0"/>
                  </a:moveTo>
                  <a:cubicBezTo>
                    <a:pt x="776" y="0"/>
                    <a:pt x="606" y="45"/>
                    <a:pt x="463" y="140"/>
                  </a:cubicBezTo>
                  <a:cubicBezTo>
                    <a:pt x="1" y="452"/>
                    <a:pt x="244" y="1161"/>
                    <a:pt x="763" y="1161"/>
                  </a:cubicBezTo>
                  <a:cubicBezTo>
                    <a:pt x="800" y="1161"/>
                    <a:pt x="838" y="1158"/>
                    <a:pt x="878" y="1150"/>
                  </a:cubicBezTo>
                  <a:cubicBezTo>
                    <a:pt x="1099" y="1103"/>
                    <a:pt x="1279" y="949"/>
                    <a:pt x="1393" y="762"/>
                  </a:cubicBezTo>
                  <a:cubicBezTo>
                    <a:pt x="1674" y="276"/>
                    <a:pt x="1334" y="0"/>
                    <a:pt x="93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0" name="Google Shape;3930;p40"/>
            <p:cNvSpPr/>
            <p:nvPr/>
          </p:nvSpPr>
          <p:spPr>
            <a:xfrm>
              <a:off x="1893200" y="2931000"/>
              <a:ext cx="28300" cy="17450"/>
            </a:xfrm>
            <a:custGeom>
              <a:avLst/>
              <a:gdLst/>
              <a:ahLst/>
              <a:cxnLst/>
              <a:rect l="l" t="t" r="r" b="b"/>
              <a:pathLst>
                <a:path w="1132" h="698" extrusionOk="0">
                  <a:moveTo>
                    <a:pt x="637" y="0"/>
                  </a:moveTo>
                  <a:cubicBezTo>
                    <a:pt x="435" y="0"/>
                    <a:pt x="221" y="85"/>
                    <a:pt x="108" y="235"/>
                  </a:cubicBezTo>
                  <a:cubicBezTo>
                    <a:pt x="21" y="335"/>
                    <a:pt x="1" y="502"/>
                    <a:pt x="88" y="603"/>
                  </a:cubicBezTo>
                  <a:cubicBezTo>
                    <a:pt x="153" y="674"/>
                    <a:pt x="254" y="698"/>
                    <a:pt x="351" y="698"/>
                  </a:cubicBezTo>
                  <a:cubicBezTo>
                    <a:pt x="364" y="698"/>
                    <a:pt x="376" y="697"/>
                    <a:pt x="389" y="696"/>
                  </a:cubicBezTo>
                  <a:cubicBezTo>
                    <a:pt x="543" y="696"/>
                    <a:pt x="697" y="670"/>
                    <a:pt x="837" y="616"/>
                  </a:cubicBezTo>
                  <a:cubicBezTo>
                    <a:pt x="931" y="576"/>
                    <a:pt x="1024" y="529"/>
                    <a:pt x="1065" y="435"/>
                  </a:cubicBezTo>
                  <a:cubicBezTo>
                    <a:pt x="1131" y="302"/>
                    <a:pt x="1038" y="134"/>
                    <a:pt x="904" y="61"/>
                  </a:cubicBezTo>
                  <a:cubicBezTo>
                    <a:pt x="826" y="20"/>
                    <a:pt x="733" y="0"/>
                    <a:pt x="63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1" name="Google Shape;3931;p40"/>
            <p:cNvSpPr/>
            <p:nvPr/>
          </p:nvSpPr>
          <p:spPr>
            <a:xfrm>
              <a:off x="1981975" y="2889025"/>
              <a:ext cx="24150" cy="17100"/>
            </a:xfrm>
            <a:custGeom>
              <a:avLst/>
              <a:gdLst/>
              <a:ahLst/>
              <a:cxnLst/>
              <a:rect l="l" t="t" r="r" b="b"/>
              <a:pathLst>
                <a:path w="966" h="684" extrusionOk="0">
                  <a:moveTo>
                    <a:pt x="559" y="1"/>
                  </a:moveTo>
                  <a:cubicBezTo>
                    <a:pt x="441" y="1"/>
                    <a:pt x="322" y="42"/>
                    <a:pt x="243" y="121"/>
                  </a:cubicBezTo>
                  <a:cubicBezTo>
                    <a:pt x="1" y="357"/>
                    <a:pt x="279" y="683"/>
                    <a:pt x="561" y="683"/>
                  </a:cubicBezTo>
                  <a:cubicBezTo>
                    <a:pt x="567" y="683"/>
                    <a:pt x="572" y="683"/>
                    <a:pt x="578" y="683"/>
                  </a:cubicBezTo>
                  <a:cubicBezTo>
                    <a:pt x="672" y="676"/>
                    <a:pt x="772" y="642"/>
                    <a:pt x="846" y="576"/>
                  </a:cubicBezTo>
                  <a:cubicBezTo>
                    <a:pt x="932" y="489"/>
                    <a:pt x="966" y="355"/>
                    <a:pt x="932" y="241"/>
                  </a:cubicBezTo>
                  <a:cubicBezTo>
                    <a:pt x="882" y="78"/>
                    <a:pt x="722" y="1"/>
                    <a:pt x="5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2" name="Google Shape;3932;p40"/>
            <p:cNvSpPr/>
            <p:nvPr/>
          </p:nvSpPr>
          <p:spPr>
            <a:xfrm>
              <a:off x="1927500" y="2962600"/>
              <a:ext cx="20925" cy="16475"/>
            </a:xfrm>
            <a:custGeom>
              <a:avLst/>
              <a:gdLst/>
              <a:ahLst/>
              <a:cxnLst/>
              <a:rect l="l" t="t" r="r" b="b"/>
              <a:pathLst>
                <a:path w="837" h="659" extrusionOk="0">
                  <a:moveTo>
                    <a:pt x="399" y="0"/>
                  </a:moveTo>
                  <a:cubicBezTo>
                    <a:pt x="256" y="0"/>
                    <a:pt x="80" y="53"/>
                    <a:pt x="47" y="195"/>
                  </a:cubicBezTo>
                  <a:cubicBezTo>
                    <a:pt x="0" y="402"/>
                    <a:pt x="201" y="576"/>
                    <a:pt x="375" y="637"/>
                  </a:cubicBezTo>
                  <a:cubicBezTo>
                    <a:pt x="419" y="650"/>
                    <a:pt x="464" y="658"/>
                    <a:pt x="508" y="658"/>
                  </a:cubicBezTo>
                  <a:cubicBezTo>
                    <a:pt x="552" y="658"/>
                    <a:pt x="596" y="650"/>
                    <a:pt x="636" y="630"/>
                  </a:cubicBezTo>
                  <a:cubicBezTo>
                    <a:pt x="770" y="576"/>
                    <a:pt x="837" y="409"/>
                    <a:pt x="797" y="275"/>
                  </a:cubicBezTo>
                  <a:cubicBezTo>
                    <a:pt x="756" y="135"/>
                    <a:pt x="629" y="35"/>
                    <a:pt x="489" y="8"/>
                  </a:cubicBezTo>
                  <a:cubicBezTo>
                    <a:pt x="462" y="3"/>
                    <a:pt x="431" y="0"/>
                    <a:pt x="39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3" name="Google Shape;3933;p40"/>
            <p:cNvSpPr/>
            <p:nvPr/>
          </p:nvSpPr>
          <p:spPr>
            <a:xfrm>
              <a:off x="2363225" y="2484200"/>
              <a:ext cx="13075" cy="16550"/>
            </a:xfrm>
            <a:custGeom>
              <a:avLst/>
              <a:gdLst/>
              <a:ahLst/>
              <a:cxnLst/>
              <a:rect l="l" t="t" r="r" b="b"/>
              <a:pathLst>
                <a:path w="523" h="662" extrusionOk="0">
                  <a:moveTo>
                    <a:pt x="51" y="0"/>
                  </a:moveTo>
                  <a:cubicBezTo>
                    <a:pt x="47" y="0"/>
                    <a:pt x="44" y="1"/>
                    <a:pt x="41" y="2"/>
                  </a:cubicBezTo>
                  <a:cubicBezTo>
                    <a:pt x="0" y="15"/>
                    <a:pt x="14" y="162"/>
                    <a:pt x="14" y="196"/>
                  </a:cubicBezTo>
                  <a:cubicBezTo>
                    <a:pt x="34" y="350"/>
                    <a:pt x="107" y="504"/>
                    <a:pt x="228" y="597"/>
                  </a:cubicBezTo>
                  <a:cubicBezTo>
                    <a:pt x="270" y="634"/>
                    <a:pt x="324" y="662"/>
                    <a:pt x="378" y="662"/>
                  </a:cubicBezTo>
                  <a:cubicBezTo>
                    <a:pt x="402" y="662"/>
                    <a:pt x="426" y="657"/>
                    <a:pt x="449" y="644"/>
                  </a:cubicBezTo>
                  <a:cubicBezTo>
                    <a:pt x="482" y="624"/>
                    <a:pt x="509" y="584"/>
                    <a:pt x="516" y="537"/>
                  </a:cubicBezTo>
                  <a:cubicBezTo>
                    <a:pt x="522" y="490"/>
                    <a:pt x="516" y="450"/>
                    <a:pt x="509" y="403"/>
                  </a:cubicBezTo>
                  <a:cubicBezTo>
                    <a:pt x="489" y="316"/>
                    <a:pt x="449" y="229"/>
                    <a:pt x="375" y="176"/>
                  </a:cubicBezTo>
                  <a:cubicBezTo>
                    <a:pt x="338" y="146"/>
                    <a:pt x="287" y="128"/>
                    <a:pt x="237" y="128"/>
                  </a:cubicBezTo>
                  <a:cubicBezTo>
                    <a:pt x="199" y="128"/>
                    <a:pt x="160" y="139"/>
                    <a:pt x="128" y="162"/>
                  </a:cubicBezTo>
                  <a:cubicBezTo>
                    <a:pt x="140" y="150"/>
                    <a:pt x="105" y="0"/>
                    <a:pt x="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4" name="Google Shape;3934;p40"/>
            <p:cNvSpPr/>
            <p:nvPr/>
          </p:nvSpPr>
          <p:spPr>
            <a:xfrm>
              <a:off x="2318225" y="2504100"/>
              <a:ext cx="13250" cy="16575"/>
            </a:xfrm>
            <a:custGeom>
              <a:avLst/>
              <a:gdLst/>
              <a:ahLst/>
              <a:cxnLst/>
              <a:rect l="l" t="t" r="r" b="b"/>
              <a:pathLst>
                <a:path w="530" h="663" extrusionOk="0">
                  <a:moveTo>
                    <a:pt x="57" y="0"/>
                  </a:moveTo>
                  <a:cubicBezTo>
                    <a:pt x="54" y="0"/>
                    <a:pt x="51" y="1"/>
                    <a:pt x="47" y="2"/>
                  </a:cubicBezTo>
                  <a:cubicBezTo>
                    <a:pt x="1" y="22"/>
                    <a:pt x="21" y="163"/>
                    <a:pt x="21" y="203"/>
                  </a:cubicBezTo>
                  <a:cubicBezTo>
                    <a:pt x="41" y="350"/>
                    <a:pt x="114" y="504"/>
                    <a:pt x="235" y="598"/>
                  </a:cubicBezTo>
                  <a:cubicBezTo>
                    <a:pt x="277" y="635"/>
                    <a:pt x="331" y="662"/>
                    <a:pt x="383" y="662"/>
                  </a:cubicBezTo>
                  <a:cubicBezTo>
                    <a:pt x="406" y="662"/>
                    <a:pt x="428" y="657"/>
                    <a:pt x="449" y="644"/>
                  </a:cubicBezTo>
                  <a:cubicBezTo>
                    <a:pt x="489" y="624"/>
                    <a:pt x="516" y="584"/>
                    <a:pt x="523" y="537"/>
                  </a:cubicBezTo>
                  <a:cubicBezTo>
                    <a:pt x="529" y="497"/>
                    <a:pt x="523" y="450"/>
                    <a:pt x="516" y="404"/>
                  </a:cubicBezTo>
                  <a:cubicBezTo>
                    <a:pt x="496" y="317"/>
                    <a:pt x="456" y="236"/>
                    <a:pt x="382" y="176"/>
                  </a:cubicBezTo>
                  <a:cubicBezTo>
                    <a:pt x="341" y="146"/>
                    <a:pt x="291" y="129"/>
                    <a:pt x="242" y="129"/>
                  </a:cubicBezTo>
                  <a:cubicBezTo>
                    <a:pt x="204" y="129"/>
                    <a:pt x="167" y="139"/>
                    <a:pt x="134" y="163"/>
                  </a:cubicBezTo>
                  <a:cubicBezTo>
                    <a:pt x="147" y="150"/>
                    <a:pt x="112" y="0"/>
                    <a:pt x="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5" name="Google Shape;3935;p40"/>
            <p:cNvSpPr/>
            <p:nvPr/>
          </p:nvSpPr>
          <p:spPr>
            <a:xfrm>
              <a:off x="1958775" y="2503850"/>
              <a:ext cx="49875" cy="32600"/>
            </a:xfrm>
            <a:custGeom>
              <a:avLst/>
              <a:gdLst/>
              <a:ahLst/>
              <a:cxnLst/>
              <a:rect l="l" t="t" r="r" b="b"/>
              <a:pathLst>
                <a:path w="1995" h="1304" extrusionOk="0">
                  <a:moveTo>
                    <a:pt x="1143" y="0"/>
                  </a:moveTo>
                  <a:cubicBezTo>
                    <a:pt x="994" y="0"/>
                    <a:pt x="847" y="28"/>
                    <a:pt x="710" y="86"/>
                  </a:cubicBezTo>
                  <a:cubicBezTo>
                    <a:pt x="542" y="159"/>
                    <a:pt x="395" y="273"/>
                    <a:pt x="281" y="414"/>
                  </a:cubicBezTo>
                  <a:cubicBezTo>
                    <a:pt x="74" y="674"/>
                    <a:pt x="0" y="982"/>
                    <a:pt x="81" y="1303"/>
                  </a:cubicBezTo>
                  <a:cubicBezTo>
                    <a:pt x="67" y="1243"/>
                    <a:pt x="195" y="1076"/>
                    <a:pt x="221" y="1029"/>
                  </a:cubicBezTo>
                  <a:cubicBezTo>
                    <a:pt x="275" y="942"/>
                    <a:pt x="335" y="842"/>
                    <a:pt x="409" y="775"/>
                  </a:cubicBezTo>
                  <a:cubicBezTo>
                    <a:pt x="542" y="654"/>
                    <a:pt x="723" y="561"/>
                    <a:pt x="884" y="487"/>
                  </a:cubicBezTo>
                  <a:cubicBezTo>
                    <a:pt x="1133" y="382"/>
                    <a:pt x="1403" y="328"/>
                    <a:pt x="1673" y="328"/>
                  </a:cubicBezTo>
                  <a:cubicBezTo>
                    <a:pt x="1781" y="328"/>
                    <a:pt x="1888" y="336"/>
                    <a:pt x="1994" y="353"/>
                  </a:cubicBezTo>
                  <a:cubicBezTo>
                    <a:pt x="1776" y="126"/>
                    <a:pt x="1458" y="0"/>
                    <a:pt x="114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6" name="Google Shape;3936;p40"/>
            <p:cNvSpPr/>
            <p:nvPr/>
          </p:nvSpPr>
          <p:spPr>
            <a:xfrm>
              <a:off x="2042575" y="2452950"/>
              <a:ext cx="49875" cy="32650"/>
            </a:xfrm>
            <a:custGeom>
              <a:avLst/>
              <a:gdLst/>
              <a:ahLst/>
              <a:cxnLst/>
              <a:rect l="l" t="t" r="r" b="b"/>
              <a:pathLst>
                <a:path w="1995" h="1306" extrusionOk="0">
                  <a:moveTo>
                    <a:pt x="1150" y="1"/>
                  </a:moveTo>
                  <a:cubicBezTo>
                    <a:pt x="999" y="1"/>
                    <a:pt x="848" y="29"/>
                    <a:pt x="710" y="88"/>
                  </a:cubicBezTo>
                  <a:cubicBezTo>
                    <a:pt x="542" y="161"/>
                    <a:pt x="395" y="275"/>
                    <a:pt x="281" y="416"/>
                  </a:cubicBezTo>
                  <a:cubicBezTo>
                    <a:pt x="74" y="670"/>
                    <a:pt x="0" y="978"/>
                    <a:pt x="87" y="1305"/>
                  </a:cubicBezTo>
                  <a:cubicBezTo>
                    <a:pt x="74" y="1245"/>
                    <a:pt x="195" y="1078"/>
                    <a:pt x="221" y="1031"/>
                  </a:cubicBezTo>
                  <a:cubicBezTo>
                    <a:pt x="275" y="944"/>
                    <a:pt x="335" y="844"/>
                    <a:pt x="409" y="777"/>
                  </a:cubicBezTo>
                  <a:cubicBezTo>
                    <a:pt x="542" y="656"/>
                    <a:pt x="730" y="563"/>
                    <a:pt x="890" y="489"/>
                  </a:cubicBezTo>
                  <a:cubicBezTo>
                    <a:pt x="1135" y="384"/>
                    <a:pt x="1407" y="330"/>
                    <a:pt x="1676" y="330"/>
                  </a:cubicBezTo>
                  <a:cubicBezTo>
                    <a:pt x="1783" y="330"/>
                    <a:pt x="1890" y="338"/>
                    <a:pt x="1994" y="355"/>
                  </a:cubicBezTo>
                  <a:cubicBezTo>
                    <a:pt x="1782" y="125"/>
                    <a:pt x="1465" y="1"/>
                    <a:pt x="11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7" name="Google Shape;3937;p40"/>
            <p:cNvSpPr/>
            <p:nvPr/>
          </p:nvSpPr>
          <p:spPr>
            <a:xfrm>
              <a:off x="1688800" y="2520700"/>
              <a:ext cx="713425" cy="549500"/>
            </a:xfrm>
            <a:custGeom>
              <a:avLst/>
              <a:gdLst/>
              <a:ahLst/>
              <a:cxnLst/>
              <a:rect l="l" t="t" r="r" b="b"/>
              <a:pathLst>
                <a:path w="28537" h="21980" extrusionOk="0">
                  <a:moveTo>
                    <a:pt x="28523" y="0"/>
                  </a:moveTo>
                  <a:cubicBezTo>
                    <a:pt x="28329" y="101"/>
                    <a:pt x="28168" y="255"/>
                    <a:pt x="28001" y="395"/>
                  </a:cubicBezTo>
                  <a:cubicBezTo>
                    <a:pt x="26543" y="1673"/>
                    <a:pt x="24703" y="2456"/>
                    <a:pt x="22816" y="2931"/>
                  </a:cubicBezTo>
                  <a:cubicBezTo>
                    <a:pt x="20936" y="3399"/>
                    <a:pt x="18989" y="3573"/>
                    <a:pt x="17055" y="3747"/>
                  </a:cubicBezTo>
                  <a:cubicBezTo>
                    <a:pt x="16821" y="3767"/>
                    <a:pt x="16560" y="3801"/>
                    <a:pt x="16406" y="3981"/>
                  </a:cubicBezTo>
                  <a:cubicBezTo>
                    <a:pt x="16252" y="4175"/>
                    <a:pt x="16279" y="4450"/>
                    <a:pt x="16333" y="4691"/>
                  </a:cubicBezTo>
                  <a:cubicBezTo>
                    <a:pt x="16487" y="5433"/>
                    <a:pt x="16788" y="6142"/>
                    <a:pt x="17222" y="6765"/>
                  </a:cubicBezTo>
                  <a:cubicBezTo>
                    <a:pt x="15958" y="7006"/>
                    <a:pt x="14908" y="8210"/>
                    <a:pt x="14800" y="9494"/>
                  </a:cubicBezTo>
                  <a:cubicBezTo>
                    <a:pt x="14794" y="9601"/>
                    <a:pt x="14787" y="9709"/>
                    <a:pt x="14794" y="9816"/>
                  </a:cubicBezTo>
                  <a:cubicBezTo>
                    <a:pt x="14794" y="9909"/>
                    <a:pt x="14794" y="10003"/>
                    <a:pt x="14807" y="10097"/>
                  </a:cubicBezTo>
                  <a:cubicBezTo>
                    <a:pt x="14847" y="10572"/>
                    <a:pt x="14961" y="11040"/>
                    <a:pt x="15068" y="11508"/>
                  </a:cubicBezTo>
                  <a:lnTo>
                    <a:pt x="15088" y="11589"/>
                  </a:lnTo>
                  <a:cubicBezTo>
                    <a:pt x="15115" y="11716"/>
                    <a:pt x="15142" y="11843"/>
                    <a:pt x="15168" y="11970"/>
                  </a:cubicBezTo>
                  <a:cubicBezTo>
                    <a:pt x="15309" y="12639"/>
                    <a:pt x="15423" y="13315"/>
                    <a:pt x="15510" y="13997"/>
                  </a:cubicBezTo>
                  <a:cubicBezTo>
                    <a:pt x="15523" y="14158"/>
                    <a:pt x="15543" y="14312"/>
                    <a:pt x="15563" y="14472"/>
                  </a:cubicBezTo>
                  <a:cubicBezTo>
                    <a:pt x="15637" y="15155"/>
                    <a:pt x="15684" y="15844"/>
                    <a:pt x="15704" y="16533"/>
                  </a:cubicBezTo>
                  <a:cubicBezTo>
                    <a:pt x="15704" y="16553"/>
                    <a:pt x="15704" y="16573"/>
                    <a:pt x="15704" y="16593"/>
                  </a:cubicBezTo>
                  <a:cubicBezTo>
                    <a:pt x="15710" y="16754"/>
                    <a:pt x="15717" y="16914"/>
                    <a:pt x="15710" y="17082"/>
                  </a:cubicBezTo>
                  <a:cubicBezTo>
                    <a:pt x="15710" y="17664"/>
                    <a:pt x="15650" y="18239"/>
                    <a:pt x="15449" y="18774"/>
                  </a:cubicBezTo>
                  <a:cubicBezTo>
                    <a:pt x="15416" y="18861"/>
                    <a:pt x="15383" y="18942"/>
                    <a:pt x="15336" y="19029"/>
                  </a:cubicBezTo>
                  <a:cubicBezTo>
                    <a:pt x="15309" y="19089"/>
                    <a:pt x="15276" y="19142"/>
                    <a:pt x="15242" y="19203"/>
                  </a:cubicBezTo>
                  <a:cubicBezTo>
                    <a:pt x="14934" y="19738"/>
                    <a:pt x="14439" y="20159"/>
                    <a:pt x="13864" y="20393"/>
                  </a:cubicBezTo>
                  <a:cubicBezTo>
                    <a:pt x="13777" y="20427"/>
                    <a:pt x="13690" y="20460"/>
                    <a:pt x="13596" y="20487"/>
                  </a:cubicBezTo>
                  <a:cubicBezTo>
                    <a:pt x="13523" y="20507"/>
                    <a:pt x="13456" y="20521"/>
                    <a:pt x="13382" y="20541"/>
                  </a:cubicBezTo>
                  <a:cubicBezTo>
                    <a:pt x="13199" y="20578"/>
                    <a:pt x="13012" y="20596"/>
                    <a:pt x="12824" y="20596"/>
                  </a:cubicBezTo>
                  <a:cubicBezTo>
                    <a:pt x="12308" y="20596"/>
                    <a:pt x="11790" y="20456"/>
                    <a:pt x="11348" y="20186"/>
                  </a:cubicBezTo>
                  <a:cubicBezTo>
                    <a:pt x="11154" y="20219"/>
                    <a:pt x="10960" y="20246"/>
                    <a:pt x="10773" y="20266"/>
                  </a:cubicBezTo>
                  <a:cubicBezTo>
                    <a:pt x="10632" y="20286"/>
                    <a:pt x="10492" y="20300"/>
                    <a:pt x="10345" y="20313"/>
                  </a:cubicBezTo>
                  <a:cubicBezTo>
                    <a:pt x="9930" y="20347"/>
                    <a:pt x="9515" y="20367"/>
                    <a:pt x="9100" y="20367"/>
                  </a:cubicBezTo>
                  <a:cubicBezTo>
                    <a:pt x="8960" y="20367"/>
                    <a:pt x="8826" y="20360"/>
                    <a:pt x="8685" y="20353"/>
                  </a:cubicBezTo>
                  <a:cubicBezTo>
                    <a:pt x="8177" y="20333"/>
                    <a:pt x="7675" y="20280"/>
                    <a:pt x="7180" y="20186"/>
                  </a:cubicBezTo>
                  <a:cubicBezTo>
                    <a:pt x="6999" y="20153"/>
                    <a:pt x="6825" y="20112"/>
                    <a:pt x="6651" y="20066"/>
                  </a:cubicBezTo>
                  <a:cubicBezTo>
                    <a:pt x="6096" y="19925"/>
                    <a:pt x="5554" y="19731"/>
                    <a:pt x="5039" y="19470"/>
                  </a:cubicBezTo>
                  <a:cubicBezTo>
                    <a:pt x="4865" y="19390"/>
                    <a:pt x="4704" y="19296"/>
                    <a:pt x="4537" y="19203"/>
                  </a:cubicBezTo>
                  <a:cubicBezTo>
                    <a:pt x="4430" y="19136"/>
                    <a:pt x="4323" y="19069"/>
                    <a:pt x="4216" y="18995"/>
                  </a:cubicBezTo>
                  <a:cubicBezTo>
                    <a:pt x="3774" y="18694"/>
                    <a:pt x="3380" y="18346"/>
                    <a:pt x="3038" y="17958"/>
                  </a:cubicBezTo>
                  <a:cubicBezTo>
                    <a:pt x="2945" y="17858"/>
                    <a:pt x="2864" y="17757"/>
                    <a:pt x="2777" y="17650"/>
                  </a:cubicBezTo>
                  <a:cubicBezTo>
                    <a:pt x="2456" y="17242"/>
                    <a:pt x="2189" y="16794"/>
                    <a:pt x="1968" y="16326"/>
                  </a:cubicBezTo>
                  <a:cubicBezTo>
                    <a:pt x="1914" y="16219"/>
                    <a:pt x="1867" y="16105"/>
                    <a:pt x="1821" y="15991"/>
                  </a:cubicBezTo>
                  <a:cubicBezTo>
                    <a:pt x="1600" y="15449"/>
                    <a:pt x="1439" y="14874"/>
                    <a:pt x="1346" y="14285"/>
                  </a:cubicBezTo>
                  <a:cubicBezTo>
                    <a:pt x="1326" y="14158"/>
                    <a:pt x="1312" y="14031"/>
                    <a:pt x="1299" y="13904"/>
                  </a:cubicBezTo>
                  <a:cubicBezTo>
                    <a:pt x="1259" y="13469"/>
                    <a:pt x="1252" y="13027"/>
                    <a:pt x="1285" y="12585"/>
                  </a:cubicBezTo>
                  <a:cubicBezTo>
                    <a:pt x="1299" y="12425"/>
                    <a:pt x="1312" y="12271"/>
                    <a:pt x="1332" y="12131"/>
                  </a:cubicBezTo>
                  <a:cubicBezTo>
                    <a:pt x="1352" y="11977"/>
                    <a:pt x="1379" y="11829"/>
                    <a:pt x="1406" y="11689"/>
                  </a:cubicBezTo>
                  <a:cubicBezTo>
                    <a:pt x="1520" y="11093"/>
                    <a:pt x="1707" y="10605"/>
                    <a:pt x="1948" y="10210"/>
                  </a:cubicBezTo>
                  <a:cubicBezTo>
                    <a:pt x="2021" y="10090"/>
                    <a:pt x="2095" y="9983"/>
                    <a:pt x="2175" y="9882"/>
                  </a:cubicBezTo>
                  <a:cubicBezTo>
                    <a:pt x="2597" y="9341"/>
                    <a:pt x="3145" y="9013"/>
                    <a:pt x="3754" y="8812"/>
                  </a:cubicBezTo>
                  <a:cubicBezTo>
                    <a:pt x="3888" y="8772"/>
                    <a:pt x="4029" y="8732"/>
                    <a:pt x="4169" y="8698"/>
                  </a:cubicBezTo>
                  <a:cubicBezTo>
                    <a:pt x="4705" y="8581"/>
                    <a:pt x="5275" y="8544"/>
                    <a:pt x="5843" y="8544"/>
                  </a:cubicBezTo>
                  <a:cubicBezTo>
                    <a:pt x="5891" y="8544"/>
                    <a:pt x="5940" y="8544"/>
                    <a:pt x="5989" y="8544"/>
                  </a:cubicBezTo>
                  <a:cubicBezTo>
                    <a:pt x="5515" y="8299"/>
                    <a:pt x="4991" y="8195"/>
                    <a:pt x="4459" y="8195"/>
                  </a:cubicBezTo>
                  <a:cubicBezTo>
                    <a:pt x="4166" y="8195"/>
                    <a:pt x="3871" y="8226"/>
                    <a:pt x="3580" y="8283"/>
                  </a:cubicBezTo>
                  <a:cubicBezTo>
                    <a:pt x="3406" y="8317"/>
                    <a:pt x="3246" y="8357"/>
                    <a:pt x="3085" y="8411"/>
                  </a:cubicBezTo>
                  <a:lnTo>
                    <a:pt x="3065" y="8411"/>
                  </a:lnTo>
                  <a:cubicBezTo>
                    <a:pt x="2396" y="8618"/>
                    <a:pt x="1754" y="8959"/>
                    <a:pt x="1245" y="9441"/>
                  </a:cubicBezTo>
                  <a:cubicBezTo>
                    <a:pt x="1158" y="9528"/>
                    <a:pt x="1071" y="9622"/>
                    <a:pt x="991" y="9715"/>
                  </a:cubicBezTo>
                  <a:cubicBezTo>
                    <a:pt x="971" y="9735"/>
                    <a:pt x="958" y="9755"/>
                    <a:pt x="938" y="9775"/>
                  </a:cubicBezTo>
                  <a:cubicBezTo>
                    <a:pt x="583" y="10210"/>
                    <a:pt x="289" y="10752"/>
                    <a:pt x="128" y="11508"/>
                  </a:cubicBezTo>
                  <a:cubicBezTo>
                    <a:pt x="101" y="11635"/>
                    <a:pt x="81" y="11769"/>
                    <a:pt x="61" y="11903"/>
                  </a:cubicBezTo>
                  <a:cubicBezTo>
                    <a:pt x="21" y="12211"/>
                    <a:pt x="1" y="12552"/>
                    <a:pt x="8" y="12927"/>
                  </a:cubicBezTo>
                  <a:cubicBezTo>
                    <a:pt x="14" y="13261"/>
                    <a:pt x="34" y="13589"/>
                    <a:pt x="74" y="13910"/>
                  </a:cubicBezTo>
                  <a:cubicBezTo>
                    <a:pt x="94" y="14051"/>
                    <a:pt x="108" y="14191"/>
                    <a:pt x="135" y="14332"/>
                  </a:cubicBezTo>
                  <a:cubicBezTo>
                    <a:pt x="262" y="15088"/>
                    <a:pt x="483" y="15797"/>
                    <a:pt x="797" y="16459"/>
                  </a:cubicBezTo>
                  <a:cubicBezTo>
                    <a:pt x="857" y="16580"/>
                    <a:pt x="917" y="16707"/>
                    <a:pt x="984" y="16827"/>
                  </a:cubicBezTo>
                  <a:cubicBezTo>
                    <a:pt x="1245" y="17302"/>
                    <a:pt x="1553" y="17751"/>
                    <a:pt x="1921" y="18179"/>
                  </a:cubicBezTo>
                  <a:cubicBezTo>
                    <a:pt x="2008" y="18286"/>
                    <a:pt x="2108" y="18400"/>
                    <a:pt x="2209" y="18507"/>
                  </a:cubicBezTo>
                  <a:cubicBezTo>
                    <a:pt x="2563" y="18881"/>
                    <a:pt x="2958" y="19243"/>
                    <a:pt x="3393" y="19584"/>
                  </a:cubicBezTo>
                  <a:cubicBezTo>
                    <a:pt x="3460" y="19637"/>
                    <a:pt x="3520" y="19684"/>
                    <a:pt x="3580" y="19724"/>
                  </a:cubicBezTo>
                  <a:cubicBezTo>
                    <a:pt x="3714" y="19825"/>
                    <a:pt x="3855" y="19918"/>
                    <a:pt x="3995" y="20012"/>
                  </a:cubicBezTo>
                  <a:cubicBezTo>
                    <a:pt x="4617" y="20407"/>
                    <a:pt x="5286" y="20728"/>
                    <a:pt x="5989" y="20949"/>
                  </a:cubicBezTo>
                  <a:cubicBezTo>
                    <a:pt x="6129" y="20996"/>
                    <a:pt x="6277" y="21042"/>
                    <a:pt x="6424" y="21083"/>
                  </a:cubicBezTo>
                  <a:cubicBezTo>
                    <a:pt x="7113" y="21263"/>
                    <a:pt x="7822" y="21364"/>
                    <a:pt x="8531" y="21377"/>
                  </a:cubicBezTo>
                  <a:cubicBezTo>
                    <a:pt x="8598" y="21380"/>
                    <a:pt x="8665" y="21382"/>
                    <a:pt x="8731" y="21382"/>
                  </a:cubicBezTo>
                  <a:cubicBezTo>
                    <a:pt x="8797" y="21382"/>
                    <a:pt x="8863" y="21380"/>
                    <a:pt x="8926" y="21377"/>
                  </a:cubicBezTo>
                  <a:cubicBezTo>
                    <a:pt x="9475" y="21364"/>
                    <a:pt x="10017" y="21297"/>
                    <a:pt x="10552" y="21176"/>
                  </a:cubicBezTo>
                  <a:cubicBezTo>
                    <a:pt x="10679" y="21149"/>
                    <a:pt x="10806" y="21116"/>
                    <a:pt x="10933" y="21083"/>
                  </a:cubicBezTo>
                  <a:cubicBezTo>
                    <a:pt x="11054" y="21049"/>
                    <a:pt x="11174" y="21016"/>
                    <a:pt x="11301" y="20976"/>
                  </a:cubicBezTo>
                  <a:cubicBezTo>
                    <a:pt x="12057" y="21591"/>
                    <a:pt x="13034" y="21859"/>
                    <a:pt x="14011" y="21926"/>
                  </a:cubicBezTo>
                  <a:cubicBezTo>
                    <a:pt x="14225" y="21939"/>
                    <a:pt x="14432" y="21952"/>
                    <a:pt x="14640" y="21959"/>
                  </a:cubicBezTo>
                  <a:cubicBezTo>
                    <a:pt x="14887" y="21972"/>
                    <a:pt x="15128" y="21979"/>
                    <a:pt x="15369" y="21979"/>
                  </a:cubicBezTo>
                  <a:cubicBezTo>
                    <a:pt x="15797" y="21972"/>
                    <a:pt x="16226" y="21946"/>
                    <a:pt x="16647" y="21872"/>
                  </a:cubicBezTo>
                  <a:cubicBezTo>
                    <a:pt x="17323" y="21745"/>
                    <a:pt x="17985" y="21484"/>
                    <a:pt x="18514" y="21049"/>
                  </a:cubicBezTo>
                  <a:cubicBezTo>
                    <a:pt x="18668" y="20929"/>
                    <a:pt x="18801" y="20802"/>
                    <a:pt x="18922" y="20648"/>
                  </a:cubicBezTo>
                  <a:cubicBezTo>
                    <a:pt x="18935" y="20634"/>
                    <a:pt x="18942" y="20628"/>
                    <a:pt x="18955" y="20614"/>
                  </a:cubicBezTo>
                  <a:cubicBezTo>
                    <a:pt x="19404" y="20052"/>
                    <a:pt x="19631" y="19343"/>
                    <a:pt x="19805" y="18647"/>
                  </a:cubicBezTo>
                  <a:cubicBezTo>
                    <a:pt x="19832" y="18533"/>
                    <a:pt x="19859" y="18426"/>
                    <a:pt x="19885" y="18319"/>
                  </a:cubicBezTo>
                  <a:cubicBezTo>
                    <a:pt x="19919" y="18172"/>
                    <a:pt x="19952" y="18025"/>
                    <a:pt x="19979" y="17871"/>
                  </a:cubicBezTo>
                  <a:cubicBezTo>
                    <a:pt x="20133" y="17102"/>
                    <a:pt x="20240" y="16326"/>
                    <a:pt x="20300" y="15536"/>
                  </a:cubicBezTo>
                  <a:cubicBezTo>
                    <a:pt x="20314" y="15382"/>
                    <a:pt x="20320" y="15222"/>
                    <a:pt x="20327" y="15068"/>
                  </a:cubicBezTo>
                  <a:cubicBezTo>
                    <a:pt x="20374" y="14171"/>
                    <a:pt x="20347" y="13281"/>
                    <a:pt x="20260" y="12391"/>
                  </a:cubicBezTo>
                  <a:cubicBezTo>
                    <a:pt x="20247" y="12278"/>
                    <a:pt x="20233" y="12171"/>
                    <a:pt x="20220" y="12057"/>
                  </a:cubicBezTo>
                  <a:cubicBezTo>
                    <a:pt x="20140" y="11428"/>
                    <a:pt x="20033" y="10806"/>
                    <a:pt x="19885" y="10197"/>
                  </a:cubicBezTo>
                  <a:cubicBezTo>
                    <a:pt x="19845" y="10036"/>
                    <a:pt x="19805" y="9876"/>
                    <a:pt x="19765" y="9722"/>
                  </a:cubicBezTo>
                  <a:cubicBezTo>
                    <a:pt x="19477" y="8671"/>
                    <a:pt x="19082" y="7648"/>
                    <a:pt x="18581" y="6684"/>
                  </a:cubicBezTo>
                  <a:cubicBezTo>
                    <a:pt x="20989" y="6591"/>
                    <a:pt x="23371" y="6029"/>
                    <a:pt x="25566" y="5038"/>
                  </a:cubicBezTo>
                  <a:cubicBezTo>
                    <a:pt x="26402" y="4657"/>
                    <a:pt x="27272" y="4155"/>
                    <a:pt x="27727" y="3379"/>
                  </a:cubicBezTo>
                  <a:cubicBezTo>
                    <a:pt x="27788" y="3268"/>
                    <a:pt x="27696" y="3142"/>
                    <a:pt x="27586" y="3142"/>
                  </a:cubicBezTo>
                  <a:cubicBezTo>
                    <a:pt x="27564" y="3142"/>
                    <a:pt x="27542" y="3147"/>
                    <a:pt x="27519" y="3158"/>
                  </a:cubicBezTo>
                  <a:cubicBezTo>
                    <a:pt x="26108" y="3854"/>
                    <a:pt x="24676" y="4530"/>
                    <a:pt x="23164" y="4945"/>
                  </a:cubicBezTo>
                  <a:cubicBezTo>
                    <a:pt x="22288" y="5185"/>
                    <a:pt x="21103" y="5459"/>
                    <a:pt x="19955" y="5459"/>
                  </a:cubicBezTo>
                  <a:cubicBezTo>
                    <a:pt x="18929" y="5459"/>
                    <a:pt x="17932" y="5240"/>
                    <a:pt x="17209" y="4584"/>
                  </a:cubicBezTo>
                  <a:cubicBezTo>
                    <a:pt x="20180" y="4088"/>
                    <a:pt x="24034" y="3827"/>
                    <a:pt x="26663" y="2356"/>
                  </a:cubicBezTo>
                  <a:cubicBezTo>
                    <a:pt x="27332" y="1988"/>
                    <a:pt x="28001" y="1533"/>
                    <a:pt x="28342" y="843"/>
                  </a:cubicBezTo>
                  <a:cubicBezTo>
                    <a:pt x="28469" y="589"/>
                    <a:pt x="28536" y="288"/>
                    <a:pt x="2852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8" name="Google Shape;3938;p40"/>
            <p:cNvSpPr/>
            <p:nvPr/>
          </p:nvSpPr>
          <p:spPr>
            <a:xfrm>
              <a:off x="2058625" y="2763725"/>
              <a:ext cx="127325" cy="22800"/>
            </a:xfrm>
            <a:custGeom>
              <a:avLst/>
              <a:gdLst/>
              <a:ahLst/>
              <a:cxnLst/>
              <a:rect l="l" t="t" r="r" b="b"/>
              <a:pathLst>
                <a:path w="5093" h="912" extrusionOk="0">
                  <a:moveTo>
                    <a:pt x="4972" y="1"/>
                  </a:moveTo>
                  <a:cubicBezTo>
                    <a:pt x="4243" y="202"/>
                    <a:pt x="3547" y="429"/>
                    <a:pt x="2751" y="463"/>
                  </a:cubicBezTo>
                  <a:cubicBezTo>
                    <a:pt x="2672" y="465"/>
                    <a:pt x="2593" y="467"/>
                    <a:pt x="2515" y="467"/>
                  </a:cubicBezTo>
                  <a:cubicBezTo>
                    <a:pt x="1651" y="467"/>
                    <a:pt x="829" y="303"/>
                    <a:pt x="1" y="95"/>
                  </a:cubicBezTo>
                  <a:lnTo>
                    <a:pt x="1" y="95"/>
                  </a:lnTo>
                  <a:cubicBezTo>
                    <a:pt x="1" y="188"/>
                    <a:pt x="1" y="282"/>
                    <a:pt x="14" y="376"/>
                  </a:cubicBezTo>
                  <a:cubicBezTo>
                    <a:pt x="807" y="716"/>
                    <a:pt x="1798" y="912"/>
                    <a:pt x="2781" y="912"/>
                  </a:cubicBezTo>
                  <a:cubicBezTo>
                    <a:pt x="3596" y="912"/>
                    <a:pt x="4406" y="776"/>
                    <a:pt x="5092" y="476"/>
                  </a:cubicBezTo>
                  <a:cubicBezTo>
                    <a:pt x="5052" y="315"/>
                    <a:pt x="5012" y="155"/>
                    <a:pt x="49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9" name="Google Shape;3939;p40"/>
            <p:cNvSpPr/>
            <p:nvPr/>
          </p:nvSpPr>
          <p:spPr>
            <a:xfrm>
              <a:off x="2066000" y="2810400"/>
              <a:ext cx="129325" cy="26750"/>
            </a:xfrm>
            <a:custGeom>
              <a:avLst/>
              <a:gdLst/>
              <a:ahLst/>
              <a:cxnLst/>
              <a:rect l="l" t="t" r="r" b="b"/>
              <a:pathLst>
                <a:path w="5173" h="1070" extrusionOk="0">
                  <a:moveTo>
                    <a:pt x="0" y="1"/>
                  </a:moveTo>
                  <a:cubicBezTo>
                    <a:pt x="27" y="128"/>
                    <a:pt x="54" y="255"/>
                    <a:pt x="80" y="382"/>
                  </a:cubicBezTo>
                  <a:cubicBezTo>
                    <a:pt x="1007" y="845"/>
                    <a:pt x="2103" y="1070"/>
                    <a:pt x="3185" y="1070"/>
                  </a:cubicBezTo>
                  <a:cubicBezTo>
                    <a:pt x="3869" y="1070"/>
                    <a:pt x="4547" y="980"/>
                    <a:pt x="5172" y="803"/>
                  </a:cubicBezTo>
                  <a:cubicBezTo>
                    <a:pt x="5159" y="690"/>
                    <a:pt x="5145" y="583"/>
                    <a:pt x="5132" y="469"/>
                  </a:cubicBezTo>
                  <a:cubicBezTo>
                    <a:pt x="4480" y="596"/>
                    <a:pt x="3829" y="677"/>
                    <a:pt x="3167" y="677"/>
                  </a:cubicBezTo>
                  <a:cubicBezTo>
                    <a:pt x="2925" y="677"/>
                    <a:pt x="2681" y="666"/>
                    <a:pt x="2436" y="643"/>
                  </a:cubicBezTo>
                  <a:cubicBezTo>
                    <a:pt x="1566" y="556"/>
                    <a:pt x="790" y="295"/>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0" name="Google Shape;3940;p40"/>
            <p:cNvSpPr/>
            <p:nvPr/>
          </p:nvSpPr>
          <p:spPr>
            <a:xfrm>
              <a:off x="2076525" y="2870625"/>
              <a:ext cx="120450" cy="38950"/>
            </a:xfrm>
            <a:custGeom>
              <a:avLst/>
              <a:gdLst/>
              <a:ahLst/>
              <a:cxnLst/>
              <a:rect l="l" t="t" r="r" b="b"/>
              <a:pathLst>
                <a:path w="4818" h="1558" extrusionOk="0">
                  <a:moveTo>
                    <a:pt x="1" y="0"/>
                  </a:moveTo>
                  <a:lnTo>
                    <a:pt x="1" y="0"/>
                  </a:lnTo>
                  <a:cubicBezTo>
                    <a:pt x="14" y="161"/>
                    <a:pt x="34" y="315"/>
                    <a:pt x="54" y="475"/>
                  </a:cubicBezTo>
                  <a:cubicBezTo>
                    <a:pt x="1235" y="1187"/>
                    <a:pt x="2779" y="1557"/>
                    <a:pt x="4237" y="1557"/>
                  </a:cubicBezTo>
                  <a:cubicBezTo>
                    <a:pt x="4424" y="1557"/>
                    <a:pt x="4609" y="1551"/>
                    <a:pt x="4791" y="1539"/>
                  </a:cubicBezTo>
                  <a:cubicBezTo>
                    <a:pt x="4805" y="1385"/>
                    <a:pt x="4811" y="1225"/>
                    <a:pt x="4818" y="1071"/>
                  </a:cubicBezTo>
                  <a:lnTo>
                    <a:pt x="4818" y="1071"/>
                  </a:lnTo>
                  <a:cubicBezTo>
                    <a:pt x="4685" y="1075"/>
                    <a:pt x="4553" y="1077"/>
                    <a:pt x="4420" y="1077"/>
                  </a:cubicBezTo>
                  <a:cubicBezTo>
                    <a:pt x="3852" y="1077"/>
                    <a:pt x="3283" y="1037"/>
                    <a:pt x="2697" y="924"/>
                  </a:cubicBezTo>
                  <a:cubicBezTo>
                    <a:pt x="1734" y="736"/>
                    <a:pt x="877" y="368"/>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1" name="Google Shape;3941;p40"/>
            <p:cNvSpPr/>
            <p:nvPr/>
          </p:nvSpPr>
          <p:spPr>
            <a:xfrm>
              <a:off x="2081375" y="2934000"/>
              <a:ext cx="106925" cy="44700"/>
            </a:xfrm>
            <a:custGeom>
              <a:avLst/>
              <a:gdLst/>
              <a:ahLst/>
              <a:cxnLst/>
              <a:rect l="l" t="t" r="r" b="b"/>
              <a:pathLst>
                <a:path w="4277" h="1788" extrusionOk="0">
                  <a:moveTo>
                    <a:pt x="1" y="1"/>
                  </a:moveTo>
                  <a:cubicBezTo>
                    <a:pt x="1" y="21"/>
                    <a:pt x="1" y="41"/>
                    <a:pt x="1" y="61"/>
                  </a:cubicBezTo>
                  <a:cubicBezTo>
                    <a:pt x="7" y="222"/>
                    <a:pt x="14" y="382"/>
                    <a:pt x="7" y="550"/>
                  </a:cubicBezTo>
                  <a:cubicBezTo>
                    <a:pt x="790" y="1011"/>
                    <a:pt x="1707" y="1312"/>
                    <a:pt x="2530" y="1513"/>
                  </a:cubicBezTo>
                  <a:cubicBezTo>
                    <a:pt x="3058" y="1647"/>
                    <a:pt x="3614" y="1741"/>
                    <a:pt x="4182" y="1787"/>
                  </a:cubicBezTo>
                  <a:cubicBezTo>
                    <a:pt x="4216" y="1640"/>
                    <a:pt x="4249" y="1493"/>
                    <a:pt x="4276" y="1339"/>
                  </a:cubicBezTo>
                  <a:cubicBezTo>
                    <a:pt x="3734" y="1292"/>
                    <a:pt x="3192" y="1219"/>
                    <a:pt x="2644" y="1085"/>
                  </a:cubicBezTo>
                  <a:cubicBezTo>
                    <a:pt x="1693" y="844"/>
                    <a:pt x="857" y="422"/>
                    <a:pt x="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2" name="Google Shape;3942;p40"/>
            <p:cNvSpPr/>
            <p:nvPr/>
          </p:nvSpPr>
          <p:spPr>
            <a:xfrm>
              <a:off x="2069850" y="2990050"/>
              <a:ext cx="92850" cy="56900"/>
            </a:xfrm>
            <a:custGeom>
              <a:avLst/>
              <a:gdLst/>
              <a:ahLst/>
              <a:cxnLst/>
              <a:rect l="l" t="t" r="r" b="b"/>
              <a:pathLst>
                <a:path w="3714" h="2276" extrusionOk="0">
                  <a:moveTo>
                    <a:pt x="207" y="0"/>
                  </a:moveTo>
                  <a:cubicBezTo>
                    <a:pt x="174" y="87"/>
                    <a:pt x="141" y="168"/>
                    <a:pt x="94" y="255"/>
                  </a:cubicBezTo>
                  <a:cubicBezTo>
                    <a:pt x="67" y="315"/>
                    <a:pt x="34" y="368"/>
                    <a:pt x="0" y="429"/>
                  </a:cubicBezTo>
                  <a:cubicBezTo>
                    <a:pt x="622" y="1064"/>
                    <a:pt x="1425" y="1546"/>
                    <a:pt x="2215" y="1887"/>
                  </a:cubicBezTo>
                  <a:cubicBezTo>
                    <a:pt x="2536" y="2028"/>
                    <a:pt x="2897" y="2168"/>
                    <a:pt x="3272" y="2275"/>
                  </a:cubicBezTo>
                  <a:cubicBezTo>
                    <a:pt x="3426" y="2155"/>
                    <a:pt x="3559" y="2028"/>
                    <a:pt x="3680" y="1874"/>
                  </a:cubicBezTo>
                  <a:cubicBezTo>
                    <a:pt x="3693" y="1860"/>
                    <a:pt x="3700" y="1854"/>
                    <a:pt x="3713" y="1840"/>
                  </a:cubicBezTo>
                  <a:cubicBezTo>
                    <a:pt x="3258" y="1747"/>
                    <a:pt x="2810" y="1626"/>
                    <a:pt x="2355" y="1425"/>
                  </a:cubicBezTo>
                  <a:cubicBezTo>
                    <a:pt x="1546" y="1057"/>
                    <a:pt x="870" y="549"/>
                    <a:pt x="2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3" name="Google Shape;3943;p40"/>
            <p:cNvSpPr/>
            <p:nvPr/>
          </p:nvSpPr>
          <p:spPr>
            <a:xfrm>
              <a:off x="2023350" y="3030525"/>
              <a:ext cx="49700" cy="39675"/>
            </a:xfrm>
            <a:custGeom>
              <a:avLst/>
              <a:gdLst/>
              <a:ahLst/>
              <a:cxnLst/>
              <a:rect l="l" t="t" r="r" b="b"/>
              <a:pathLst>
                <a:path w="1988" h="1587" extrusionOk="0">
                  <a:moveTo>
                    <a:pt x="482" y="0"/>
                  </a:moveTo>
                  <a:cubicBezTo>
                    <a:pt x="395" y="34"/>
                    <a:pt x="308" y="67"/>
                    <a:pt x="214" y="94"/>
                  </a:cubicBezTo>
                  <a:cubicBezTo>
                    <a:pt x="141" y="114"/>
                    <a:pt x="74" y="128"/>
                    <a:pt x="0" y="148"/>
                  </a:cubicBezTo>
                  <a:cubicBezTo>
                    <a:pt x="315" y="663"/>
                    <a:pt x="763" y="1158"/>
                    <a:pt x="1258" y="1566"/>
                  </a:cubicBezTo>
                  <a:cubicBezTo>
                    <a:pt x="1505" y="1579"/>
                    <a:pt x="1746" y="1586"/>
                    <a:pt x="1987" y="1586"/>
                  </a:cubicBezTo>
                  <a:cubicBezTo>
                    <a:pt x="1706" y="1372"/>
                    <a:pt x="1439" y="1145"/>
                    <a:pt x="1191" y="890"/>
                  </a:cubicBezTo>
                  <a:cubicBezTo>
                    <a:pt x="923" y="616"/>
                    <a:pt x="696" y="308"/>
                    <a:pt x="48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4" name="Google Shape;3944;p40"/>
            <p:cNvSpPr/>
            <p:nvPr/>
          </p:nvSpPr>
          <p:spPr>
            <a:xfrm>
              <a:off x="1947400" y="3027350"/>
              <a:ext cx="14750" cy="22775"/>
            </a:xfrm>
            <a:custGeom>
              <a:avLst/>
              <a:gdLst/>
              <a:ahLst/>
              <a:cxnLst/>
              <a:rect l="l" t="t" r="r" b="b"/>
              <a:pathLst>
                <a:path w="590" h="911" extrusionOk="0">
                  <a:moveTo>
                    <a:pt x="429" y="0"/>
                  </a:moveTo>
                  <a:cubicBezTo>
                    <a:pt x="288" y="20"/>
                    <a:pt x="148" y="34"/>
                    <a:pt x="1" y="47"/>
                  </a:cubicBezTo>
                  <a:cubicBezTo>
                    <a:pt x="27" y="335"/>
                    <a:pt x="94" y="629"/>
                    <a:pt x="208" y="910"/>
                  </a:cubicBezTo>
                  <a:cubicBezTo>
                    <a:pt x="335" y="883"/>
                    <a:pt x="462" y="850"/>
                    <a:pt x="589" y="817"/>
                  </a:cubicBezTo>
                  <a:cubicBezTo>
                    <a:pt x="556" y="730"/>
                    <a:pt x="536" y="649"/>
                    <a:pt x="509" y="562"/>
                  </a:cubicBezTo>
                  <a:cubicBezTo>
                    <a:pt x="455" y="375"/>
                    <a:pt x="435" y="188"/>
                    <a:pt x="429" y="0"/>
                  </a:cubicBezTo>
                  <a:close/>
                </a:path>
              </a:pathLst>
            </a:custGeom>
            <a:solidFill>
              <a:srgbClr val="CECE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5" name="Google Shape;3945;p40"/>
            <p:cNvSpPr/>
            <p:nvPr/>
          </p:nvSpPr>
          <p:spPr>
            <a:xfrm>
              <a:off x="1902075" y="3029525"/>
              <a:ext cx="14250" cy="25600"/>
            </a:xfrm>
            <a:custGeom>
              <a:avLst/>
              <a:gdLst/>
              <a:ahLst/>
              <a:cxnLst/>
              <a:rect l="l" t="t" r="r" b="b"/>
              <a:pathLst>
                <a:path w="570" h="1024" extrusionOk="0">
                  <a:moveTo>
                    <a:pt x="154" y="0"/>
                  </a:moveTo>
                  <a:cubicBezTo>
                    <a:pt x="54" y="328"/>
                    <a:pt x="0" y="676"/>
                    <a:pt x="0" y="1024"/>
                  </a:cubicBezTo>
                  <a:lnTo>
                    <a:pt x="395" y="1024"/>
                  </a:lnTo>
                  <a:cubicBezTo>
                    <a:pt x="435" y="683"/>
                    <a:pt x="495" y="355"/>
                    <a:pt x="569" y="14"/>
                  </a:cubicBezTo>
                  <a:cubicBezTo>
                    <a:pt x="429" y="14"/>
                    <a:pt x="295" y="7"/>
                    <a:pt x="1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6" name="Google Shape;3946;p40"/>
            <p:cNvSpPr/>
            <p:nvPr/>
          </p:nvSpPr>
          <p:spPr>
            <a:xfrm>
              <a:off x="1838500" y="3022325"/>
              <a:ext cx="29800" cy="25450"/>
            </a:xfrm>
            <a:custGeom>
              <a:avLst/>
              <a:gdLst/>
              <a:ahLst/>
              <a:cxnLst/>
              <a:rect l="l" t="t" r="r" b="b"/>
              <a:pathLst>
                <a:path w="1192" h="1018" extrusionOk="0">
                  <a:moveTo>
                    <a:pt x="663" y="1"/>
                  </a:moveTo>
                  <a:cubicBezTo>
                    <a:pt x="402" y="248"/>
                    <a:pt x="175" y="556"/>
                    <a:pt x="1" y="884"/>
                  </a:cubicBezTo>
                  <a:cubicBezTo>
                    <a:pt x="141" y="931"/>
                    <a:pt x="289" y="977"/>
                    <a:pt x="436" y="1018"/>
                  </a:cubicBezTo>
                  <a:cubicBezTo>
                    <a:pt x="469" y="957"/>
                    <a:pt x="509" y="897"/>
                    <a:pt x="550" y="837"/>
                  </a:cubicBezTo>
                  <a:cubicBezTo>
                    <a:pt x="730" y="563"/>
                    <a:pt x="971" y="349"/>
                    <a:pt x="1192" y="121"/>
                  </a:cubicBezTo>
                  <a:cubicBezTo>
                    <a:pt x="1011" y="88"/>
                    <a:pt x="837" y="47"/>
                    <a:pt x="66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7" name="Google Shape;3947;p40"/>
            <p:cNvSpPr/>
            <p:nvPr/>
          </p:nvSpPr>
          <p:spPr>
            <a:xfrm>
              <a:off x="1778300" y="3000750"/>
              <a:ext cx="36475" cy="20275"/>
            </a:xfrm>
            <a:custGeom>
              <a:avLst/>
              <a:gdLst/>
              <a:ahLst/>
              <a:cxnLst/>
              <a:rect l="l" t="t" r="r" b="b"/>
              <a:pathLst>
                <a:path w="1459" h="811" extrusionOk="0">
                  <a:moveTo>
                    <a:pt x="957" y="1"/>
                  </a:moveTo>
                  <a:cubicBezTo>
                    <a:pt x="656" y="114"/>
                    <a:pt x="368" y="295"/>
                    <a:pt x="134" y="442"/>
                  </a:cubicBezTo>
                  <a:cubicBezTo>
                    <a:pt x="94" y="469"/>
                    <a:pt x="47" y="496"/>
                    <a:pt x="0" y="522"/>
                  </a:cubicBezTo>
                  <a:cubicBezTo>
                    <a:pt x="134" y="623"/>
                    <a:pt x="275" y="716"/>
                    <a:pt x="415" y="810"/>
                  </a:cubicBezTo>
                  <a:cubicBezTo>
                    <a:pt x="422" y="803"/>
                    <a:pt x="435" y="797"/>
                    <a:pt x="442" y="790"/>
                  </a:cubicBezTo>
                  <a:cubicBezTo>
                    <a:pt x="750" y="589"/>
                    <a:pt x="1131" y="462"/>
                    <a:pt x="1459" y="268"/>
                  </a:cubicBezTo>
                  <a:cubicBezTo>
                    <a:pt x="1285" y="188"/>
                    <a:pt x="1124" y="94"/>
                    <a:pt x="95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8" name="Google Shape;3948;p40"/>
            <p:cNvSpPr/>
            <p:nvPr/>
          </p:nvSpPr>
          <p:spPr>
            <a:xfrm>
              <a:off x="1736825" y="2961950"/>
              <a:ext cx="27950" cy="21425"/>
            </a:xfrm>
            <a:custGeom>
              <a:avLst/>
              <a:gdLst/>
              <a:ahLst/>
              <a:cxnLst/>
              <a:rect l="l" t="t" r="r" b="b"/>
              <a:pathLst>
                <a:path w="1118" h="857" extrusionOk="0">
                  <a:moveTo>
                    <a:pt x="856" y="0"/>
                  </a:moveTo>
                  <a:cubicBezTo>
                    <a:pt x="555" y="134"/>
                    <a:pt x="261" y="315"/>
                    <a:pt x="0" y="529"/>
                  </a:cubicBezTo>
                  <a:cubicBezTo>
                    <a:pt x="87" y="636"/>
                    <a:pt x="187" y="750"/>
                    <a:pt x="288" y="857"/>
                  </a:cubicBezTo>
                  <a:cubicBezTo>
                    <a:pt x="368" y="783"/>
                    <a:pt x="448" y="716"/>
                    <a:pt x="535" y="649"/>
                  </a:cubicBezTo>
                  <a:cubicBezTo>
                    <a:pt x="723" y="515"/>
                    <a:pt x="917" y="408"/>
                    <a:pt x="1117" y="308"/>
                  </a:cubicBezTo>
                  <a:cubicBezTo>
                    <a:pt x="1024" y="208"/>
                    <a:pt x="943" y="107"/>
                    <a:pt x="85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9" name="Google Shape;3949;p40"/>
            <p:cNvSpPr/>
            <p:nvPr/>
          </p:nvSpPr>
          <p:spPr>
            <a:xfrm>
              <a:off x="1708700" y="2920475"/>
              <a:ext cx="29300" cy="20925"/>
            </a:xfrm>
            <a:custGeom>
              <a:avLst/>
              <a:gdLst/>
              <a:ahLst/>
              <a:cxnLst/>
              <a:rect l="l" t="t" r="r" b="b"/>
              <a:pathLst>
                <a:path w="1172" h="837" extrusionOk="0">
                  <a:moveTo>
                    <a:pt x="1025" y="0"/>
                  </a:moveTo>
                  <a:cubicBezTo>
                    <a:pt x="670" y="107"/>
                    <a:pt x="322" y="261"/>
                    <a:pt x="1" y="468"/>
                  </a:cubicBezTo>
                  <a:cubicBezTo>
                    <a:pt x="61" y="589"/>
                    <a:pt x="121" y="716"/>
                    <a:pt x="188" y="836"/>
                  </a:cubicBezTo>
                  <a:cubicBezTo>
                    <a:pt x="289" y="763"/>
                    <a:pt x="389" y="703"/>
                    <a:pt x="496" y="642"/>
                  </a:cubicBezTo>
                  <a:cubicBezTo>
                    <a:pt x="710" y="515"/>
                    <a:pt x="938" y="422"/>
                    <a:pt x="1172" y="335"/>
                  </a:cubicBezTo>
                  <a:cubicBezTo>
                    <a:pt x="1118" y="228"/>
                    <a:pt x="1071" y="114"/>
                    <a:pt x="102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0" name="Google Shape;3950;p40"/>
            <p:cNvSpPr/>
            <p:nvPr/>
          </p:nvSpPr>
          <p:spPr>
            <a:xfrm>
              <a:off x="1690650" y="2867550"/>
              <a:ext cx="31800" cy="11450"/>
            </a:xfrm>
            <a:custGeom>
              <a:avLst/>
              <a:gdLst/>
              <a:ahLst/>
              <a:cxnLst/>
              <a:rect l="l" t="t" r="r" b="b"/>
              <a:pathLst>
                <a:path w="1272" h="458" extrusionOk="0">
                  <a:moveTo>
                    <a:pt x="639" y="0"/>
                  </a:moveTo>
                  <a:cubicBezTo>
                    <a:pt x="426" y="0"/>
                    <a:pt x="212" y="12"/>
                    <a:pt x="0" y="36"/>
                  </a:cubicBezTo>
                  <a:cubicBezTo>
                    <a:pt x="20" y="177"/>
                    <a:pt x="34" y="317"/>
                    <a:pt x="61" y="458"/>
                  </a:cubicBezTo>
                  <a:cubicBezTo>
                    <a:pt x="208" y="438"/>
                    <a:pt x="355" y="424"/>
                    <a:pt x="509" y="411"/>
                  </a:cubicBezTo>
                  <a:cubicBezTo>
                    <a:pt x="639" y="404"/>
                    <a:pt x="768" y="401"/>
                    <a:pt x="895" y="401"/>
                  </a:cubicBezTo>
                  <a:cubicBezTo>
                    <a:pt x="1022" y="401"/>
                    <a:pt x="1148" y="404"/>
                    <a:pt x="1272" y="411"/>
                  </a:cubicBezTo>
                  <a:cubicBezTo>
                    <a:pt x="1258" y="284"/>
                    <a:pt x="1238" y="157"/>
                    <a:pt x="1225" y="30"/>
                  </a:cubicBezTo>
                  <a:cubicBezTo>
                    <a:pt x="1032" y="10"/>
                    <a:pt x="836" y="0"/>
                    <a:pt x="63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1" name="Google Shape;3951;p40"/>
            <p:cNvSpPr/>
            <p:nvPr/>
          </p:nvSpPr>
          <p:spPr>
            <a:xfrm>
              <a:off x="1690325" y="2808400"/>
              <a:ext cx="33625" cy="15575"/>
            </a:xfrm>
            <a:custGeom>
              <a:avLst/>
              <a:gdLst/>
              <a:ahLst/>
              <a:cxnLst/>
              <a:rect l="l" t="t" r="r" b="b"/>
              <a:pathLst>
                <a:path w="1345" h="623" extrusionOk="0">
                  <a:moveTo>
                    <a:pt x="67" y="0"/>
                  </a:moveTo>
                  <a:cubicBezTo>
                    <a:pt x="40" y="127"/>
                    <a:pt x="20" y="261"/>
                    <a:pt x="0" y="395"/>
                  </a:cubicBezTo>
                  <a:cubicBezTo>
                    <a:pt x="355" y="449"/>
                    <a:pt x="709" y="502"/>
                    <a:pt x="1057" y="569"/>
                  </a:cubicBezTo>
                  <a:cubicBezTo>
                    <a:pt x="1131" y="589"/>
                    <a:pt x="1198" y="602"/>
                    <a:pt x="1271" y="623"/>
                  </a:cubicBezTo>
                  <a:cubicBezTo>
                    <a:pt x="1291" y="469"/>
                    <a:pt x="1318" y="321"/>
                    <a:pt x="1345" y="181"/>
                  </a:cubicBezTo>
                  <a:cubicBezTo>
                    <a:pt x="923" y="87"/>
                    <a:pt x="488" y="27"/>
                    <a:pt x="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2" name="Google Shape;3952;p40"/>
            <p:cNvSpPr/>
            <p:nvPr/>
          </p:nvSpPr>
          <p:spPr>
            <a:xfrm>
              <a:off x="1713575" y="2756700"/>
              <a:ext cx="29625" cy="19275"/>
            </a:xfrm>
            <a:custGeom>
              <a:avLst/>
              <a:gdLst/>
              <a:ahLst/>
              <a:cxnLst/>
              <a:rect l="l" t="t" r="r" b="b"/>
              <a:pathLst>
                <a:path w="1185" h="771" extrusionOk="0">
                  <a:moveTo>
                    <a:pt x="254" y="1"/>
                  </a:moveTo>
                  <a:cubicBezTo>
                    <a:pt x="167" y="88"/>
                    <a:pt x="80" y="182"/>
                    <a:pt x="0" y="275"/>
                  </a:cubicBezTo>
                  <a:cubicBezTo>
                    <a:pt x="341" y="409"/>
                    <a:pt x="656" y="576"/>
                    <a:pt x="957" y="770"/>
                  </a:cubicBezTo>
                  <a:cubicBezTo>
                    <a:pt x="1030" y="650"/>
                    <a:pt x="1104" y="543"/>
                    <a:pt x="1184" y="442"/>
                  </a:cubicBezTo>
                  <a:cubicBezTo>
                    <a:pt x="897" y="248"/>
                    <a:pt x="582" y="108"/>
                    <a:pt x="25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3" name="Google Shape;3953;p40"/>
            <p:cNvSpPr/>
            <p:nvPr/>
          </p:nvSpPr>
          <p:spPr>
            <a:xfrm>
              <a:off x="1765925" y="2727775"/>
              <a:ext cx="27125" cy="13225"/>
            </a:xfrm>
            <a:custGeom>
              <a:avLst/>
              <a:gdLst/>
              <a:ahLst/>
              <a:cxnLst/>
              <a:rect l="l" t="t" r="r" b="b"/>
              <a:pathLst>
                <a:path w="1085" h="529" extrusionOk="0">
                  <a:moveTo>
                    <a:pt x="495" y="0"/>
                  </a:moveTo>
                  <a:cubicBezTo>
                    <a:pt x="321" y="34"/>
                    <a:pt x="161" y="74"/>
                    <a:pt x="0" y="128"/>
                  </a:cubicBezTo>
                  <a:cubicBezTo>
                    <a:pt x="234" y="235"/>
                    <a:pt x="455" y="362"/>
                    <a:pt x="669" y="529"/>
                  </a:cubicBezTo>
                  <a:cubicBezTo>
                    <a:pt x="803" y="489"/>
                    <a:pt x="944" y="449"/>
                    <a:pt x="1084" y="415"/>
                  </a:cubicBezTo>
                  <a:cubicBezTo>
                    <a:pt x="903" y="255"/>
                    <a:pt x="703" y="114"/>
                    <a:pt x="4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4" name="Google Shape;3954;p40"/>
            <p:cNvSpPr/>
            <p:nvPr/>
          </p:nvSpPr>
          <p:spPr>
            <a:xfrm>
              <a:off x="1769775" y="2955575"/>
              <a:ext cx="268475" cy="308600"/>
            </a:xfrm>
            <a:custGeom>
              <a:avLst/>
              <a:gdLst/>
              <a:ahLst/>
              <a:cxnLst/>
              <a:rect l="l" t="t" r="r" b="b"/>
              <a:pathLst>
                <a:path w="10739" h="12344" extrusionOk="0">
                  <a:moveTo>
                    <a:pt x="8760" y="0"/>
                  </a:moveTo>
                  <a:cubicBezTo>
                    <a:pt x="8303" y="0"/>
                    <a:pt x="7859" y="128"/>
                    <a:pt x="7594" y="396"/>
                  </a:cubicBezTo>
                  <a:cubicBezTo>
                    <a:pt x="5573" y="2457"/>
                    <a:pt x="4670" y="5568"/>
                    <a:pt x="5292" y="8391"/>
                  </a:cubicBezTo>
                  <a:cubicBezTo>
                    <a:pt x="4832" y="8146"/>
                    <a:pt x="4318" y="8035"/>
                    <a:pt x="3792" y="8035"/>
                  </a:cubicBezTo>
                  <a:cubicBezTo>
                    <a:pt x="3371" y="8035"/>
                    <a:pt x="2943" y="8106"/>
                    <a:pt x="2529" y="8237"/>
                  </a:cubicBezTo>
                  <a:cubicBezTo>
                    <a:pt x="2409" y="8277"/>
                    <a:pt x="2288" y="8324"/>
                    <a:pt x="2175" y="8371"/>
                  </a:cubicBezTo>
                  <a:cubicBezTo>
                    <a:pt x="1960" y="8458"/>
                    <a:pt x="1746" y="8565"/>
                    <a:pt x="1552" y="8685"/>
                  </a:cubicBezTo>
                  <a:cubicBezTo>
                    <a:pt x="1512" y="8712"/>
                    <a:pt x="1479" y="8732"/>
                    <a:pt x="1445" y="8759"/>
                  </a:cubicBezTo>
                  <a:cubicBezTo>
                    <a:pt x="803" y="9174"/>
                    <a:pt x="281" y="9749"/>
                    <a:pt x="0" y="10425"/>
                  </a:cubicBezTo>
                  <a:cubicBezTo>
                    <a:pt x="1305" y="10050"/>
                    <a:pt x="2609" y="9682"/>
                    <a:pt x="3914" y="9308"/>
                  </a:cubicBezTo>
                  <a:lnTo>
                    <a:pt x="3914" y="9308"/>
                  </a:lnTo>
                  <a:cubicBezTo>
                    <a:pt x="3439" y="9495"/>
                    <a:pt x="2977" y="9743"/>
                    <a:pt x="2563" y="10050"/>
                  </a:cubicBezTo>
                  <a:cubicBezTo>
                    <a:pt x="2469" y="10124"/>
                    <a:pt x="2369" y="10198"/>
                    <a:pt x="2282" y="10271"/>
                  </a:cubicBezTo>
                  <a:cubicBezTo>
                    <a:pt x="2168" y="10365"/>
                    <a:pt x="2054" y="10465"/>
                    <a:pt x="1947" y="10566"/>
                  </a:cubicBezTo>
                  <a:cubicBezTo>
                    <a:pt x="1880" y="10632"/>
                    <a:pt x="1807" y="10706"/>
                    <a:pt x="1740" y="10780"/>
                  </a:cubicBezTo>
                  <a:cubicBezTo>
                    <a:pt x="1639" y="10887"/>
                    <a:pt x="1539" y="11000"/>
                    <a:pt x="1445" y="11114"/>
                  </a:cubicBezTo>
                  <a:cubicBezTo>
                    <a:pt x="1265" y="11342"/>
                    <a:pt x="1097" y="11643"/>
                    <a:pt x="1238" y="11897"/>
                  </a:cubicBezTo>
                  <a:cubicBezTo>
                    <a:pt x="1318" y="12050"/>
                    <a:pt x="1461" y="12109"/>
                    <a:pt x="1626" y="12109"/>
                  </a:cubicBezTo>
                  <a:cubicBezTo>
                    <a:pt x="1874" y="12109"/>
                    <a:pt x="2172" y="11976"/>
                    <a:pt x="2389" y="11823"/>
                  </a:cubicBezTo>
                  <a:cubicBezTo>
                    <a:pt x="3292" y="11194"/>
                    <a:pt x="4202" y="10566"/>
                    <a:pt x="5112" y="9937"/>
                  </a:cubicBezTo>
                  <a:lnTo>
                    <a:pt x="5112" y="9937"/>
                  </a:lnTo>
                  <a:cubicBezTo>
                    <a:pt x="4770" y="10204"/>
                    <a:pt x="4463" y="10519"/>
                    <a:pt x="4202" y="10867"/>
                  </a:cubicBezTo>
                  <a:cubicBezTo>
                    <a:pt x="4148" y="10934"/>
                    <a:pt x="4101" y="11000"/>
                    <a:pt x="4055" y="11074"/>
                  </a:cubicBezTo>
                  <a:lnTo>
                    <a:pt x="4048" y="11074"/>
                  </a:lnTo>
                  <a:cubicBezTo>
                    <a:pt x="3981" y="11174"/>
                    <a:pt x="3914" y="11281"/>
                    <a:pt x="3854" y="11388"/>
                  </a:cubicBezTo>
                  <a:cubicBezTo>
                    <a:pt x="3820" y="11442"/>
                    <a:pt x="3787" y="11502"/>
                    <a:pt x="3754" y="11556"/>
                  </a:cubicBezTo>
                  <a:cubicBezTo>
                    <a:pt x="3733" y="11596"/>
                    <a:pt x="3713" y="11636"/>
                    <a:pt x="3693" y="11683"/>
                  </a:cubicBezTo>
                  <a:cubicBezTo>
                    <a:pt x="3633" y="11810"/>
                    <a:pt x="3600" y="11950"/>
                    <a:pt x="3646" y="12084"/>
                  </a:cubicBezTo>
                  <a:cubicBezTo>
                    <a:pt x="3711" y="12258"/>
                    <a:pt x="3900" y="12343"/>
                    <a:pt x="4086" y="12343"/>
                  </a:cubicBezTo>
                  <a:cubicBezTo>
                    <a:pt x="4152" y="12343"/>
                    <a:pt x="4216" y="12333"/>
                    <a:pt x="4275" y="12312"/>
                  </a:cubicBezTo>
                  <a:cubicBezTo>
                    <a:pt x="4510" y="12225"/>
                    <a:pt x="4684" y="12031"/>
                    <a:pt x="4851" y="11850"/>
                  </a:cubicBezTo>
                  <a:cubicBezTo>
                    <a:pt x="6363" y="10224"/>
                    <a:pt x="8410" y="9114"/>
                    <a:pt x="10598" y="8739"/>
                  </a:cubicBezTo>
                  <a:cubicBezTo>
                    <a:pt x="10404" y="8598"/>
                    <a:pt x="10190" y="8478"/>
                    <a:pt x="9969" y="8391"/>
                  </a:cubicBezTo>
                  <a:cubicBezTo>
                    <a:pt x="9869" y="8351"/>
                    <a:pt x="9768" y="8311"/>
                    <a:pt x="9668" y="8284"/>
                  </a:cubicBezTo>
                  <a:cubicBezTo>
                    <a:pt x="9568" y="8257"/>
                    <a:pt x="9461" y="8231"/>
                    <a:pt x="9360" y="8210"/>
                  </a:cubicBezTo>
                  <a:cubicBezTo>
                    <a:pt x="9287" y="8197"/>
                    <a:pt x="9213" y="8190"/>
                    <a:pt x="9139" y="8184"/>
                  </a:cubicBezTo>
                  <a:cubicBezTo>
                    <a:pt x="9033" y="8172"/>
                    <a:pt x="8926" y="8166"/>
                    <a:pt x="8819" y="8166"/>
                  </a:cubicBezTo>
                  <a:cubicBezTo>
                    <a:pt x="8569" y="8166"/>
                    <a:pt x="8319" y="8198"/>
                    <a:pt x="8076" y="8264"/>
                  </a:cubicBezTo>
                  <a:cubicBezTo>
                    <a:pt x="7828" y="7381"/>
                    <a:pt x="8149" y="6437"/>
                    <a:pt x="8618" y="5655"/>
                  </a:cubicBezTo>
                  <a:cubicBezTo>
                    <a:pt x="9086" y="4872"/>
                    <a:pt x="9701" y="4176"/>
                    <a:pt x="10116" y="3366"/>
                  </a:cubicBezTo>
                  <a:cubicBezTo>
                    <a:pt x="10531" y="2557"/>
                    <a:pt x="10739" y="1553"/>
                    <a:pt x="10330" y="737"/>
                  </a:cubicBezTo>
                  <a:cubicBezTo>
                    <a:pt x="10091" y="258"/>
                    <a:pt x="9411" y="0"/>
                    <a:pt x="87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5" name="Google Shape;3955;p40"/>
            <p:cNvSpPr/>
            <p:nvPr/>
          </p:nvSpPr>
          <p:spPr>
            <a:xfrm>
              <a:off x="1900900" y="3073100"/>
              <a:ext cx="40675" cy="39125"/>
            </a:xfrm>
            <a:custGeom>
              <a:avLst/>
              <a:gdLst/>
              <a:ahLst/>
              <a:cxnLst/>
              <a:rect l="l" t="t" r="r" b="b"/>
              <a:pathLst>
                <a:path w="1627" h="1565" extrusionOk="0">
                  <a:moveTo>
                    <a:pt x="1109" y="1"/>
                  </a:moveTo>
                  <a:cubicBezTo>
                    <a:pt x="900" y="1"/>
                    <a:pt x="676" y="76"/>
                    <a:pt x="542" y="198"/>
                  </a:cubicBezTo>
                  <a:cubicBezTo>
                    <a:pt x="248" y="459"/>
                    <a:pt x="1" y="1348"/>
                    <a:pt x="482" y="1542"/>
                  </a:cubicBezTo>
                  <a:cubicBezTo>
                    <a:pt x="521" y="1558"/>
                    <a:pt x="562" y="1564"/>
                    <a:pt x="603" y="1564"/>
                  </a:cubicBezTo>
                  <a:cubicBezTo>
                    <a:pt x="722" y="1564"/>
                    <a:pt x="846" y="1507"/>
                    <a:pt x="951" y="1442"/>
                  </a:cubicBezTo>
                  <a:cubicBezTo>
                    <a:pt x="1191" y="1288"/>
                    <a:pt x="1392" y="1067"/>
                    <a:pt x="1519" y="806"/>
                  </a:cubicBezTo>
                  <a:cubicBezTo>
                    <a:pt x="1580" y="686"/>
                    <a:pt x="1626" y="552"/>
                    <a:pt x="1620" y="418"/>
                  </a:cubicBezTo>
                  <a:cubicBezTo>
                    <a:pt x="1612" y="120"/>
                    <a:pt x="1372" y="1"/>
                    <a:pt x="110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6" name="Google Shape;3956;p40"/>
            <p:cNvSpPr/>
            <p:nvPr/>
          </p:nvSpPr>
          <p:spPr>
            <a:xfrm>
              <a:off x="1923975" y="3038675"/>
              <a:ext cx="19400" cy="20550"/>
            </a:xfrm>
            <a:custGeom>
              <a:avLst/>
              <a:gdLst/>
              <a:ahLst/>
              <a:cxnLst/>
              <a:rect l="l" t="t" r="r" b="b"/>
              <a:pathLst>
                <a:path w="776" h="822" extrusionOk="0">
                  <a:moveTo>
                    <a:pt x="399" y="1"/>
                  </a:moveTo>
                  <a:cubicBezTo>
                    <a:pt x="389" y="1"/>
                    <a:pt x="379" y="1"/>
                    <a:pt x="369" y="2"/>
                  </a:cubicBezTo>
                  <a:cubicBezTo>
                    <a:pt x="188" y="16"/>
                    <a:pt x="34" y="176"/>
                    <a:pt x="8" y="350"/>
                  </a:cubicBezTo>
                  <a:cubicBezTo>
                    <a:pt x="1" y="404"/>
                    <a:pt x="8" y="464"/>
                    <a:pt x="14" y="517"/>
                  </a:cubicBezTo>
                  <a:cubicBezTo>
                    <a:pt x="14" y="558"/>
                    <a:pt x="14" y="598"/>
                    <a:pt x="34" y="638"/>
                  </a:cubicBezTo>
                  <a:cubicBezTo>
                    <a:pt x="48" y="671"/>
                    <a:pt x="74" y="711"/>
                    <a:pt x="108" y="745"/>
                  </a:cubicBezTo>
                  <a:cubicBezTo>
                    <a:pt x="115" y="752"/>
                    <a:pt x="121" y="752"/>
                    <a:pt x="121" y="758"/>
                  </a:cubicBezTo>
                  <a:cubicBezTo>
                    <a:pt x="171" y="797"/>
                    <a:pt x="225" y="822"/>
                    <a:pt x="280" y="822"/>
                  </a:cubicBezTo>
                  <a:cubicBezTo>
                    <a:pt x="292" y="822"/>
                    <a:pt x="304" y="821"/>
                    <a:pt x="315" y="819"/>
                  </a:cubicBezTo>
                  <a:cubicBezTo>
                    <a:pt x="516" y="778"/>
                    <a:pt x="717" y="638"/>
                    <a:pt x="743" y="424"/>
                  </a:cubicBezTo>
                  <a:cubicBezTo>
                    <a:pt x="775" y="206"/>
                    <a:pt x="618" y="1"/>
                    <a:pt x="3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7" name="Google Shape;3957;p40"/>
            <p:cNvSpPr/>
            <p:nvPr/>
          </p:nvSpPr>
          <p:spPr>
            <a:xfrm>
              <a:off x="1947900" y="3052575"/>
              <a:ext cx="17425" cy="16475"/>
            </a:xfrm>
            <a:custGeom>
              <a:avLst/>
              <a:gdLst/>
              <a:ahLst/>
              <a:cxnLst/>
              <a:rect l="l" t="t" r="r" b="b"/>
              <a:pathLst>
                <a:path w="697" h="659" extrusionOk="0">
                  <a:moveTo>
                    <a:pt x="352" y="1"/>
                  </a:moveTo>
                  <a:cubicBezTo>
                    <a:pt x="344" y="1"/>
                    <a:pt x="336" y="1"/>
                    <a:pt x="328" y="2"/>
                  </a:cubicBezTo>
                  <a:cubicBezTo>
                    <a:pt x="154" y="15"/>
                    <a:pt x="1" y="182"/>
                    <a:pt x="27" y="356"/>
                  </a:cubicBezTo>
                  <a:cubicBezTo>
                    <a:pt x="47" y="522"/>
                    <a:pt x="182" y="658"/>
                    <a:pt x="351" y="658"/>
                  </a:cubicBezTo>
                  <a:cubicBezTo>
                    <a:pt x="359" y="658"/>
                    <a:pt x="367" y="658"/>
                    <a:pt x="375" y="657"/>
                  </a:cubicBezTo>
                  <a:cubicBezTo>
                    <a:pt x="543" y="644"/>
                    <a:pt x="696" y="477"/>
                    <a:pt x="676" y="303"/>
                  </a:cubicBezTo>
                  <a:cubicBezTo>
                    <a:pt x="657" y="136"/>
                    <a:pt x="522" y="1"/>
                    <a:pt x="35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8" name="Google Shape;3958;p40"/>
            <p:cNvSpPr/>
            <p:nvPr/>
          </p:nvSpPr>
          <p:spPr>
            <a:xfrm>
              <a:off x="1805900" y="3172700"/>
              <a:ext cx="15100" cy="20350"/>
            </a:xfrm>
            <a:custGeom>
              <a:avLst/>
              <a:gdLst/>
              <a:ahLst/>
              <a:cxnLst/>
              <a:rect l="l" t="t" r="r" b="b"/>
              <a:pathLst>
                <a:path w="604" h="814" extrusionOk="0">
                  <a:moveTo>
                    <a:pt x="107" y="0"/>
                  </a:moveTo>
                  <a:cubicBezTo>
                    <a:pt x="67" y="27"/>
                    <a:pt x="34" y="47"/>
                    <a:pt x="0" y="74"/>
                  </a:cubicBezTo>
                  <a:cubicBezTo>
                    <a:pt x="214" y="194"/>
                    <a:pt x="355" y="409"/>
                    <a:pt x="355" y="710"/>
                  </a:cubicBezTo>
                  <a:cubicBezTo>
                    <a:pt x="355" y="781"/>
                    <a:pt x="412" y="814"/>
                    <a:pt x="469" y="814"/>
                  </a:cubicBezTo>
                  <a:cubicBezTo>
                    <a:pt x="536" y="814"/>
                    <a:pt x="603" y="771"/>
                    <a:pt x="589" y="696"/>
                  </a:cubicBezTo>
                  <a:cubicBezTo>
                    <a:pt x="536" y="415"/>
                    <a:pt x="355" y="148"/>
                    <a:pt x="10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9" name="Google Shape;3959;p40"/>
            <p:cNvSpPr/>
            <p:nvPr/>
          </p:nvSpPr>
          <p:spPr>
            <a:xfrm>
              <a:off x="1824125" y="3161500"/>
              <a:ext cx="20925" cy="20975"/>
            </a:xfrm>
            <a:custGeom>
              <a:avLst/>
              <a:gdLst/>
              <a:ahLst/>
              <a:cxnLst/>
              <a:rect l="l" t="t" r="r" b="b"/>
              <a:pathLst>
                <a:path w="837" h="839" extrusionOk="0">
                  <a:moveTo>
                    <a:pt x="355" y="0"/>
                  </a:moveTo>
                  <a:cubicBezTo>
                    <a:pt x="235" y="40"/>
                    <a:pt x="114" y="87"/>
                    <a:pt x="1" y="134"/>
                  </a:cubicBezTo>
                  <a:cubicBezTo>
                    <a:pt x="81" y="181"/>
                    <a:pt x="161" y="228"/>
                    <a:pt x="228" y="295"/>
                  </a:cubicBezTo>
                  <a:cubicBezTo>
                    <a:pt x="395" y="442"/>
                    <a:pt x="469" y="663"/>
                    <a:pt x="623" y="810"/>
                  </a:cubicBezTo>
                  <a:cubicBezTo>
                    <a:pt x="643" y="830"/>
                    <a:pt x="668" y="839"/>
                    <a:pt x="693" y="839"/>
                  </a:cubicBezTo>
                  <a:cubicBezTo>
                    <a:pt x="743" y="839"/>
                    <a:pt x="792" y="803"/>
                    <a:pt x="797" y="750"/>
                  </a:cubicBezTo>
                  <a:cubicBezTo>
                    <a:pt x="837" y="482"/>
                    <a:pt x="596" y="208"/>
                    <a:pt x="402" y="40"/>
                  </a:cubicBezTo>
                  <a:cubicBezTo>
                    <a:pt x="389" y="27"/>
                    <a:pt x="369" y="14"/>
                    <a:pt x="3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0" name="Google Shape;3960;p40"/>
            <p:cNvSpPr/>
            <p:nvPr/>
          </p:nvSpPr>
          <p:spPr>
            <a:xfrm>
              <a:off x="1813250" y="3219700"/>
              <a:ext cx="22775" cy="17950"/>
            </a:xfrm>
            <a:custGeom>
              <a:avLst/>
              <a:gdLst/>
              <a:ahLst/>
              <a:cxnLst/>
              <a:rect l="l" t="t" r="r" b="b"/>
              <a:pathLst>
                <a:path w="911" h="718" extrusionOk="0">
                  <a:moveTo>
                    <a:pt x="208" y="1"/>
                  </a:moveTo>
                  <a:cubicBezTo>
                    <a:pt x="141" y="67"/>
                    <a:pt x="68" y="141"/>
                    <a:pt x="1" y="215"/>
                  </a:cubicBezTo>
                  <a:cubicBezTo>
                    <a:pt x="108" y="248"/>
                    <a:pt x="215" y="295"/>
                    <a:pt x="315" y="355"/>
                  </a:cubicBezTo>
                  <a:cubicBezTo>
                    <a:pt x="489" y="469"/>
                    <a:pt x="623" y="670"/>
                    <a:pt x="830" y="716"/>
                  </a:cubicBezTo>
                  <a:cubicBezTo>
                    <a:pt x="834" y="717"/>
                    <a:pt x="837" y="718"/>
                    <a:pt x="841" y="718"/>
                  </a:cubicBezTo>
                  <a:cubicBezTo>
                    <a:pt x="864" y="718"/>
                    <a:pt x="884" y="700"/>
                    <a:pt x="884" y="676"/>
                  </a:cubicBezTo>
                  <a:cubicBezTo>
                    <a:pt x="911" y="415"/>
                    <a:pt x="643" y="241"/>
                    <a:pt x="449" y="121"/>
                  </a:cubicBezTo>
                  <a:cubicBezTo>
                    <a:pt x="375" y="81"/>
                    <a:pt x="295" y="41"/>
                    <a:pt x="2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1" name="Google Shape;3961;p40"/>
            <p:cNvSpPr/>
            <p:nvPr/>
          </p:nvSpPr>
          <p:spPr>
            <a:xfrm>
              <a:off x="1826800" y="3206625"/>
              <a:ext cx="33250" cy="10600"/>
            </a:xfrm>
            <a:custGeom>
              <a:avLst/>
              <a:gdLst/>
              <a:ahLst/>
              <a:cxnLst/>
              <a:rect l="l" t="t" r="r" b="b"/>
              <a:pathLst>
                <a:path w="1330" h="424" extrusionOk="0">
                  <a:moveTo>
                    <a:pt x="432" y="0"/>
                  </a:moveTo>
                  <a:cubicBezTo>
                    <a:pt x="381" y="0"/>
                    <a:pt x="331" y="3"/>
                    <a:pt x="282" y="8"/>
                  </a:cubicBezTo>
                  <a:cubicBezTo>
                    <a:pt x="188" y="82"/>
                    <a:pt x="88" y="156"/>
                    <a:pt x="1" y="229"/>
                  </a:cubicBezTo>
                  <a:cubicBezTo>
                    <a:pt x="1" y="236"/>
                    <a:pt x="1" y="236"/>
                    <a:pt x="7" y="236"/>
                  </a:cubicBezTo>
                  <a:cubicBezTo>
                    <a:pt x="215" y="263"/>
                    <a:pt x="422" y="269"/>
                    <a:pt x="630" y="303"/>
                  </a:cubicBezTo>
                  <a:cubicBezTo>
                    <a:pt x="830" y="343"/>
                    <a:pt x="1031" y="403"/>
                    <a:pt x="1238" y="423"/>
                  </a:cubicBezTo>
                  <a:cubicBezTo>
                    <a:pt x="1241" y="423"/>
                    <a:pt x="1244" y="424"/>
                    <a:pt x="1247" y="424"/>
                  </a:cubicBezTo>
                  <a:cubicBezTo>
                    <a:pt x="1302" y="424"/>
                    <a:pt x="1330" y="361"/>
                    <a:pt x="1285" y="323"/>
                  </a:cubicBezTo>
                  <a:cubicBezTo>
                    <a:pt x="1077" y="109"/>
                    <a:pt x="750" y="0"/>
                    <a:pt x="43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2" name="Google Shape;3962;p40"/>
            <p:cNvSpPr/>
            <p:nvPr/>
          </p:nvSpPr>
          <p:spPr>
            <a:xfrm>
              <a:off x="1862100" y="3240275"/>
              <a:ext cx="26625" cy="10325"/>
            </a:xfrm>
            <a:custGeom>
              <a:avLst/>
              <a:gdLst/>
              <a:ahLst/>
              <a:cxnLst/>
              <a:rect l="l" t="t" r="r" b="b"/>
              <a:pathLst>
                <a:path w="1065" h="413" extrusionOk="0">
                  <a:moveTo>
                    <a:pt x="161" y="0"/>
                  </a:moveTo>
                  <a:cubicBezTo>
                    <a:pt x="127" y="54"/>
                    <a:pt x="94" y="114"/>
                    <a:pt x="61" y="168"/>
                  </a:cubicBezTo>
                  <a:cubicBezTo>
                    <a:pt x="40" y="208"/>
                    <a:pt x="20" y="248"/>
                    <a:pt x="0" y="295"/>
                  </a:cubicBezTo>
                  <a:cubicBezTo>
                    <a:pt x="107" y="302"/>
                    <a:pt x="214" y="308"/>
                    <a:pt x="321" y="328"/>
                  </a:cubicBezTo>
                  <a:cubicBezTo>
                    <a:pt x="504" y="352"/>
                    <a:pt x="682" y="412"/>
                    <a:pt x="864" y="412"/>
                  </a:cubicBezTo>
                  <a:cubicBezTo>
                    <a:pt x="888" y="412"/>
                    <a:pt x="913" y="411"/>
                    <a:pt x="937" y="409"/>
                  </a:cubicBezTo>
                  <a:cubicBezTo>
                    <a:pt x="1017" y="402"/>
                    <a:pt x="1064" y="295"/>
                    <a:pt x="997" y="241"/>
                  </a:cubicBezTo>
                  <a:cubicBezTo>
                    <a:pt x="776" y="74"/>
                    <a:pt x="469" y="7"/>
                    <a:pt x="16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3" name="Google Shape;3963;p40"/>
            <p:cNvSpPr/>
            <p:nvPr/>
          </p:nvSpPr>
          <p:spPr>
            <a:xfrm>
              <a:off x="1871125" y="3226800"/>
              <a:ext cx="25275" cy="5650"/>
            </a:xfrm>
            <a:custGeom>
              <a:avLst/>
              <a:gdLst/>
              <a:ahLst/>
              <a:cxnLst/>
              <a:rect l="l" t="t" r="r" b="b"/>
              <a:pathLst>
                <a:path w="1011" h="226" extrusionOk="0">
                  <a:moveTo>
                    <a:pt x="389" y="0"/>
                  </a:moveTo>
                  <a:cubicBezTo>
                    <a:pt x="308" y="0"/>
                    <a:pt x="228" y="6"/>
                    <a:pt x="148" y="18"/>
                  </a:cubicBezTo>
                  <a:cubicBezTo>
                    <a:pt x="94" y="85"/>
                    <a:pt x="47" y="151"/>
                    <a:pt x="1" y="225"/>
                  </a:cubicBezTo>
                  <a:cubicBezTo>
                    <a:pt x="322" y="198"/>
                    <a:pt x="636" y="212"/>
                    <a:pt x="964" y="205"/>
                  </a:cubicBezTo>
                  <a:cubicBezTo>
                    <a:pt x="1004" y="205"/>
                    <a:pt x="1011" y="145"/>
                    <a:pt x="977" y="125"/>
                  </a:cubicBezTo>
                  <a:cubicBezTo>
                    <a:pt x="795" y="38"/>
                    <a:pt x="593" y="0"/>
                    <a:pt x="38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4" name="Google Shape;3964;p40"/>
            <p:cNvSpPr/>
            <p:nvPr/>
          </p:nvSpPr>
          <p:spPr>
            <a:xfrm>
              <a:off x="1991225" y="3160150"/>
              <a:ext cx="12575" cy="16225"/>
            </a:xfrm>
            <a:custGeom>
              <a:avLst/>
              <a:gdLst/>
              <a:ahLst/>
              <a:cxnLst/>
              <a:rect l="l" t="t" r="r" b="b"/>
              <a:pathLst>
                <a:path w="503" h="649" extrusionOk="0">
                  <a:moveTo>
                    <a:pt x="281" y="1"/>
                  </a:moveTo>
                  <a:cubicBezTo>
                    <a:pt x="235" y="48"/>
                    <a:pt x="188" y="94"/>
                    <a:pt x="154" y="148"/>
                  </a:cubicBezTo>
                  <a:cubicBezTo>
                    <a:pt x="108" y="215"/>
                    <a:pt x="67" y="288"/>
                    <a:pt x="41" y="369"/>
                  </a:cubicBezTo>
                  <a:cubicBezTo>
                    <a:pt x="0" y="462"/>
                    <a:pt x="14" y="516"/>
                    <a:pt x="34" y="616"/>
                  </a:cubicBezTo>
                  <a:cubicBezTo>
                    <a:pt x="38" y="634"/>
                    <a:pt x="58" y="649"/>
                    <a:pt x="76" y="649"/>
                  </a:cubicBezTo>
                  <a:cubicBezTo>
                    <a:pt x="85" y="649"/>
                    <a:pt x="94" y="645"/>
                    <a:pt x="101" y="636"/>
                  </a:cubicBezTo>
                  <a:cubicBezTo>
                    <a:pt x="141" y="583"/>
                    <a:pt x="188" y="556"/>
                    <a:pt x="215" y="496"/>
                  </a:cubicBezTo>
                  <a:cubicBezTo>
                    <a:pt x="248" y="429"/>
                    <a:pt x="275" y="362"/>
                    <a:pt x="315" y="295"/>
                  </a:cubicBezTo>
                  <a:cubicBezTo>
                    <a:pt x="375" y="201"/>
                    <a:pt x="435" y="114"/>
                    <a:pt x="502" y="27"/>
                  </a:cubicBezTo>
                  <a:cubicBezTo>
                    <a:pt x="429" y="14"/>
                    <a:pt x="355" y="7"/>
                    <a:pt x="28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5" name="Google Shape;3965;p40"/>
            <p:cNvSpPr/>
            <p:nvPr/>
          </p:nvSpPr>
          <p:spPr>
            <a:xfrm>
              <a:off x="2005825" y="3162675"/>
              <a:ext cx="13200" cy="11100"/>
            </a:xfrm>
            <a:custGeom>
              <a:avLst/>
              <a:gdLst/>
              <a:ahLst/>
              <a:cxnLst/>
              <a:rect l="l" t="t" r="r" b="b"/>
              <a:pathLst>
                <a:path w="528" h="444" extrusionOk="0">
                  <a:moveTo>
                    <a:pt x="226" y="0"/>
                  </a:moveTo>
                  <a:cubicBezTo>
                    <a:pt x="152" y="80"/>
                    <a:pt x="86" y="174"/>
                    <a:pt x="39" y="281"/>
                  </a:cubicBezTo>
                  <a:cubicBezTo>
                    <a:pt x="0" y="373"/>
                    <a:pt x="69" y="443"/>
                    <a:pt x="148" y="443"/>
                  </a:cubicBezTo>
                  <a:cubicBezTo>
                    <a:pt x="179" y="443"/>
                    <a:pt x="211" y="433"/>
                    <a:pt x="239" y="408"/>
                  </a:cubicBezTo>
                  <a:cubicBezTo>
                    <a:pt x="340" y="314"/>
                    <a:pt x="433" y="207"/>
                    <a:pt x="527" y="107"/>
                  </a:cubicBezTo>
                  <a:cubicBezTo>
                    <a:pt x="427" y="67"/>
                    <a:pt x="326" y="27"/>
                    <a:pt x="22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6" name="Google Shape;3966;p40"/>
            <p:cNvSpPr/>
            <p:nvPr/>
          </p:nvSpPr>
          <p:spPr>
            <a:xfrm>
              <a:off x="1809900" y="2580750"/>
              <a:ext cx="226175" cy="210100"/>
            </a:xfrm>
            <a:custGeom>
              <a:avLst/>
              <a:gdLst/>
              <a:ahLst/>
              <a:cxnLst/>
              <a:rect l="l" t="t" r="r" b="b"/>
              <a:pathLst>
                <a:path w="9047" h="8404" extrusionOk="0">
                  <a:moveTo>
                    <a:pt x="3774" y="0"/>
                  </a:moveTo>
                  <a:cubicBezTo>
                    <a:pt x="3400" y="20"/>
                    <a:pt x="3079" y="255"/>
                    <a:pt x="2871" y="569"/>
                  </a:cubicBezTo>
                  <a:cubicBezTo>
                    <a:pt x="2838" y="623"/>
                    <a:pt x="2804" y="676"/>
                    <a:pt x="2777" y="730"/>
                  </a:cubicBezTo>
                  <a:cubicBezTo>
                    <a:pt x="2664" y="950"/>
                    <a:pt x="2597" y="1191"/>
                    <a:pt x="2597" y="1432"/>
                  </a:cubicBezTo>
                  <a:cubicBezTo>
                    <a:pt x="2597" y="1519"/>
                    <a:pt x="2597" y="1599"/>
                    <a:pt x="2610" y="1680"/>
                  </a:cubicBezTo>
                  <a:cubicBezTo>
                    <a:pt x="2617" y="1733"/>
                    <a:pt x="2624" y="1787"/>
                    <a:pt x="2630" y="1840"/>
                  </a:cubicBezTo>
                  <a:cubicBezTo>
                    <a:pt x="2737" y="2369"/>
                    <a:pt x="3032" y="2857"/>
                    <a:pt x="3366" y="3285"/>
                  </a:cubicBezTo>
                  <a:cubicBezTo>
                    <a:pt x="3005" y="2998"/>
                    <a:pt x="2704" y="2643"/>
                    <a:pt x="2476" y="2242"/>
                  </a:cubicBezTo>
                  <a:cubicBezTo>
                    <a:pt x="2456" y="2215"/>
                    <a:pt x="2443" y="2182"/>
                    <a:pt x="2423" y="2155"/>
                  </a:cubicBezTo>
                  <a:cubicBezTo>
                    <a:pt x="2349" y="2014"/>
                    <a:pt x="2276" y="1874"/>
                    <a:pt x="2222" y="1727"/>
                  </a:cubicBezTo>
                  <a:cubicBezTo>
                    <a:pt x="2195" y="1680"/>
                    <a:pt x="2182" y="1626"/>
                    <a:pt x="2162" y="1579"/>
                  </a:cubicBezTo>
                  <a:cubicBezTo>
                    <a:pt x="2062" y="1298"/>
                    <a:pt x="1995" y="1011"/>
                    <a:pt x="1954" y="716"/>
                  </a:cubicBezTo>
                  <a:cubicBezTo>
                    <a:pt x="1587" y="944"/>
                    <a:pt x="1372" y="1352"/>
                    <a:pt x="1312" y="1780"/>
                  </a:cubicBezTo>
                  <a:cubicBezTo>
                    <a:pt x="1306" y="1834"/>
                    <a:pt x="1306" y="1880"/>
                    <a:pt x="1299" y="1927"/>
                  </a:cubicBezTo>
                  <a:cubicBezTo>
                    <a:pt x="1292" y="2061"/>
                    <a:pt x="1306" y="2195"/>
                    <a:pt x="1326" y="2322"/>
                  </a:cubicBezTo>
                  <a:cubicBezTo>
                    <a:pt x="1332" y="2349"/>
                    <a:pt x="1339" y="2376"/>
                    <a:pt x="1346" y="2402"/>
                  </a:cubicBezTo>
                  <a:cubicBezTo>
                    <a:pt x="1352" y="2436"/>
                    <a:pt x="1366" y="2469"/>
                    <a:pt x="1372" y="2503"/>
                  </a:cubicBezTo>
                  <a:cubicBezTo>
                    <a:pt x="1546" y="3085"/>
                    <a:pt x="1988" y="3560"/>
                    <a:pt x="2496" y="3888"/>
                  </a:cubicBezTo>
                  <a:cubicBezTo>
                    <a:pt x="2035" y="3888"/>
                    <a:pt x="1620" y="3720"/>
                    <a:pt x="1232" y="3459"/>
                  </a:cubicBezTo>
                  <a:cubicBezTo>
                    <a:pt x="1198" y="3439"/>
                    <a:pt x="1158" y="3413"/>
                    <a:pt x="1118" y="3386"/>
                  </a:cubicBezTo>
                  <a:cubicBezTo>
                    <a:pt x="1018" y="3306"/>
                    <a:pt x="924" y="3232"/>
                    <a:pt x="824" y="3145"/>
                  </a:cubicBezTo>
                  <a:cubicBezTo>
                    <a:pt x="764" y="3091"/>
                    <a:pt x="697" y="3038"/>
                    <a:pt x="636" y="2978"/>
                  </a:cubicBezTo>
                  <a:cubicBezTo>
                    <a:pt x="462" y="2817"/>
                    <a:pt x="289" y="2636"/>
                    <a:pt x="128" y="2463"/>
                  </a:cubicBezTo>
                  <a:cubicBezTo>
                    <a:pt x="34" y="2730"/>
                    <a:pt x="1" y="3011"/>
                    <a:pt x="28" y="3285"/>
                  </a:cubicBezTo>
                  <a:cubicBezTo>
                    <a:pt x="34" y="3359"/>
                    <a:pt x="48" y="3439"/>
                    <a:pt x="68" y="3513"/>
                  </a:cubicBezTo>
                  <a:cubicBezTo>
                    <a:pt x="88" y="3627"/>
                    <a:pt x="128" y="3747"/>
                    <a:pt x="175" y="3861"/>
                  </a:cubicBezTo>
                  <a:cubicBezTo>
                    <a:pt x="202" y="3934"/>
                    <a:pt x="235" y="4001"/>
                    <a:pt x="275" y="4068"/>
                  </a:cubicBezTo>
                  <a:cubicBezTo>
                    <a:pt x="342" y="4189"/>
                    <a:pt x="422" y="4296"/>
                    <a:pt x="509" y="4403"/>
                  </a:cubicBezTo>
                  <a:cubicBezTo>
                    <a:pt x="892" y="4824"/>
                    <a:pt x="1597" y="5117"/>
                    <a:pt x="2212" y="5117"/>
                  </a:cubicBezTo>
                  <a:cubicBezTo>
                    <a:pt x="2338" y="5117"/>
                    <a:pt x="2461" y="5105"/>
                    <a:pt x="2577" y="5079"/>
                  </a:cubicBezTo>
                  <a:cubicBezTo>
                    <a:pt x="3547" y="6310"/>
                    <a:pt x="4905" y="7842"/>
                    <a:pt x="6377" y="8404"/>
                  </a:cubicBezTo>
                  <a:cubicBezTo>
                    <a:pt x="7300" y="8196"/>
                    <a:pt x="8210" y="7822"/>
                    <a:pt x="9047" y="7380"/>
                  </a:cubicBezTo>
                  <a:cubicBezTo>
                    <a:pt x="7280" y="6765"/>
                    <a:pt x="5755" y="5493"/>
                    <a:pt x="4838" y="3868"/>
                  </a:cubicBezTo>
                  <a:cubicBezTo>
                    <a:pt x="5226" y="3486"/>
                    <a:pt x="5521" y="2891"/>
                    <a:pt x="5507" y="2342"/>
                  </a:cubicBezTo>
                  <a:cubicBezTo>
                    <a:pt x="5501" y="2215"/>
                    <a:pt x="5480" y="2081"/>
                    <a:pt x="5407" y="1981"/>
                  </a:cubicBezTo>
                  <a:cubicBezTo>
                    <a:pt x="5352" y="1908"/>
                    <a:pt x="5263" y="1860"/>
                    <a:pt x="5176" y="1860"/>
                  </a:cubicBezTo>
                  <a:cubicBezTo>
                    <a:pt x="5136" y="1860"/>
                    <a:pt x="5095" y="1870"/>
                    <a:pt x="5059" y="1894"/>
                  </a:cubicBezTo>
                  <a:cubicBezTo>
                    <a:pt x="4992" y="1941"/>
                    <a:pt x="4959" y="2028"/>
                    <a:pt x="4925" y="2115"/>
                  </a:cubicBezTo>
                  <a:cubicBezTo>
                    <a:pt x="4825" y="2389"/>
                    <a:pt x="4731" y="2670"/>
                    <a:pt x="4631" y="2951"/>
                  </a:cubicBezTo>
                  <a:cubicBezTo>
                    <a:pt x="4390" y="2476"/>
                    <a:pt x="4176" y="1987"/>
                    <a:pt x="4022" y="1486"/>
                  </a:cubicBezTo>
                  <a:cubicBezTo>
                    <a:pt x="4002" y="1425"/>
                    <a:pt x="3982" y="1365"/>
                    <a:pt x="3968" y="1298"/>
                  </a:cubicBezTo>
                  <a:cubicBezTo>
                    <a:pt x="3915" y="1111"/>
                    <a:pt x="3875" y="924"/>
                    <a:pt x="3841" y="736"/>
                  </a:cubicBezTo>
                  <a:cubicBezTo>
                    <a:pt x="3835" y="676"/>
                    <a:pt x="3821" y="623"/>
                    <a:pt x="3814" y="562"/>
                  </a:cubicBezTo>
                  <a:cubicBezTo>
                    <a:pt x="3788" y="375"/>
                    <a:pt x="3774" y="188"/>
                    <a:pt x="377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7" name="Google Shape;3967;p40"/>
            <p:cNvSpPr/>
            <p:nvPr/>
          </p:nvSpPr>
          <p:spPr>
            <a:xfrm>
              <a:off x="1810575" y="2655175"/>
              <a:ext cx="19925" cy="13400"/>
            </a:xfrm>
            <a:custGeom>
              <a:avLst/>
              <a:gdLst/>
              <a:ahLst/>
              <a:cxnLst/>
              <a:rect l="l" t="t" r="r" b="b"/>
              <a:pathLst>
                <a:path w="797" h="536" extrusionOk="0">
                  <a:moveTo>
                    <a:pt x="609" y="1"/>
                  </a:moveTo>
                  <a:cubicBezTo>
                    <a:pt x="569" y="34"/>
                    <a:pt x="522" y="68"/>
                    <a:pt x="476" y="101"/>
                  </a:cubicBezTo>
                  <a:cubicBezTo>
                    <a:pt x="322" y="188"/>
                    <a:pt x="168" y="255"/>
                    <a:pt x="1" y="308"/>
                  </a:cubicBezTo>
                  <a:cubicBezTo>
                    <a:pt x="7" y="382"/>
                    <a:pt x="21" y="462"/>
                    <a:pt x="41" y="536"/>
                  </a:cubicBezTo>
                  <a:cubicBezTo>
                    <a:pt x="295" y="482"/>
                    <a:pt x="589" y="362"/>
                    <a:pt x="797" y="168"/>
                  </a:cubicBezTo>
                  <a:cubicBezTo>
                    <a:pt x="737" y="114"/>
                    <a:pt x="670" y="61"/>
                    <a:pt x="60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8" name="Google Shape;3968;p40"/>
            <p:cNvSpPr/>
            <p:nvPr/>
          </p:nvSpPr>
          <p:spPr>
            <a:xfrm>
              <a:off x="1814250" y="2665375"/>
              <a:ext cx="26450" cy="17100"/>
            </a:xfrm>
            <a:custGeom>
              <a:avLst/>
              <a:gdLst/>
              <a:ahLst/>
              <a:cxnLst/>
              <a:rect l="l" t="t" r="r" b="b"/>
              <a:pathLst>
                <a:path w="1058" h="684" extrusionOk="0">
                  <a:moveTo>
                    <a:pt x="944" y="1"/>
                  </a:moveTo>
                  <a:cubicBezTo>
                    <a:pt x="804" y="108"/>
                    <a:pt x="650" y="215"/>
                    <a:pt x="496" y="295"/>
                  </a:cubicBezTo>
                  <a:cubicBezTo>
                    <a:pt x="329" y="382"/>
                    <a:pt x="168" y="429"/>
                    <a:pt x="1" y="476"/>
                  </a:cubicBezTo>
                  <a:cubicBezTo>
                    <a:pt x="28" y="549"/>
                    <a:pt x="61" y="616"/>
                    <a:pt x="101" y="683"/>
                  </a:cubicBezTo>
                  <a:cubicBezTo>
                    <a:pt x="469" y="610"/>
                    <a:pt x="824" y="376"/>
                    <a:pt x="1058" y="74"/>
                  </a:cubicBezTo>
                  <a:cubicBezTo>
                    <a:pt x="1024" y="54"/>
                    <a:pt x="984" y="28"/>
                    <a:pt x="9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9" name="Google Shape;3969;p40"/>
            <p:cNvSpPr/>
            <p:nvPr/>
          </p:nvSpPr>
          <p:spPr>
            <a:xfrm>
              <a:off x="1842350" y="2620225"/>
              <a:ext cx="23125" cy="9050"/>
            </a:xfrm>
            <a:custGeom>
              <a:avLst/>
              <a:gdLst/>
              <a:ahLst/>
              <a:cxnLst/>
              <a:rect l="l" t="t" r="r" b="b"/>
              <a:pathLst>
                <a:path w="925" h="362" extrusionOk="0">
                  <a:moveTo>
                    <a:pt x="864" y="0"/>
                  </a:moveTo>
                  <a:cubicBezTo>
                    <a:pt x="743" y="67"/>
                    <a:pt x="630" y="127"/>
                    <a:pt x="489" y="161"/>
                  </a:cubicBezTo>
                  <a:cubicBezTo>
                    <a:pt x="329" y="201"/>
                    <a:pt x="168" y="201"/>
                    <a:pt x="14" y="201"/>
                  </a:cubicBezTo>
                  <a:cubicBezTo>
                    <a:pt x="8" y="255"/>
                    <a:pt x="8" y="301"/>
                    <a:pt x="1" y="348"/>
                  </a:cubicBezTo>
                  <a:cubicBezTo>
                    <a:pt x="58" y="357"/>
                    <a:pt x="117" y="361"/>
                    <a:pt x="177" y="361"/>
                  </a:cubicBezTo>
                  <a:cubicBezTo>
                    <a:pt x="433" y="361"/>
                    <a:pt x="707" y="283"/>
                    <a:pt x="924" y="148"/>
                  </a:cubicBezTo>
                  <a:cubicBezTo>
                    <a:pt x="897" y="101"/>
                    <a:pt x="884" y="47"/>
                    <a:pt x="86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0" name="Google Shape;3970;p40"/>
            <p:cNvSpPr/>
            <p:nvPr/>
          </p:nvSpPr>
          <p:spPr>
            <a:xfrm>
              <a:off x="1843025" y="2634600"/>
              <a:ext cx="28800" cy="9075"/>
            </a:xfrm>
            <a:custGeom>
              <a:avLst/>
              <a:gdLst/>
              <a:ahLst/>
              <a:cxnLst/>
              <a:rect l="l" t="t" r="r" b="b"/>
              <a:pathLst>
                <a:path w="1152" h="363" extrusionOk="0">
                  <a:moveTo>
                    <a:pt x="1098" y="1"/>
                  </a:moveTo>
                  <a:cubicBezTo>
                    <a:pt x="897" y="48"/>
                    <a:pt x="690" y="88"/>
                    <a:pt x="489" y="115"/>
                  </a:cubicBezTo>
                  <a:cubicBezTo>
                    <a:pt x="328" y="141"/>
                    <a:pt x="161" y="141"/>
                    <a:pt x="1" y="168"/>
                  </a:cubicBezTo>
                  <a:cubicBezTo>
                    <a:pt x="7" y="195"/>
                    <a:pt x="14" y="222"/>
                    <a:pt x="21" y="248"/>
                  </a:cubicBezTo>
                  <a:cubicBezTo>
                    <a:pt x="27" y="282"/>
                    <a:pt x="41" y="315"/>
                    <a:pt x="47" y="349"/>
                  </a:cubicBezTo>
                  <a:cubicBezTo>
                    <a:pt x="105" y="358"/>
                    <a:pt x="163" y="362"/>
                    <a:pt x="223" y="362"/>
                  </a:cubicBezTo>
                  <a:cubicBezTo>
                    <a:pt x="546" y="362"/>
                    <a:pt x="892" y="235"/>
                    <a:pt x="1151" y="88"/>
                  </a:cubicBezTo>
                  <a:cubicBezTo>
                    <a:pt x="1131" y="61"/>
                    <a:pt x="1118" y="28"/>
                    <a:pt x="109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1" name="Google Shape;3971;p40"/>
            <p:cNvSpPr/>
            <p:nvPr/>
          </p:nvSpPr>
          <p:spPr>
            <a:xfrm>
              <a:off x="1879325" y="2594800"/>
              <a:ext cx="26625" cy="5550"/>
            </a:xfrm>
            <a:custGeom>
              <a:avLst/>
              <a:gdLst/>
              <a:ahLst/>
              <a:cxnLst/>
              <a:rect l="l" t="t" r="r" b="b"/>
              <a:pathLst>
                <a:path w="1065" h="222" extrusionOk="0">
                  <a:moveTo>
                    <a:pt x="1037" y="0"/>
                  </a:moveTo>
                  <a:cubicBezTo>
                    <a:pt x="865" y="19"/>
                    <a:pt x="692" y="29"/>
                    <a:pt x="519" y="29"/>
                  </a:cubicBezTo>
                  <a:cubicBezTo>
                    <a:pt x="377" y="29"/>
                    <a:pt x="236" y="22"/>
                    <a:pt x="94" y="7"/>
                  </a:cubicBezTo>
                  <a:cubicBezTo>
                    <a:pt x="61" y="61"/>
                    <a:pt x="27" y="114"/>
                    <a:pt x="0" y="168"/>
                  </a:cubicBezTo>
                  <a:cubicBezTo>
                    <a:pt x="187" y="203"/>
                    <a:pt x="375" y="221"/>
                    <a:pt x="562" y="221"/>
                  </a:cubicBezTo>
                  <a:cubicBezTo>
                    <a:pt x="731" y="221"/>
                    <a:pt x="899" y="206"/>
                    <a:pt x="1064" y="174"/>
                  </a:cubicBezTo>
                  <a:cubicBezTo>
                    <a:pt x="1058" y="114"/>
                    <a:pt x="1044" y="61"/>
                    <a:pt x="103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2" name="Google Shape;3972;p40"/>
            <p:cNvSpPr/>
            <p:nvPr/>
          </p:nvSpPr>
          <p:spPr>
            <a:xfrm>
              <a:off x="1875150" y="2613200"/>
              <a:ext cx="35300" cy="14000"/>
            </a:xfrm>
            <a:custGeom>
              <a:avLst/>
              <a:gdLst/>
              <a:ahLst/>
              <a:cxnLst/>
              <a:rect l="l" t="t" r="r" b="b"/>
              <a:pathLst>
                <a:path w="1412" h="560" extrusionOk="0">
                  <a:moveTo>
                    <a:pt x="1358" y="0"/>
                  </a:moveTo>
                  <a:cubicBezTo>
                    <a:pt x="1191" y="87"/>
                    <a:pt x="1017" y="168"/>
                    <a:pt x="830" y="221"/>
                  </a:cubicBezTo>
                  <a:cubicBezTo>
                    <a:pt x="555" y="301"/>
                    <a:pt x="274" y="315"/>
                    <a:pt x="0" y="382"/>
                  </a:cubicBezTo>
                  <a:cubicBezTo>
                    <a:pt x="7" y="435"/>
                    <a:pt x="14" y="489"/>
                    <a:pt x="20" y="542"/>
                  </a:cubicBezTo>
                  <a:cubicBezTo>
                    <a:pt x="89" y="554"/>
                    <a:pt x="161" y="560"/>
                    <a:pt x="235" y="560"/>
                  </a:cubicBezTo>
                  <a:cubicBezTo>
                    <a:pt x="621" y="560"/>
                    <a:pt x="1064" y="407"/>
                    <a:pt x="1412" y="188"/>
                  </a:cubicBezTo>
                  <a:cubicBezTo>
                    <a:pt x="1392" y="127"/>
                    <a:pt x="1372" y="67"/>
                    <a:pt x="13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3" name="Google Shape;3973;p40"/>
            <p:cNvSpPr/>
            <p:nvPr/>
          </p:nvSpPr>
          <p:spPr>
            <a:xfrm>
              <a:off x="1904175" y="2722775"/>
              <a:ext cx="28875" cy="28775"/>
            </a:xfrm>
            <a:custGeom>
              <a:avLst/>
              <a:gdLst/>
              <a:ahLst/>
              <a:cxnLst/>
              <a:rect l="l" t="t" r="r" b="b"/>
              <a:pathLst>
                <a:path w="1155" h="1151" extrusionOk="0">
                  <a:moveTo>
                    <a:pt x="331" y="0"/>
                  </a:moveTo>
                  <a:cubicBezTo>
                    <a:pt x="111" y="0"/>
                    <a:pt x="0" y="269"/>
                    <a:pt x="97" y="495"/>
                  </a:cubicBezTo>
                  <a:cubicBezTo>
                    <a:pt x="217" y="776"/>
                    <a:pt x="498" y="1010"/>
                    <a:pt x="779" y="1117"/>
                  </a:cubicBezTo>
                  <a:cubicBezTo>
                    <a:pt x="828" y="1136"/>
                    <a:pt x="882" y="1150"/>
                    <a:pt x="935" y="1150"/>
                  </a:cubicBezTo>
                  <a:cubicBezTo>
                    <a:pt x="977" y="1150"/>
                    <a:pt x="1018" y="1141"/>
                    <a:pt x="1054" y="1117"/>
                  </a:cubicBezTo>
                  <a:cubicBezTo>
                    <a:pt x="1127" y="1070"/>
                    <a:pt x="1154" y="977"/>
                    <a:pt x="1141" y="890"/>
                  </a:cubicBezTo>
                  <a:cubicBezTo>
                    <a:pt x="1127" y="803"/>
                    <a:pt x="1081" y="729"/>
                    <a:pt x="1034" y="655"/>
                  </a:cubicBezTo>
                  <a:cubicBezTo>
                    <a:pt x="947" y="515"/>
                    <a:pt x="846" y="388"/>
                    <a:pt x="739" y="261"/>
                  </a:cubicBezTo>
                  <a:cubicBezTo>
                    <a:pt x="672" y="180"/>
                    <a:pt x="599" y="107"/>
                    <a:pt x="512" y="53"/>
                  </a:cubicBezTo>
                  <a:cubicBezTo>
                    <a:pt x="446" y="16"/>
                    <a:pt x="385" y="0"/>
                    <a:pt x="3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4" name="Google Shape;3974;p40"/>
            <p:cNvSpPr/>
            <p:nvPr/>
          </p:nvSpPr>
          <p:spPr>
            <a:xfrm>
              <a:off x="1931000" y="2726900"/>
              <a:ext cx="19950" cy="18075"/>
            </a:xfrm>
            <a:custGeom>
              <a:avLst/>
              <a:gdLst/>
              <a:ahLst/>
              <a:cxnLst/>
              <a:rect l="l" t="t" r="r" b="b"/>
              <a:pathLst>
                <a:path w="798" h="723" extrusionOk="0">
                  <a:moveTo>
                    <a:pt x="366" y="0"/>
                  </a:moveTo>
                  <a:cubicBezTo>
                    <a:pt x="236" y="0"/>
                    <a:pt x="106" y="56"/>
                    <a:pt x="68" y="189"/>
                  </a:cubicBezTo>
                  <a:cubicBezTo>
                    <a:pt x="1" y="423"/>
                    <a:pt x="248" y="597"/>
                    <a:pt x="436" y="678"/>
                  </a:cubicBezTo>
                  <a:cubicBezTo>
                    <a:pt x="484" y="702"/>
                    <a:pt x="535" y="722"/>
                    <a:pt x="587" y="722"/>
                  </a:cubicBezTo>
                  <a:cubicBezTo>
                    <a:pt x="608" y="722"/>
                    <a:pt x="629" y="719"/>
                    <a:pt x="650" y="711"/>
                  </a:cubicBezTo>
                  <a:cubicBezTo>
                    <a:pt x="737" y="684"/>
                    <a:pt x="777" y="584"/>
                    <a:pt x="784" y="490"/>
                  </a:cubicBezTo>
                  <a:cubicBezTo>
                    <a:pt x="797" y="316"/>
                    <a:pt x="717" y="136"/>
                    <a:pt x="570" y="49"/>
                  </a:cubicBezTo>
                  <a:cubicBezTo>
                    <a:pt x="512" y="18"/>
                    <a:pt x="439" y="0"/>
                    <a:pt x="36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5" name="Google Shape;3975;p40"/>
            <p:cNvSpPr/>
            <p:nvPr/>
          </p:nvSpPr>
          <p:spPr>
            <a:xfrm>
              <a:off x="1987125" y="2546600"/>
              <a:ext cx="53125" cy="39450"/>
            </a:xfrm>
            <a:custGeom>
              <a:avLst/>
              <a:gdLst/>
              <a:ahLst/>
              <a:cxnLst/>
              <a:rect l="l" t="t" r="r" b="b"/>
              <a:pathLst>
                <a:path w="2125" h="1578" extrusionOk="0">
                  <a:moveTo>
                    <a:pt x="1561" y="1"/>
                  </a:moveTo>
                  <a:cubicBezTo>
                    <a:pt x="1417" y="1"/>
                    <a:pt x="1268" y="128"/>
                    <a:pt x="1335" y="283"/>
                  </a:cubicBezTo>
                  <a:cubicBezTo>
                    <a:pt x="1476" y="617"/>
                    <a:pt x="1677" y="998"/>
                    <a:pt x="1188" y="1166"/>
                  </a:cubicBezTo>
                  <a:cubicBezTo>
                    <a:pt x="1111" y="1191"/>
                    <a:pt x="1034" y="1203"/>
                    <a:pt x="958" y="1203"/>
                  </a:cubicBezTo>
                  <a:cubicBezTo>
                    <a:pt x="639" y="1203"/>
                    <a:pt x="332" y="1008"/>
                    <a:pt x="51" y="878"/>
                  </a:cubicBezTo>
                  <a:cubicBezTo>
                    <a:pt x="46" y="876"/>
                    <a:pt x="42" y="875"/>
                    <a:pt x="38" y="875"/>
                  </a:cubicBezTo>
                  <a:cubicBezTo>
                    <a:pt x="17" y="875"/>
                    <a:pt x="0" y="901"/>
                    <a:pt x="17" y="918"/>
                  </a:cubicBezTo>
                  <a:cubicBezTo>
                    <a:pt x="297" y="1234"/>
                    <a:pt x="741" y="1578"/>
                    <a:pt x="1187" y="1578"/>
                  </a:cubicBezTo>
                  <a:cubicBezTo>
                    <a:pt x="1318" y="1578"/>
                    <a:pt x="1449" y="1548"/>
                    <a:pt x="1576" y="1480"/>
                  </a:cubicBezTo>
                  <a:cubicBezTo>
                    <a:pt x="2125" y="1186"/>
                    <a:pt x="2111" y="477"/>
                    <a:pt x="1710" y="62"/>
                  </a:cubicBezTo>
                  <a:cubicBezTo>
                    <a:pt x="1669" y="19"/>
                    <a:pt x="1615" y="1"/>
                    <a:pt x="156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6" name="Google Shape;3976;p40"/>
            <p:cNvSpPr/>
            <p:nvPr/>
          </p:nvSpPr>
          <p:spPr>
            <a:xfrm>
              <a:off x="2057575" y="2500450"/>
              <a:ext cx="53275" cy="39450"/>
            </a:xfrm>
            <a:custGeom>
              <a:avLst/>
              <a:gdLst/>
              <a:ahLst/>
              <a:cxnLst/>
              <a:rect l="l" t="t" r="r" b="b"/>
              <a:pathLst>
                <a:path w="2131" h="1578" extrusionOk="0">
                  <a:moveTo>
                    <a:pt x="1566" y="0"/>
                  </a:moveTo>
                  <a:cubicBezTo>
                    <a:pt x="1422" y="0"/>
                    <a:pt x="1271" y="127"/>
                    <a:pt x="1334" y="282"/>
                  </a:cubicBezTo>
                  <a:cubicBezTo>
                    <a:pt x="1475" y="616"/>
                    <a:pt x="1675" y="998"/>
                    <a:pt x="1194" y="1165"/>
                  </a:cubicBezTo>
                  <a:cubicBezTo>
                    <a:pt x="1116" y="1191"/>
                    <a:pt x="1039" y="1202"/>
                    <a:pt x="963" y="1202"/>
                  </a:cubicBezTo>
                  <a:cubicBezTo>
                    <a:pt x="644" y="1202"/>
                    <a:pt x="337" y="1007"/>
                    <a:pt x="56" y="877"/>
                  </a:cubicBezTo>
                  <a:cubicBezTo>
                    <a:pt x="51" y="875"/>
                    <a:pt x="46" y="874"/>
                    <a:pt x="41" y="874"/>
                  </a:cubicBezTo>
                  <a:cubicBezTo>
                    <a:pt x="16" y="874"/>
                    <a:pt x="0" y="901"/>
                    <a:pt x="23" y="918"/>
                  </a:cubicBezTo>
                  <a:cubicBezTo>
                    <a:pt x="297" y="1233"/>
                    <a:pt x="744" y="1577"/>
                    <a:pt x="1189" y="1577"/>
                  </a:cubicBezTo>
                  <a:cubicBezTo>
                    <a:pt x="1319" y="1577"/>
                    <a:pt x="1449" y="1548"/>
                    <a:pt x="1575" y="1480"/>
                  </a:cubicBezTo>
                  <a:cubicBezTo>
                    <a:pt x="2130" y="1185"/>
                    <a:pt x="2110" y="476"/>
                    <a:pt x="1715" y="61"/>
                  </a:cubicBezTo>
                  <a:cubicBezTo>
                    <a:pt x="1675" y="19"/>
                    <a:pt x="1621" y="0"/>
                    <a:pt x="156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77" name="Google Shape;3977;p40"/>
          <p:cNvGrpSpPr/>
          <p:nvPr/>
        </p:nvGrpSpPr>
        <p:grpSpPr>
          <a:xfrm rot="391090">
            <a:off x="7460288" y="2682505"/>
            <a:ext cx="1022271" cy="1861064"/>
            <a:chOff x="6481975" y="2356600"/>
            <a:chExt cx="427900" cy="779000"/>
          </a:xfrm>
        </p:grpSpPr>
        <p:sp>
          <p:nvSpPr>
            <p:cNvPr id="3978" name="Google Shape;3978;p40"/>
            <p:cNvSpPr/>
            <p:nvPr/>
          </p:nvSpPr>
          <p:spPr>
            <a:xfrm>
              <a:off x="6481975" y="2356600"/>
              <a:ext cx="427900" cy="779000"/>
            </a:xfrm>
            <a:custGeom>
              <a:avLst/>
              <a:gdLst/>
              <a:ahLst/>
              <a:cxnLst/>
              <a:rect l="l" t="t" r="r" b="b"/>
              <a:pathLst>
                <a:path w="17116" h="31160" extrusionOk="0">
                  <a:moveTo>
                    <a:pt x="12820" y="1"/>
                  </a:moveTo>
                  <a:cubicBezTo>
                    <a:pt x="12606" y="1"/>
                    <a:pt x="12405" y="41"/>
                    <a:pt x="12204" y="121"/>
                  </a:cubicBezTo>
                  <a:cubicBezTo>
                    <a:pt x="11314" y="483"/>
                    <a:pt x="11033" y="1112"/>
                    <a:pt x="10953" y="1580"/>
                  </a:cubicBezTo>
                  <a:cubicBezTo>
                    <a:pt x="10933" y="1694"/>
                    <a:pt x="10926" y="1801"/>
                    <a:pt x="10926" y="1908"/>
                  </a:cubicBezTo>
                  <a:cubicBezTo>
                    <a:pt x="10143" y="2062"/>
                    <a:pt x="9568" y="2778"/>
                    <a:pt x="9441" y="3781"/>
                  </a:cubicBezTo>
                  <a:cubicBezTo>
                    <a:pt x="9361" y="4403"/>
                    <a:pt x="9461" y="5099"/>
                    <a:pt x="9775" y="5708"/>
                  </a:cubicBezTo>
                  <a:cubicBezTo>
                    <a:pt x="9213" y="5320"/>
                    <a:pt x="8324" y="4805"/>
                    <a:pt x="7420" y="4725"/>
                  </a:cubicBezTo>
                  <a:cubicBezTo>
                    <a:pt x="7434" y="4524"/>
                    <a:pt x="7427" y="4323"/>
                    <a:pt x="7400" y="4129"/>
                  </a:cubicBezTo>
                  <a:cubicBezTo>
                    <a:pt x="7273" y="3125"/>
                    <a:pt x="6698" y="2410"/>
                    <a:pt x="5915" y="2262"/>
                  </a:cubicBezTo>
                  <a:cubicBezTo>
                    <a:pt x="5915" y="2149"/>
                    <a:pt x="5908" y="2042"/>
                    <a:pt x="5888" y="1928"/>
                  </a:cubicBezTo>
                  <a:cubicBezTo>
                    <a:pt x="5808" y="1460"/>
                    <a:pt x="5527" y="831"/>
                    <a:pt x="4637" y="469"/>
                  </a:cubicBezTo>
                  <a:cubicBezTo>
                    <a:pt x="4436" y="389"/>
                    <a:pt x="4229" y="349"/>
                    <a:pt x="4022" y="349"/>
                  </a:cubicBezTo>
                  <a:cubicBezTo>
                    <a:pt x="3413" y="349"/>
                    <a:pt x="2884" y="663"/>
                    <a:pt x="2489" y="1205"/>
                  </a:cubicBezTo>
                  <a:cubicBezTo>
                    <a:pt x="2289" y="1132"/>
                    <a:pt x="2081" y="1092"/>
                    <a:pt x="1887" y="1078"/>
                  </a:cubicBezTo>
                  <a:cubicBezTo>
                    <a:pt x="1840" y="1071"/>
                    <a:pt x="1794" y="1071"/>
                    <a:pt x="1747" y="1071"/>
                  </a:cubicBezTo>
                  <a:cubicBezTo>
                    <a:pt x="944" y="1071"/>
                    <a:pt x="61" y="1694"/>
                    <a:pt x="21" y="3065"/>
                  </a:cubicBezTo>
                  <a:cubicBezTo>
                    <a:pt x="0" y="3774"/>
                    <a:pt x="221" y="4510"/>
                    <a:pt x="669" y="5113"/>
                  </a:cubicBezTo>
                  <a:cubicBezTo>
                    <a:pt x="261" y="5534"/>
                    <a:pt x="114" y="6150"/>
                    <a:pt x="288" y="6792"/>
                  </a:cubicBezTo>
                  <a:cubicBezTo>
                    <a:pt x="342" y="6993"/>
                    <a:pt x="429" y="7193"/>
                    <a:pt x="536" y="7387"/>
                  </a:cubicBezTo>
                  <a:cubicBezTo>
                    <a:pt x="188" y="7775"/>
                    <a:pt x="27" y="8297"/>
                    <a:pt x="74" y="8846"/>
                  </a:cubicBezTo>
                  <a:cubicBezTo>
                    <a:pt x="168" y="9910"/>
                    <a:pt x="817" y="10693"/>
                    <a:pt x="1820" y="11047"/>
                  </a:cubicBezTo>
                  <a:cubicBezTo>
                    <a:pt x="1760" y="11275"/>
                    <a:pt x="1707" y="11509"/>
                    <a:pt x="1660" y="11743"/>
                  </a:cubicBezTo>
                  <a:cubicBezTo>
                    <a:pt x="1593" y="12118"/>
                    <a:pt x="1539" y="12506"/>
                    <a:pt x="1513" y="12900"/>
                  </a:cubicBezTo>
                  <a:cubicBezTo>
                    <a:pt x="1506" y="12987"/>
                    <a:pt x="1499" y="13081"/>
                    <a:pt x="1486" y="13175"/>
                  </a:cubicBezTo>
                  <a:cubicBezTo>
                    <a:pt x="1372" y="14212"/>
                    <a:pt x="1151" y="16252"/>
                    <a:pt x="3005" y="17497"/>
                  </a:cubicBezTo>
                  <a:cubicBezTo>
                    <a:pt x="3005" y="17537"/>
                    <a:pt x="3011" y="17584"/>
                    <a:pt x="3011" y="17624"/>
                  </a:cubicBezTo>
                  <a:cubicBezTo>
                    <a:pt x="2837" y="17979"/>
                    <a:pt x="2630" y="18253"/>
                    <a:pt x="2429" y="18393"/>
                  </a:cubicBezTo>
                  <a:cubicBezTo>
                    <a:pt x="2208" y="18547"/>
                    <a:pt x="1961" y="18661"/>
                    <a:pt x="1740" y="18755"/>
                  </a:cubicBezTo>
                  <a:lnTo>
                    <a:pt x="1653" y="18795"/>
                  </a:lnTo>
                  <a:cubicBezTo>
                    <a:pt x="1091" y="19036"/>
                    <a:pt x="54" y="19484"/>
                    <a:pt x="67" y="20682"/>
                  </a:cubicBezTo>
                  <a:cubicBezTo>
                    <a:pt x="74" y="21491"/>
                    <a:pt x="690" y="22361"/>
                    <a:pt x="2008" y="22361"/>
                  </a:cubicBezTo>
                  <a:cubicBezTo>
                    <a:pt x="2242" y="22361"/>
                    <a:pt x="2476" y="22334"/>
                    <a:pt x="2724" y="22281"/>
                  </a:cubicBezTo>
                  <a:cubicBezTo>
                    <a:pt x="2757" y="23733"/>
                    <a:pt x="3219" y="25372"/>
                    <a:pt x="5072" y="26369"/>
                  </a:cubicBezTo>
                  <a:cubicBezTo>
                    <a:pt x="5085" y="26375"/>
                    <a:pt x="5092" y="26382"/>
                    <a:pt x="5105" y="26389"/>
                  </a:cubicBezTo>
                  <a:cubicBezTo>
                    <a:pt x="5052" y="26790"/>
                    <a:pt x="5025" y="27212"/>
                    <a:pt x="5059" y="27613"/>
                  </a:cubicBezTo>
                  <a:cubicBezTo>
                    <a:pt x="5099" y="28081"/>
                    <a:pt x="5206" y="28610"/>
                    <a:pt x="5373" y="29092"/>
                  </a:cubicBezTo>
                  <a:cubicBezTo>
                    <a:pt x="5995" y="30892"/>
                    <a:pt x="7032" y="31159"/>
                    <a:pt x="7594" y="31159"/>
                  </a:cubicBezTo>
                  <a:cubicBezTo>
                    <a:pt x="7762" y="31159"/>
                    <a:pt x="7929" y="31139"/>
                    <a:pt x="8089" y="31092"/>
                  </a:cubicBezTo>
                  <a:cubicBezTo>
                    <a:pt x="8799" y="30892"/>
                    <a:pt x="9254" y="30343"/>
                    <a:pt x="9320" y="29634"/>
                  </a:cubicBezTo>
                  <a:cubicBezTo>
                    <a:pt x="9354" y="29266"/>
                    <a:pt x="9274" y="28931"/>
                    <a:pt x="9193" y="28610"/>
                  </a:cubicBezTo>
                  <a:cubicBezTo>
                    <a:pt x="9173" y="28510"/>
                    <a:pt x="9147" y="28396"/>
                    <a:pt x="9120" y="28269"/>
                  </a:cubicBezTo>
                  <a:cubicBezTo>
                    <a:pt x="9066" y="28008"/>
                    <a:pt x="9006" y="27660"/>
                    <a:pt x="9053" y="27225"/>
                  </a:cubicBezTo>
                  <a:cubicBezTo>
                    <a:pt x="9053" y="27218"/>
                    <a:pt x="9053" y="27218"/>
                    <a:pt x="9053" y="27212"/>
                  </a:cubicBezTo>
                  <a:lnTo>
                    <a:pt x="9254" y="27212"/>
                  </a:lnTo>
                  <a:cubicBezTo>
                    <a:pt x="9254" y="27352"/>
                    <a:pt x="9260" y="27486"/>
                    <a:pt x="9267" y="27613"/>
                  </a:cubicBezTo>
                  <a:cubicBezTo>
                    <a:pt x="9300" y="28055"/>
                    <a:pt x="9401" y="28536"/>
                    <a:pt x="9548" y="28991"/>
                  </a:cubicBezTo>
                  <a:cubicBezTo>
                    <a:pt x="10170" y="30878"/>
                    <a:pt x="11227" y="31159"/>
                    <a:pt x="11803" y="31159"/>
                  </a:cubicBezTo>
                  <a:cubicBezTo>
                    <a:pt x="11970" y="31159"/>
                    <a:pt x="12137" y="31139"/>
                    <a:pt x="12298" y="31092"/>
                  </a:cubicBezTo>
                  <a:cubicBezTo>
                    <a:pt x="13007" y="30892"/>
                    <a:pt x="13469" y="30343"/>
                    <a:pt x="13529" y="29627"/>
                  </a:cubicBezTo>
                  <a:cubicBezTo>
                    <a:pt x="13562" y="29259"/>
                    <a:pt x="13482" y="28924"/>
                    <a:pt x="13402" y="28603"/>
                  </a:cubicBezTo>
                  <a:cubicBezTo>
                    <a:pt x="13368" y="28476"/>
                    <a:pt x="13342" y="28349"/>
                    <a:pt x="13315" y="28222"/>
                  </a:cubicBezTo>
                  <a:cubicBezTo>
                    <a:pt x="13268" y="27974"/>
                    <a:pt x="13214" y="27640"/>
                    <a:pt x="13261" y="27225"/>
                  </a:cubicBezTo>
                  <a:cubicBezTo>
                    <a:pt x="13308" y="26763"/>
                    <a:pt x="13375" y="26449"/>
                    <a:pt x="13429" y="26248"/>
                  </a:cubicBezTo>
                  <a:cubicBezTo>
                    <a:pt x="14338" y="25693"/>
                    <a:pt x="15041" y="24917"/>
                    <a:pt x="15489" y="23960"/>
                  </a:cubicBezTo>
                  <a:cubicBezTo>
                    <a:pt x="16399" y="23184"/>
                    <a:pt x="16921" y="22026"/>
                    <a:pt x="17028" y="21204"/>
                  </a:cubicBezTo>
                  <a:cubicBezTo>
                    <a:pt x="17115" y="20534"/>
                    <a:pt x="16888" y="20093"/>
                    <a:pt x="16667" y="19832"/>
                  </a:cubicBezTo>
                  <a:cubicBezTo>
                    <a:pt x="16647" y="19712"/>
                    <a:pt x="16613" y="19584"/>
                    <a:pt x="16566" y="19457"/>
                  </a:cubicBezTo>
                  <a:cubicBezTo>
                    <a:pt x="16406" y="18969"/>
                    <a:pt x="16111" y="18661"/>
                    <a:pt x="15797" y="18494"/>
                  </a:cubicBezTo>
                  <a:cubicBezTo>
                    <a:pt x="15643" y="17805"/>
                    <a:pt x="15436" y="17082"/>
                    <a:pt x="15168" y="16326"/>
                  </a:cubicBezTo>
                  <a:cubicBezTo>
                    <a:pt x="15958" y="15055"/>
                    <a:pt x="15777" y="13489"/>
                    <a:pt x="15543" y="12338"/>
                  </a:cubicBezTo>
                  <a:cubicBezTo>
                    <a:pt x="15489" y="12091"/>
                    <a:pt x="15442" y="11863"/>
                    <a:pt x="15389" y="11656"/>
                  </a:cubicBezTo>
                  <a:cubicBezTo>
                    <a:pt x="15295" y="11255"/>
                    <a:pt x="15195" y="10880"/>
                    <a:pt x="15081" y="10539"/>
                  </a:cubicBezTo>
                  <a:cubicBezTo>
                    <a:pt x="16065" y="10177"/>
                    <a:pt x="16700" y="9395"/>
                    <a:pt x="16787" y="8351"/>
                  </a:cubicBezTo>
                  <a:cubicBezTo>
                    <a:pt x="16834" y="7816"/>
                    <a:pt x="16687" y="7314"/>
                    <a:pt x="16359" y="6926"/>
                  </a:cubicBezTo>
                  <a:cubicBezTo>
                    <a:pt x="16446" y="6772"/>
                    <a:pt x="16506" y="6605"/>
                    <a:pt x="16553" y="6444"/>
                  </a:cubicBezTo>
                  <a:cubicBezTo>
                    <a:pt x="16727" y="5802"/>
                    <a:pt x="16580" y="5179"/>
                    <a:pt x="16172" y="4765"/>
                  </a:cubicBezTo>
                  <a:cubicBezTo>
                    <a:pt x="16620" y="4163"/>
                    <a:pt x="16841" y="3427"/>
                    <a:pt x="16821" y="2717"/>
                  </a:cubicBezTo>
                  <a:cubicBezTo>
                    <a:pt x="16781" y="1346"/>
                    <a:pt x="15897" y="724"/>
                    <a:pt x="15094" y="724"/>
                  </a:cubicBezTo>
                  <a:cubicBezTo>
                    <a:pt x="15048" y="724"/>
                    <a:pt x="15001" y="724"/>
                    <a:pt x="14954" y="730"/>
                  </a:cubicBezTo>
                  <a:cubicBezTo>
                    <a:pt x="14760" y="744"/>
                    <a:pt x="14553" y="784"/>
                    <a:pt x="14345" y="857"/>
                  </a:cubicBezTo>
                  <a:cubicBezTo>
                    <a:pt x="13950" y="315"/>
                    <a:pt x="13429" y="1"/>
                    <a:pt x="12820" y="1"/>
                  </a:cubicBezTo>
                  <a:close/>
                </a:path>
              </a:pathLst>
            </a:custGeom>
            <a:solidFill>
              <a:schemeClr val="accent6"/>
            </a:solidFill>
            <a:ln>
              <a:noFill/>
            </a:ln>
            <a:effectLst>
              <a:outerShdw blurRad="57150" dist="19050" dir="5400000" algn="bl" rotWithShape="0">
                <a:schemeClr val="lt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9" name="Google Shape;3979;p40"/>
            <p:cNvSpPr/>
            <p:nvPr/>
          </p:nvSpPr>
          <p:spPr>
            <a:xfrm>
              <a:off x="6516925" y="2789000"/>
              <a:ext cx="81500" cy="93175"/>
            </a:xfrm>
            <a:custGeom>
              <a:avLst/>
              <a:gdLst/>
              <a:ahLst/>
              <a:cxnLst/>
              <a:rect l="l" t="t" r="r" b="b"/>
              <a:pathLst>
                <a:path w="3260" h="3727" extrusionOk="0">
                  <a:moveTo>
                    <a:pt x="3165" y="0"/>
                  </a:moveTo>
                  <a:cubicBezTo>
                    <a:pt x="3165" y="0"/>
                    <a:pt x="2797" y="1499"/>
                    <a:pt x="1794" y="2201"/>
                  </a:cubicBezTo>
                  <a:cubicBezTo>
                    <a:pt x="1479" y="2416"/>
                    <a:pt x="1158" y="2563"/>
                    <a:pt x="877" y="2683"/>
                  </a:cubicBezTo>
                  <a:cubicBezTo>
                    <a:pt x="375" y="2904"/>
                    <a:pt x="1" y="3044"/>
                    <a:pt x="7" y="3366"/>
                  </a:cubicBezTo>
                  <a:cubicBezTo>
                    <a:pt x="7" y="3607"/>
                    <a:pt x="251" y="3727"/>
                    <a:pt x="607" y="3727"/>
                  </a:cubicBezTo>
                  <a:cubicBezTo>
                    <a:pt x="795" y="3727"/>
                    <a:pt x="1014" y="3693"/>
                    <a:pt x="1245" y="3627"/>
                  </a:cubicBezTo>
                  <a:cubicBezTo>
                    <a:pt x="2021" y="3399"/>
                    <a:pt x="2938" y="2790"/>
                    <a:pt x="3259" y="1760"/>
                  </a:cubicBezTo>
                  <a:lnTo>
                    <a:pt x="3165" y="0"/>
                  </a:lnTo>
                  <a:close/>
                </a:path>
              </a:pathLst>
            </a:custGeom>
            <a:solidFill>
              <a:srgbClr val="853D1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0" name="Google Shape;3980;p40"/>
            <p:cNvSpPr/>
            <p:nvPr/>
          </p:nvSpPr>
          <p:spPr>
            <a:xfrm>
              <a:off x="6639700" y="2983025"/>
              <a:ext cx="50875" cy="119225"/>
            </a:xfrm>
            <a:custGeom>
              <a:avLst/>
              <a:gdLst/>
              <a:ahLst/>
              <a:cxnLst/>
              <a:rect l="l" t="t" r="r" b="b"/>
              <a:pathLst>
                <a:path w="2035" h="4769" extrusionOk="0">
                  <a:moveTo>
                    <a:pt x="2035" y="0"/>
                  </a:moveTo>
                  <a:lnTo>
                    <a:pt x="456" y="87"/>
                  </a:lnTo>
                  <a:cubicBezTo>
                    <a:pt x="456" y="87"/>
                    <a:pt x="1" y="1412"/>
                    <a:pt x="81" y="2449"/>
                  </a:cubicBezTo>
                  <a:cubicBezTo>
                    <a:pt x="114" y="2810"/>
                    <a:pt x="201" y="3218"/>
                    <a:pt x="329" y="3593"/>
                  </a:cubicBezTo>
                  <a:cubicBezTo>
                    <a:pt x="553" y="4236"/>
                    <a:pt x="898" y="4768"/>
                    <a:pt x="1289" y="4768"/>
                  </a:cubicBezTo>
                  <a:cubicBezTo>
                    <a:pt x="1330" y="4768"/>
                    <a:pt x="1371" y="4763"/>
                    <a:pt x="1412" y="4751"/>
                  </a:cubicBezTo>
                  <a:cubicBezTo>
                    <a:pt x="1861" y="4624"/>
                    <a:pt x="1647" y="4215"/>
                    <a:pt x="1499" y="3479"/>
                  </a:cubicBezTo>
                  <a:cubicBezTo>
                    <a:pt x="1419" y="3091"/>
                    <a:pt x="1352" y="2616"/>
                    <a:pt x="1412" y="2034"/>
                  </a:cubicBezTo>
                  <a:cubicBezTo>
                    <a:pt x="1580" y="355"/>
                    <a:pt x="2035" y="0"/>
                    <a:pt x="203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1" name="Google Shape;3981;p40"/>
            <p:cNvSpPr/>
            <p:nvPr/>
          </p:nvSpPr>
          <p:spPr>
            <a:xfrm>
              <a:off x="6744925" y="2983025"/>
              <a:ext cx="50875" cy="119200"/>
            </a:xfrm>
            <a:custGeom>
              <a:avLst/>
              <a:gdLst/>
              <a:ahLst/>
              <a:cxnLst/>
              <a:rect l="l" t="t" r="r" b="b"/>
              <a:pathLst>
                <a:path w="2035" h="4768" extrusionOk="0">
                  <a:moveTo>
                    <a:pt x="2034" y="0"/>
                  </a:moveTo>
                  <a:lnTo>
                    <a:pt x="455" y="87"/>
                  </a:lnTo>
                  <a:cubicBezTo>
                    <a:pt x="455" y="87"/>
                    <a:pt x="0" y="1412"/>
                    <a:pt x="80" y="2449"/>
                  </a:cubicBezTo>
                  <a:cubicBezTo>
                    <a:pt x="107" y="2784"/>
                    <a:pt x="187" y="3165"/>
                    <a:pt x="301" y="3513"/>
                  </a:cubicBezTo>
                  <a:cubicBezTo>
                    <a:pt x="521" y="4190"/>
                    <a:pt x="880" y="4767"/>
                    <a:pt x="1291" y="4767"/>
                  </a:cubicBezTo>
                  <a:cubicBezTo>
                    <a:pt x="1331" y="4767"/>
                    <a:pt x="1371" y="4762"/>
                    <a:pt x="1412" y="4751"/>
                  </a:cubicBezTo>
                  <a:cubicBezTo>
                    <a:pt x="1867" y="4617"/>
                    <a:pt x="1639" y="4195"/>
                    <a:pt x="1485" y="3419"/>
                  </a:cubicBezTo>
                  <a:cubicBezTo>
                    <a:pt x="1412" y="3045"/>
                    <a:pt x="1358" y="2583"/>
                    <a:pt x="1412" y="2034"/>
                  </a:cubicBezTo>
                  <a:cubicBezTo>
                    <a:pt x="1572" y="355"/>
                    <a:pt x="2034" y="0"/>
                    <a:pt x="203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2" name="Google Shape;3982;p40"/>
            <p:cNvSpPr/>
            <p:nvPr/>
          </p:nvSpPr>
          <p:spPr>
            <a:xfrm>
              <a:off x="6830900" y="2847925"/>
              <a:ext cx="44725" cy="92475"/>
            </a:xfrm>
            <a:custGeom>
              <a:avLst/>
              <a:gdLst/>
              <a:ahLst/>
              <a:cxnLst/>
              <a:rect l="l" t="t" r="r" b="b"/>
              <a:pathLst>
                <a:path w="1789" h="3699" extrusionOk="0">
                  <a:moveTo>
                    <a:pt x="1138" y="0"/>
                  </a:moveTo>
                  <a:cubicBezTo>
                    <a:pt x="1010" y="0"/>
                    <a:pt x="862" y="169"/>
                    <a:pt x="736" y="360"/>
                  </a:cubicBezTo>
                  <a:cubicBezTo>
                    <a:pt x="575" y="614"/>
                    <a:pt x="448" y="902"/>
                    <a:pt x="448" y="902"/>
                  </a:cubicBezTo>
                  <a:lnTo>
                    <a:pt x="0" y="3698"/>
                  </a:lnTo>
                  <a:cubicBezTo>
                    <a:pt x="1104" y="3263"/>
                    <a:pt x="1659" y="1999"/>
                    <a:pt x="1740" y="1377"/>
                  </a:cubicBezTo>
                  <a:cubicBezTo>
                    <a:pt x="1789" y="1034"/>
                    <a:pt x="1630" y="956"/>
                    <a:pt x="1475" y="956"/>
                  </a:cubicBezTo>
                  <a:cubicBezTo>
                    <a:pt x="1356" y="956"/>
                    <a:pt x="1239" y="1003"/>
                    <a:pt x="1224" y="1009"/>
                  </a:cubicBezTo>
                  <a:cubicBezTo>
                    <a:pt x="1251" y="975"/>
                    <a:pt x="1485" y="574"/>
                    <a:pt x="1352" y="253"/>
                  </a:cubicBezTo>
                  <a:cubicBezTo>
                    <a:pt x="1296" y="71"/>
                    <a:pt x="1221" y="0"/>
                    <a:pt x="1138" y="0"/>
                  </a:cubicBezTo>
                  <a:close/>
                </a:path>
              </a:pathLst>
            </a:custGeom>
            <a:solidFill>
              <a:srgbClr val="853D1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3" name="Google Shape;3983;p40"/>
            <p:cNvSpPr/>
            <p:nvPr/>
          </p:nvSpPr>
          <p:spPr>
            <a:xfrm>
              <a:off x="6830900" y="2847925"/>
              <a:ext cx="44725" cy="92475"/>
            </a:xfrm>
            <a:custGeom>
              <a:avLst/>
              <a:gdLst/>
              <a:ahLst/>
              <a:cxnLst/>
              <a:rect l="l" t="t" r="r" b="b"/>
              <a:pathLst>
                <a:path w="1789" h="3699" extrusionOk="0">
                  <a:moveTo>
                    <a:pt x="1138" y="0"/>
                  </a:moveTo>
                  <a:cubicBezTo>
                    <a:pt x="1010" y="0"/>
                    <a:pt x="862" y="169"/>
                    <a:pt x="736" y="360"/>
                  </a:cubicBezTo>
                  <a:cubicBezTo>
                    <a:pt x="801" y="336"/>
                    <a:pt x="863" y="319"/>
                    <a:pt x="913" y="319"/>
                  </a:cubicBezTo>
                  <a:cubicBezTo>
                    <a:pt x="961" y="319"/>
                    <a:pt x="998" y="334"/>
                    <a:pt x="1017" y="373"/>
                  </a:cubicBezTo>
                  <a:cubicBezTo>
                    <a:pt x="1124" y="554"/>
                    <a:pt x="1004" y="1136"/>
                    <a:pt x="796" y="1363"/>
                  </a:cubicBezTo>
                  <a:cubicBezTo>
                    <a:pt x="796" y="1363"/>
                    <a:pt x="1138" y="1199"/>
                    <a:pt x="1353" y="1199"/>
                  </a:cubicBezTo>
                  <a:cubicBezTo>
                    <a:pt x="1412" y="1199"/>
                    <a:pt x="1462" y="1211"/>
                    <a:pt x="1492" y="1243"/>
                  </a:cubicBezTo>
                  <a:cubicBezTo>
                    <a:pt x="1639" y="1383"/>
                    <a:pt x="1505" y="2869"/>
                    <a:pt x="0" y="3698"/>
                  </a:cubicBezTo>
                  <a:cubicBezTo>
                    <a:pt x="1104" y="3263"/>
                    <a:pt x="1659" y="1999"/>
                    <a:pt x="1740" y="1377"/>
                  </a:cubicBezTo>
                  <a:cubicBezTo>
                    <a:pt x="1789" y="1034"/>
                    <a:pt x="1630" y="956"/>
                    <a:pt x="1475" y="956"/>
                  </a:cubicBezTo>
                  <a:cubicBezTo>
                    <a:pt x="1356" y="956"/>
                    <a:pt x="1239" y="1003"/>
                    <a:pt x="1224" y="1009"/>
                  </a:cubicBezTo>
                  <a:cubicBezTo>
                    <a:pt x="1251" y="975"/>
                    <a:pt x="1485" y="574"/>
                    <a:pt x="1352" y="253"/>
                  </a:cubicBezTo>
                  <a:cubicBezTo>
                    <a:pt x="1296" y="71"/>
                    <a:pt x="1221" y="0"/>
                    <a:pt x="113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4" name="Google Shape;3984;p40"/>
            <p:cNvSpPr/>
            <p:nvPr/>
          </p:nvSpPr>
          <p:spPr>
            <a:xfrm>
              <a:off x="6570625" y="2742825"/>
              <a:ext cx="320850" cy="260700"/>
            </a:xfrm>
            <a:custGeom>
              <a:avLst/>
              <a:gdLst/>
              <a:ahLst/>
              <a:cxnLst/>
              <a:rect l="l" t="t" r="r" b="b"/>
              <a:pathLst>
                <a:path w="12834" h="10428" extrusionOk="0">
                  <a:moveTo>
                    <a:pt x="9856" y="1"/>
                  </a:moveTo>
                  <a:lnTo>
                    <a:pt x="609" y="616"/>
                  </a:lnTo>
                  <a:cubicBezTo>
                    <a:pt x="609" y="616"/>
                    <a:pt x="1044" y="2623"/>
                    <a:pt x="716" y="4724"/>
                  </a:cubicBezTo>
                  <a:cubicBezTo>
                    <a:pt x="489" y="6183"/>
                    <a:pt x="0" y="8578"/>
                    <a:pt x="2162" y="9742"/>
                  </a:cubicBezTo>
                  <a:cubicBezTo>
                    <a:pt x="2945" y="10167"/>
                    <a:pt x="4073" y="10428"/>
                    <a:pt x="5685" y="10428"/>
                  </a:cubicBezTo>
                  <a:cubicBezTo>
                    <a:pt x="6029" y="10428"/>
                    <a:pt x="6395" y="10416"/>
                    <a:pt x="6785" y="10391"/>
                  </a:cubicBezTo>
                  <a:cubicBezTo>
                    <a:pt x="6992" y="10371"/>
                    <a:pt x="7200" y="10344"/>
                    <a:pt x="7407" y="10304"/>
                  </a:cubicBezTo>
                  <a:cubicBezTo>
                    <a:pt x="10404" y="9762"/>
                    <a:pt x="12833" y="7126"/>
                    <a:pt x="985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5" name="Google Shape;3985;p40"/>
            <p:cNvSpPr/>
            <p:nvPr/>
          </p:nvSpPr>
          <p:spPr>
            <a:xfrm>
              <a:off x="6755625" y="2809900"/>
              <a:ext cx="76625" cy="80525"/>
            </a:xfrm>
            <a:custGeom>
              <a:avLst/>
              <a:gdLst/>
              <a:ahLst/>
              <a:cxnLst/>
              <a:rect l="l" t="t" r="r" b="b"/>
              <a:pathLst>
                <a:path w="3065" h="3221" extrusionOk="0">
                  <a:moveTo>
                    <a:pt x="2255" y="1"/>
                  </a:moveTo>
                  <a:cubicBezTo>
                    <a:pt x="2255" y="1"/>
                    <a:pt x="2074" y="1058"/>
                    <a:pt x="1124" y="1807"/>
                  </a:cubicBezTo>
                  <a:cubicBezTo>
                    <a:pt x="1098" y="1827"/>
                    <a:pt x="1071" y="1847"/>
                    <a:pt x="1044" y="1861"/>
                  </a:cubicBezTo>
                  <a:cubicBezTo>
                    <a:pt x="495" y="2269"/>
                    <a:pt x="0" y="2690"/>
                    <a:pt x="181" y="2951"/>
                  </a:cubicBezTo>
                  <a:cubicBezTo>
                    <a:pt x="246" y="3044"/>
                    <a:pt x="497" y="3221"/>
                    <a:pt x="838" y="3221"/>
                  </a:cubicBezTo>
                  <a:cubicBezTo>
                    <a:pt x="1061" y="3221"/>
                    <a:pt x="1321" y="3146"/>
                    <a:pt x="1593" y="2924"/>
                  </a:cubicBezTo>
                  <a:cubicBezTo>
                    <a:pt x="2743" y="1981"/>
                    <a:pt x="2757" y="1472"/>
                    <a:pt x="3065" y="255"/>
                  </a:cubicBezTo>
                  <a:lnTo>
                    <a:pt x="2255" y="1"/>
                  </a:lnTo>
                  <a:close/>
                </a:path>
              </a:pathLst>
            </a:custGeom>
            <a:solidFill>
              <a:srgbClr val="853D1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6" name="Google Shape;3986;p40"/>
            <p:cNvSpPr/>
            <p:nvPr/>
          </p:nvSpPr>
          <p:spPr>
            <a:xfrm>
              <a:off x="6756450" y="2805225"/>
              <a:ext cx="76975" cy="79850"/>
            </a:xfrm>
            <a:custGeom>
              <a:avLst/>
              <a:gdLst/>
              <a:ahLst/>
              <a:cxnLst/>
              <a:rect l="l" t="t" r="r" b="b"/>
              <a:pathLst>
                <a:path w="3079" h="3194" extrusionOk="0">
                  <a:moveTo>
                    <a:pt x="2222" y="0"/>
                  </a:moveTo>
                  <a:cubicBezTo>
                    <a:pt x="2222" y="0"/>
                    <a:pt x="2088" y="1445"/>
                    <a:pt x="1071" y="2108"/>
                  </a:cubicBezTo>
                  <a:cubicBezTo>
                    <a:pt x="1044" y="2128"/>
                    <a:pt x="1018" y="2141"/>
                    <a:pt x="991" y="2161"/>
                  </a:cubicBezTo>
                  <a:cubicBezTo>
                    <a:pt x="409" y="2516"/>
                    <a:pt x="1" y="2683"/>
                    <a:pt x="161" y="2957"/>
                  </a:cubicBezTo>
                  <a:cubicBezTo>
                    <a:pt x="221" y="3063"/>
                    <a:pt x="416" y="3193"/>
                    <a:pt x="699" y="3193"/>
                  </a:cubicBezTo>
                  <a:cubicBezTo>
                    <a:pt x="864" y="3193"/>
                    <a:pt x="1058" y="3149"/>
                    <a:pt x="1272" y="3031"/>
                  </a:cubicBezTo>
                  <a:cubicBezTo>
                    <a:pt x="2416" y="2402"/>
                    <a:pt x="2570" y="1552"/>
                    <a:pt x="3078" y="315"/>
                  </a:cubicBezTo>
                  <a:lnTo>
                    <a:pt x="222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7" name="Google Shape;3987;p40"/>
            <p:cNvSpPr/>
            <p:nvPr/>
          </p:nvSpPr>
          <p:spPr>
            <a:xfrm>
              <a:off x="6587850" y="2811850"/>
              <a:ext cx="180175" cy="191675"/>
            </a:xfrm>
            <a:custGeom>
              <a:avLst/>
              <a:gdLst/>
              <a:ahLst/>
              <a:cxnLst/>
              <a:rect l="l" t="t" r="r" b="b"/>
              <a:pathLst>
                <a:path w="7207" h="7667" extrusionOk="0">
                  <a:moveTo>
                    <a:pt x="3828" y="1"/>
                  </a:moveTo>
                  <a:cubicBezTo>
                    <a:pt x="3058" y="1"/>
                    <a:pt x="2267" y="379"/>
                    <a:pt x="1600" y="1241"/>
                  </a:cubicBezTo>
                  <a:cubicBezTo>
                    <a:pt x="1" y="3308"/>
                    <a:pt x="964" y="5924"/>
                    <a:pt x="1473" y="6981"/>
                  </a:cubicBezTo>
                  <a:cubicBezTo>
                    <a:pt x="2256" y="7406"/>
                    <a:pt x="3384" y="7667"/>
                    <a:pt x="4996" y="7667"/>
                  </a:cubicBezTo>
                  <a:cubicBezTo>
                    <a:pt x="5340" y="7667"/>
                    <a:pt x="5706" y="7655"/>
                    <a:pt x="6096" y="7630"/>
                  </a:cubicBezTo>
                  <a:cubicBezTo>
                    <a:pt x="6303" y="7610"/>
                    <a:pt x="6511" y="7583"/>
                    <a:pt x="6718" y="7543"/>
                  </a:cubicBezTo>
                  <a:cubicBezTo>
                    <a:pt x="6972" y="6867"/>
                    <a:pt x="7206" y="5737"/>
                    <a:pt x="7093" y="3957"/>
                  </a:cubicBezTo>
                  <a:cubicBezTo>
                    <a:pt x="6939" y="1631"/>
                    <a:pt x="5426" y="1"/>
                    <a:pt x="382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8" name="Google Shape;3988;p40"/>
            <p:cNvSpPr/>
            <p:nvPr/>
          </p:nvSpPr>
          <p:spPr>
            <a:xfrm>
              <a:off x="6516925" y="2856075"/>
              <a:ext cx="31150" cy="26100"/>
            </a:xfrm>
            <a:custGeom>
              <a:avLst/>
              <a:gdLst/>
              <a:ahLst/>
              <a:cxnLst/>
              <a:rect l="l" t="t" r="r" b="b"/>
              <a:pathLst>
                <a:path w="1246" h="1044" extrusionOk="0">
                  <a:moveTo>
                    <a:pt x="877" y="0"/>
                  </a:moveTo>
                  <a:cubicBezTo>
                    <a:pt x="375" y="221"/>
                    <a:pt x="1" y="361"/>
                    <a:pt x="7" y="683"/>
                  </a:cubicBezTo>
                  <a:cubicBezTo>
                    <a:pt x="7" y="924"/>
                    <a:pt x="251" y="1044"/>
                    <a:pt x="607" y="1044"/>
                  </a:cubicBezTo>
                  <a:cubicBezTo>
                    <a:pt x="795" y="1044"/>
                    <a:pt x="1014" y="1010"/>
                    <a:pt x="1245" y="944"/>
                  </a:cubicBezTo>
                  <a:lnTo>
                    <a:pt x="87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9" name="Google Shape;3989;p40"/>
            <p:cNvSpPr/>
            <p:nvPr/>
          </p:nvSpPr>
          <p:spPr>
            <a:xfrm>
              <a:off x="6756450" y="2859250"/>
              <a:ext cx="31800" cy="25950"/>
            </a:xfrm>
            <a:custGeom>
              <a:avLst/>
              <a:gdLst/>
              <a:ahLst/>
              <a:cxnLst/>
              <a:rect l="l" t="t" r="r" b="b"/>
              <a:pathLst>
                <a:path w="1272" h="1038" extrusionOk="0">
                  <a:moveTo>
                    <a:pt x="991" y="0"/>
                  </a:moveTo>
                  <a:cubicBezTo>
                    <a:pt x="409" y="355"/>
                    <a:pt x="1" y="522"/>
                    <a:pt x="161" y="796"/>
                  </a:cubicBezTo>
                  <a:cubicBezTo>
                    <a:pt x="221" y="902"/>
                    <a:pt x="420" y="1038"/>
                    <a:pt x="704" y="1038"/>
                  </a:cubicBezTo>
                  <a:cubicBezTo>
                    <a:pt x="868" y="1038"/>
                    <a:pt x="1061" y="993"/>
                    <a:pt x="1272" y="870"/>
                  </a:cubicBezTo>
                  <a:lnTo>
                    <a:pt x="99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0" name="Google Shape;3990;p40"/>
            <p:cNvSpPr/>
            <p:nvPr/>
          </p:nvSpPr>
          <p:spPr>
            <a:xfrm>
              <a:off x="6647900" y="3070000"/>
              <a:ext cx="38325" cy="32250"/>
            </a:xfrm>
            <a:custGeom>
              <a:avLst/>
              <a:gdLst/>
              <a:ahLst/>
              <a:cxnLst/>
              <a:rect l="l" t="t" r="r" b="b"/>
              <a:pathLst>
                <a:path w="1533" h="1290" extrusionOk="0">
                  <a:moveTo>
                    <a:pt x="1171" y="0"/>
                  </a:moveTo>
                  <a:lnTo>
                    <a:pt x="1" y="114"/>
                  </a:lnTo>
                  <a:cubicBezTo>
                    <a:pt x="225" y="757"/>
                    <a:pt x="570" y="1289"/>
                    <a:pt x="961" y="1289"/>
                  </a:cubicBezTo>
                  <a:cubicBezTo>
                    <a:pt x="1002" y="1289"/>
                    <a:pt x="1043" y="1284"/>
                    <a:pt x="1084" y="1272"/>
                  </a:cubicBezTo>
                  <a:cubicBezTo>
                    <a:pt x="1533" y="1145"/>
                    <a:pt x="1319" y="736"/>
                    <a:pt x="11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1" name="Google Shape;3991;p40"/>
            <p:cNvSpPr/>
            <p:nvPr/>
          </p:nvSpPr>
          <p:spPr>
            <a:xfrm>
              <a:off x="6752450" y="3068500"/>
              <a:ext cx="39150" cy="33725"/>
            </a:xfrm>
            <a:custGeom>
              <a:avLst/>
              <a:gdLst/>
              <a:ahLst/>
              <a:cxnLst/>
              <a:rect l="l" t="t" r="r" b="b"/>
              <a:pathLst>
                <a:path w="1566" h="1349" extrusionOk="0">
                  <a:moveTo>
                    <a:pt x="1184" y="0"/>
                  </a:moveTo>
                  <a:lnTo>
                    <a:pt x="0" y="94"/>
                  </a:lnTo>
                  <a:cubicBezTo>
                    <a:pt x="220" y="771"/>
                    <a:pt x="579" y="1348"/>
                    <a:pt x="990" y="1348"/>
                  </a:cubicBezTo>
                  <a:cubicBezTo>
                    <a:pt x="1030" y="1348"/>
                    <a:pt x="1070" y="1343"/>
                    <a:pt x="1111" y="1332"/>
                  </a:cubicBezTo>
                  <a:cubicBezTo>
                    <a:pt x="1566" y="1198"/>
                    <a:pt x="1338" y="776"/>
                    <a:pt x="118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2" name="Google Shape;3992;p40"/>
            <p:cNvSpPr/>
            <p:nvPr/>
          </p:nvSpPr>
          <p:spPr>
            <a:xfrm>
              <a:off x="6533000" y="2507900"/>
              <a:ext cx="323350" cy="278775"/>
            </a:xfrm>
            <a:custGeom>
              <a:avLst/>
              <a:gdLst/>
              <a:ahLst/>
              <a:cxnLst/>
              <a:rect l="l" t="t" r="r" b="b"/>
              <a:pathLst>
                <a:path w="12934" h="11151" extrusionOk="0">
                  <a:moveTo>
                    <a:pt x="5143" y="1"/>
                  </a:moveTo>
                  <a:cubicBezTo>
                    <a:pt x="4860" y="1"/>
                    <a:pt x="4601" y="90"/>
                    <a:pt x="4403" y="318"/>
                  </a:cubicBezTo>
                  <a:cubicBezTo>
                    <a:pt x="4195" y="533"/>
                    <a:pt x="4978" y="807"/>
                    <a:pt x="5072" y="840"/>
                  </a:cubicBezTo>
                  <a:cubicBezTo>
                    <a:pt x="5033" y="832"/>
                    <a:pt x="4866" y="798"/>
                    <a:pt x="4683" y="798"/>
                  </a:cubicBezTo>
                  <a:cubicBezTo>
                    <a:pt x="4420" y="798"/>
                    <a:pt x="4122" y="869"/>
                    <a:pt x="4122" y="1188"/>
                  </a:cubicBezTo>
                  <a:cubicBezTo>
                    <a:pt x="4135" y="1422"/>
                    <a:pt x="4697" y="1483"/>
                    <a:pt x="4697" y="1483"/>
                  </a:cubicBezTo>
                  <a:cubicBezTo>
                    <a:pt x="4697" y="1483"/>
                    <a:pt x="1646" y="2145"/>
                    <a:pt x="937" y="5939"/>
                  </a:cubicBezTo>
                  <a:cubicBezTo>
                    <a:pt x="877" y="6253"/>
                    <a:pt x="830" y="6594"/>
                    <a:pt x="810" y="6956"/>
                  </a:cubicBezTo>
                  <a:cubicBezTo>
                    <a:pt x="649" y="8601"/>
                    <a:pt x="0" y="11151"/>
                    <a:pt x="5687" y="11151"/>
                  </a:cubicBezTo>
                  <a:cubicBezTo>
                    <a:pt x="11381" y="11151"/>
                    <a:pt x="12933" y="10221"/>
                    <a:pt x="12190" y="6547"/>
                  </a:cubicBezTo>
                  <a:cubicBezTo>
                    <a:pt x="12144" y="6333"/>
                    <a:pt x="12097" y="6119"/>
                    <a:pt x="12050" y="5912"/>
                  </a:cubicBezTo>
                  <a:cubicBezTo>
                    <a:pt x="11521" y="3684"/>
                    <a:pt x="10551" y="1590"/>
                    <a:pt x="7413" y="1095"/>
                  </a:cubicBezTo>
                  <a:cubicBezTo>
                    <a:pt x="7413" y="1095"/>
                    <a:pt x="6133" y="1"/>
                    <a:pt x="51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3" name="Google Shape;3993;p40"/>
            <p:cNvSpPr/>
            <p:nvPr/>
          </p:nvSpPr>
          <p:spPr>
            <a:xfrm>
              <a:off x="6765325" y="2543675"/>
              <a:ext cx="104300" cy="48375"/>
            </a:xfrm>
            <a:custGeom>
              <a:avLst/>
              <a:gdLst/>
              <a:ahLst/>
              <a:cxnLst/>
              <a:rect l="l" t="t" r="r" b="b"/>
              <a:pathLst>
                <a:path w="4172" h="1935" extrusionOk="0">
                  <a:moveTo>
                    <a:pt x="2987" y="0"/>
                  </a:moveTo>
                  <a:cubicBezTo>
                    <a:pt x="1766" y="0"/>
                    <a:pt x="0" y="594"/>
                    <a:pt x="0" y="594"/>
                  </a:cubicBezTo>
                  <a:lnTo>
                    <a:pt x="843" y="1590"/>
                  </a:lnTo>
                  <a:cubicBezTo>
                    <a:pt x="1172" y="1772"/>
                    <a:pt x="1799" y="1935"/>
                    <a:pt x="2419" y="1935"/>
                  </a:cubicBezTo>
                  <a:cubicBezTo>
                    <a:pt x="3237" y="1935"/>
                    <a:pt x="4042" y="1650"/>
                    <a:pt x="4122" y="747"/>
                  </a:cubicBezTo>
                  <a:cubicBezTo>
                    <a:pt x="4172" y="182"/>
                    <a:pt x="3663" y="0"/>
                    <a:pt x="298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4" name="Google Shape;3994;p40"/>
            <p:cNvSpPr/>
            <p:nvPr/>
          </p:nvSpPr>
          <p:spPr>
            <a:xfrm>
              <a:off x="6787225" y="2568575"/>
              <a:ext cx="46525" cy="18975"/>
            </a:xfrm>
            <a:custGeom>
              <a:avLst/>
              <a:gdLst/>
              <a:ahLst/>
              <a:cxnLst/>
              <a:rect l="l" t="t" r="r" b="b"/>
              <a:pathLst>
                <a:path w="1861" h="759" extrusionOk="0">
                  <a:moveTo>
                    <a:pt x="1275" y="0"/>
                  </a:moveTo>
                  <a:cubicBezTo>
                    <a:pt x="787" y="0"/>
                    <a:pt x="121" y="280"/>
                    <a:pt x="121" y="280"/>
                  </a:cubicBezTo>
                  <a:lnTo>
                    <a:pt x="1" y="735"/>
                  </a:lnTo>
                  <a:cubicBezTo>
                    <a:pt x="44" y="735"/>
                    <a:pt x="308" y="759"/>
                    <a:pt x="619" y="759"/>
                  </a:cubicBezTo>
                  <a:cubicBezTo>
                    <a:pt x="1166" y="759"/>
                    <a:pt x="1861" y="685"/>
                    <a:pt x="1767" y="280"/>
                  </a:cubicBezTo>
                  <a:cubicBezTo>
                    <a:pt x="1718" y="70"/>
                    <a:pt x="1519" y="0"/>
                    <a:pt x="127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5" name="Google Shape;3995;p40"/>
            <p:cNvSpPr/>
            <p:nvPr/>
          </p:nvSpPr>
          <p:spPr>
            <a:xfrm>
              <a:off x="6515850" y="2556225"/>
              <a:ext cx="104300" cy="48275"/>
            </a:xfrm>
            <a:custGeom>
              <a:avLst/>
              <a:gdLst/>
              <a:ahLst/>
              <a:cxnLst/>
              <a:rect l="l" t="t" r="r" b="b"/>
              <a:pathLst>
                <a:path w="4172" h="1931" extrusionOk="0">
                  <a:moveTo>
                    <a:pt x="1186" y="0"/>
                  </a:moveTo>
                  <a:cubicBezTo>
                    <a:pt x="509" y="0"/>
                    <a:pt x="0" y="182"/>
                    <a:pt x="50" y="747"/>
                  </a:cubicBezTo>
                  <a:cubicBezTo>
                    <a:pt x="130" y="1647"/>
                    <a:pt x="932" y="1931"/>
                    <a:pt x="1748" y="1931"/>
                  </a:cubicBezTo>
                  <a:cubicBezTo>
                    <a:pt x="2371" y="1931"/>
                    <a:pt x="3002" y="1766"/>
                    <a:pt x="3329" y="1584"/>
                  </a:cubicBezTo>
                  <a:lnTo>
                    <a:pt x="4172" y="593"/>
                  </a:lnTo>
                  <a:cubicBezTo>
                    <a:pt x="4172" y="593"/>
                    <a:pt x="2406" y="0"/>
                    <a:pt x="118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6" name="Google Shape;3996;p40"/>
            <p:cNvSpPr/>
            <p:nvPr/>
          </p:nvSpPr>
          <p:spPr>
            <a:xfrm>
              <a:off x="6551750" y="2581050"/>
              <a:ext cx="46675" cy="18925"/>
            </a:xfrm>
            <a:custGeom>
              <a:avLst/>
              <a:gdLst/>
              <a:ahLst/>
              <a:cxnLst/>
              <a:rect l="l" t="t" r="r" b="b"/>
              <a:pathLst>
                <a:path w="1867" h="757" extrusionOk="0">
                  <a:moveTo>
                    <a:pt x="585" y="0"/>
                  </a:moveTo>
                  <a:cubicBezTo>
                    <a:pt x="341" y="0"/>
                    <a:pt x="142" y="71"/>
                    <a:pt x="93" y="283"/>
                  </a:cubicBezTo>
                  <a:cubicBezTo>
                    <a:pt x="0" y="683"/>
                    <a:pt x="676" y="757"/>
                    <a:pt x="1221" y="757"/>
                  </a:cubicBezTo>
                  <a:cubicBezTo>
                    <a:pt x="1543" y="757"/>
                    <a:pt x="1819" y="731"/>
                    <a:pt x="1866" y="731"/>
                  </a:cubicBezTo>
                  <a:lnTo>
                    <a:pt x="1739" y="283"/>
                  </a:lnTo>
                  <a:cubicBezTo>
                    <a:pt x="1739" y="283"/>
                    <a:pt x="1073" y="0"/>
                    <a:pt x="58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7" name="Google Shape;3997;p40"/>
            <p:cNvSpPr/>
            <p:nvPr/>
          </p:nvSpPr>
          <p:spPr>
            <a:xfrm>
              <a:off x="6739400" y="2390025"/>
              <a:ext cx="136350" cy="175525"/>
            </a:xfrm>
            <a:custGeom>
              <a:avLst/>
              <a:gdLst/>
              <a:ahLst/>
              <a:cxnLst/>
              <a:rect l="l" t="t" r="r" b="b"/>
              <a:pathLst>
                <a:path w="5454" h="7021" extrusionOk="0">
                  <a:moveTo>
                    <a:pt x="2521" y="1"/>
                  </a:moveTo>
                  <a:cubicBezTo>
                    <a:pt x="2483" y="1"/>
                    <a:pt x="2446" y="8"/>
                    <a:pt x="2409" y="22"/>
                  </a:cubicBezTo>
                  <a:cubicBezTo>
                    <a:pt x="1445" y="410"/>
                    <a:pt x="2362" y="1113"/>
                    <a:pt x="2282" y="3086"/>
                  </a:cubicBezTo>
                  <a:cubicBezTo>
                    <a:pt x="2275" y="3321"/>
                    <a:pt x="2242" y="3541"/>
                    <a:pt x="2188" y="3762"/>
                  </a:cubicBezTo>
                  <a:cubicBezTo>
                    <a:pt x="1961" y="3655"/>
                    <a:pt x="1599" y="3434"/>
                    <a:pt x="1499" y="3020"/>
                  </a:cubicBezTo>
                  <a:cubicBezTo>
                    <a:pt x="1345" y="2397"/>
                    <a:pt x="1693" y="2063"/>
                    <a:pt x="997" y="1889"/>
                  </a:cubicBezTo>
                  <a:cubicBezTo>
                    <a:pt x="976" y="1884"/>
                    <a:pt x="956" y="1881"/>
                    <a:pt x="935" y="1881"/>
                  </a:cubicBezTo>
                  <a:cubicBezTo>
                    <a:pt x="318" y="1881"/>
                    <a:pt x="1" y="4179"/>
                    <a:pt x="1854" y="4659"/>
                  </a:cubicBezTo>
                  <a:cubicBezTo>
                    <a:pt x="1292" y="5776"/>
                    <a:pt x="368" y="6492"/>
                    <a:pt x="368" y="6492"/>
                  </a:cubicBezTo>
                  <a:lnTo>
                    <a:pt x="1037" y="7021"/>
                  </a:lnTo>
                  <a:cubicBezTo>
                    <a:pt x="1593" y="6626"/>
                    <a:pt x="2028" y="6184"/>
                    <a:pt x="2375" y="5723"/>
                  </a:cubicBezTo>
                  <a:cubicBezTo>
                    <a:pt x="2685" y="5890"/>
                    <a:pt x="2985" y="5960"/>
                    <a:pt x="3263" y="5960"/>
                  </a:cubicBezTo>
                  <a:cubicBezTo>
                    <a:pt x="4497" y="5960"/>
                    <a:pt x="5327" y="4596"/>
                    <a:pt x="4858" y="4318"/>
                  </a:cubicBezTo>
                  <a:cubicBezTo>
                    <a:pt x="4702" y="4225"/>
                    <a:pt x="4587" y="4186"/>
                    <a:pt x="4493" y="4186"/>
                  </a:cubicBezTo>
                  <a:cubicBezTo>
                    <a:pt x="4214" y="4186"/>
                    <a:pt x="4119" y="4522"/>
                    <a:pt x="3714" y="4772"/>
                  </a:cubicBezTo>
                  <a:cubicBezTo>
                    <a:pt x="3542" y="4879"/>
                    <a:pt x="3363" y="4915"/>
                    <a:pt x="3196" y="4915"/>
                  </a:cubicBezTo>
                  <a:cubicBezTo>
                    <a:pt x="3090" y="4915"/>
                    <a:pt x="2988" y="4900"/>
                    <a:pt x="2897" y="4880"/>
                  </a:cubicBezTo>
                  <a:cubicBezTo>
                    <a:pt x="3152" y="4364"/>
                    <a:pt x="3312" y="3836"/>
                    <a:pt x="3399" y="3334"/>
                  </a:cubicBezTo>
                  <a:cubicBezTo>
                    <a:pt x="5449" y="3215"/>
                    <a:pt x="5453" y="724"/>
                    <a:pt x="4794" y="724"/>
                  </a:cubicBezTo>
                  <a:cubicBezTo>
                    <a:pt x="4787" y="724"/>
                    <a:pt x="4779" y="724"/>
                    <a:pt x="4771" y="725"/>
                  </a:cubicBezTo>
                  <a:cubicBezTo>
                    <a:pt x="4055" y="785"/>
                    <a:pt x="4349" y="1173"/>
                    <a:pt x="4108" y="1768"/>
                  </a:cubicBezTo>
                  <a:cubicBezTo>
                    <a:pt x="3981" y="2076"/>
                    <a:pt x="3714" y="2243"/>
                    <a:pt x="3486" y="2330"/>
                  </a:cubicBezTo>
                  <a:cubicBezTo>
                    <a:pt x="3468" y="1003"/>
                    <a:pt x="2971" y="1"/>
                    <a:pt x="252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8" name="Google Shape;3998;p40"/>
            <p:cNvSpPr/>
            <p:nvPr/>
          </p:nvSpPr>
          <p:spPr>
            <a:xfrm>
              <a:off x="6509225" y="2398850"/>
              <a:ext cx="136350" cy="175400"/>
            </a:xfrm>
            <a:custGeom>
              <a:avLst/>
              <a:gdLst/>
              <a:ahLst/>
              <a:cxnLst/>
              <a:rect l="l" t="t" r="r" b="b"/>
              <a:pathLst>
                <a:path w="5454" h="7016" extrusionOk="0">
                  <a:moveTo>
                    <a:pt x="2930" y="1"/>
                  </a:moveTo>
                  <a:cubicBezTo>
                    <a:pt x="2480" y="1"/>
                    <a:pt x="1980" y="1002"/>
                    <a:pt x="1968" y="2332"/>
                  </a:cubicBezTo>
                  <a:cubicBezTo>
                    <a:pt x="1741" y="2238"/>
                    <a:pt x="1473" y="2071"/>
                    <a:pt x="1346" y="1763"/>
                  </a:cubicBezTo>
                  <a:cubicBezTo>
                    <a:pt x="1105" y="1175"/>
                    <a:pt x="1399" y="780"/>
                    <a:pt x="683" y="720"/>
                  </a:cubicBezTo>
                  <a:cubicBezTo>
                    <a:pt x="676" y="719"/>
                    <a:pt x="668" y="719"/>
                    <a:pt x="660" y="719"/>
                  </a:cubicBezTo>
                  <a:cubicBezTo>
                    <a:pt x="1" y="719"/>
                    <a:pt x="5" y="3217"/>
                    <a:pt x="2048" y="3329"/>
                  </a:cubicBezTo>
                  <a:cubicBezTo>
                    <a:pt x="2135" y="3837"/>
                    <a:pt x="2303" y="4359"/>
                    <a:pt x="2557" y="4874"/>
                  </a:cubicBezTo>
                  <a:cubicBezTo>
                    <a:pt x="2466" y="4895"/>
                    <a:pt x="2363" y="4910"/>
                    <a:pt x="2256" y="4910"/>
                  </a:cubicBezTo>
                  <a:cubicBezTo>
                    <a:pt x="2088" y="4910"/>
                    <a:pt x="1908" y="4874"/>
                    <a:pt x="1741" y="4767"/>
                  </a:cubicBezTo>
                  <a:cubicBezTo>
                    <a:pt x="1335" y="4517"/>
                    <a:pt x="1241" y="4181"/>
                    <a:pt x="961" y="4181"/>
                  </a:cubicBezTo>
                  <a:cubicBezTo>
                    <a:pt x="867" y="4181"/>
                    <a:pt x="752" y="4220"/>
                    <a:pt x="596" y="4312"/>
                  </a:cubicBezTo>
                  <a:cubicBezTo>
                    <a:pt x="127" y="4591"/>
                    <a:pt x="955" y="5959"/>
                    <a:pt x="2193" y="5959"/>
                  </a:cubicBezTo>
                  <a:cubicBezTo>
                    <a:pt x="2471" y="5959"/>
                    <a:pt x="2770" y="5890"/>
                    <a:pt x="3079" y="5724"/>
                  </a:cubicBezTo>
                  <a:cubicBezTo>
                    <a:pt x="3427" y="6179"/>
                    <a:pt x="3862" y="6621"/>
                    <a:pt x="4410" y="7015"/>
                  </a:cubicBezTo>
                  <a:lnTo>
                    <a:pt x="5079" y="6487"/>
                  </a:lnTo>
                  <a:cubicBezTo>
                    <a:pt x="5079" y="6487"/>
                    <a:pt x="4163" y="5771"/>
                    <a:pt x="3601" y="4654"/>
                  </a:cubicBezTo>
                  <a:cubicBezTo>
                    <a:pt x="5453" y="4174"/>
                    <a:pt x="5136" y="1876"/>
                    <a:pt x="4519" y="1876"/>
                  </a:cubicBezTo>
                  <a:cubicBezTo>
                    <a:pt x="4498" y="1876"/>
                    <a:pt x="4478" y="1879"/>
                    <a:pt x="4457" y="1884"/>
                  </a:cubicBezTo>
                  <a:cubicBezTo>
                    <a:pt x="3754" y="2058"/>
                    <a:pt x="4109" y="2399"/>
                    <a:pt x="3955" y="3014"/>
                  </a:cubicBezTo>
                  <a:cubicBezTo>
                    <a:pt x="3855" y="3429"/>
                    <a:pt x="3494" y="3650"/>
                    <a:pt x="3266" y="3757"/>
                  </a:cubicBezTo>
                  <a:cubicBezTo>
                    <a:pt x="3213" y="3543"/>
                    <a:pt x="3179" y="3316"/>
                    <a:pt x="3172" y="3081"/>
                  </a:cubicBezTo>
                  <a:cubicBezTo>
                    <a:pt x="3092" y="1108"/>
                    <a:pt x="4009" y="412"/>
                    <a:pt x="3045" y="24"/>
                  </a:cubicBezTo>
                  <a:cubicBezTo>
                    <a:pt x="3007" y="8"/>
                    <a:pt x="2969" y="1"/>
                    <a:pt x="29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9" name="Google Shape;3999;p40"/>
            <p:cNvSpPr/>
            <p:nvPr/>
          </p:nvSpPr>
          <p:spPr>
            <a:xfrm>
              <a:off x="6556400" y="2507825"/>
              <a:ext cx="277850" cy="218775"/>
            </a:xfrm>
            <a:custGeom>
              <a:avLst/>
              <a:gdLst/>
              <a:ahLst/>
              <a:cxnLst/>
              <a:rect l="l" t="t" r="r" b="b"/>
              <a:pathLst>
                <a:path w="11114" h="8751" extrusionOk="0">
                  <a:moveTo>
                    <a:pt x="4203" y="1"/>
                  </a:moveTo>
                  <a:cubicBezTo>
                    <a:pt x="3922" y="1"/>
                    <a:pt x="3664" y="89"/>
                    <a:pt x="3467" y="315"/>
                  </a:cubicBezTo>
                  <a:cubicBezTo>
                    <a:pt x="3259" y="529"/>
                    <a:pt x="4002" y="796"/>
                    <a:pt x="4129" y="843"/>
                  </a:cubicBezTo>
                  <a:cubicBezTo>
                    <a:pt x="4076" y="833"/>
                    <a:pt x="3916" y="802"/>
                    <a:pt x="3743" y="802"/>
                  </a:cubicBezTo>
                  <a:cubicBezTo>
                    <a:pt x="3480" y="802"/>
                    <a:pt x="3186" y="873"/>
                    <a:pt x="3186" y="1191"/>
                  </a:cubicBezTo>
                  <a:cubicBezTo>
                    <a:pt x="3199" y="1425"/>
                    <a:pt x="3761" y="1486"/>
                    <a:pt x="3761" y="1486"/>
                  </a:cubicBezTo>
                  <a:cubicBezTo>
                    <a:pt x="3761" y="1486"/>
                    <a:pt x="710" y="2148"/>
                    <a:pt x="1" y="5942"/>
                  </a:cubicBezTo>
                  <a:cubicBezTo>
                    <a:pt x="347" y="5449"/>
                    <a:pt x="1091" y="4631"/>
                    <a:pt x="2203" y="4631"/>
                  </a:cubicBezTo>
                  <a:cubicBezTo>
                    <a:pt x="2315" y="4631"/>
                    <a:pt x="2431" y="4639"/>
                    <a:pt x="2550" y="4657"/>
                  </a:cubicBezTo>
                  <a:cubicBezTo>
                    <a:pt x="4303" y="4918"/>
                    <a:pt x="4403" y="6617"/>
                    <a:pt x="3467" y="7668"/>
                  </a:cubicBezTo>
                  <a:cubicBezTo>
                    <a:pt x="3433" y="7708"/>
                    <a:pt x="3393" y="7748"/>
                    <a:pt x="3353" y="7788"/>
                  </a:cubicBezTo>
                  <a:cubicBezTo>
                    <a:pt x="3021" y="8049"/>
                    <a:pt x="3216" y="8751"/>
                    <a:pt x="3929" y="8751"/>
                  </a:cubicBezTo>
                  <a:cubicBezTo>
                    <a:pt x="4224" y="8751"/>
                    <a:pt x="4607" y="8631"/>
                    <a:pt x="5079" y="8310"/>
                  </a:cubicBezTo>
                  <a:cubicBezTo>
                    <a:pt x="5092" y="8303"/>
                    <a:pt x="5106" y="8290"/>
                    <a:pt x="5119" y="8283"/>
                  </a:cubicBezTo>
                  <a:cubicBezTo>
                    <a:pt x="5761" y="7768"/>
                    <a:pt x="6009" y="6544"/>
                    <a:pt x="5902" y="5674"/>
                  </a:cubicBezTo>
                  <a:cubicBezTo>
                    <a:pt x="5820" y="4968"/>
                    <a:pt x="6582" y="4244"/>
                    <a:pt x="7813" y="4244"/>
                  </a:cubicBezTo>
                  <a:cubicBezTo>
                    <a:pt x="8098" y="4244"/>
                    <a:pt x="8408" y="4282"/>
                    <a:pt x="8739" y="4369"/>
                  </a:cubicBezTo>
                  <a:cubicBezTo>
                    <a:pt x="9976" y="4684"/>
                    <a:pt x="10672" y="5319"/>
                    <a:pt x="11114" y="5915"/>
                  </a:cubicBezTo>
                  <a:cubicBezTo>
                    <a:pt x="10585" y="3687"/>
                    <a:pt x="9615" y="1593"/>
                    <a:pt x="6477" y="1098"/>
                  </a:cubicBezTo>
                  <a:cubicBezTo>
                    <a:pt x="6477" y="1098"/>
                    <a:pt x="5194" y="1"/>
                    <a:pt x="420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0" name="Google Shape;4000;p40"/>
            <p:cNvSpPr/>
            <p:nvPr/>
          </p:nvSpPr>
          <p:spPr>
            <a:xfrm>
              <a:off x="6594875" y="2639250"/>
              <a:ext cx="29800" cy="33175"/>
            </a:xfrm>
            <a:custGeom>
              <a:avLst/>
              <a:gdLst/>
              <a:ahLst/>
              <a:cxnLst/>
              <a:rect l="l" t="t" r="r" b="b"/>
              <a:pathLst>
                <a:path w="1192" h="1327" extrusionOk="0">
                  <a:moveTo>
                    <a:pt x="564" y="0"/>
                  </a:moveTo>
                  <a:cubicBezTo>
                    <a:pt x="515" y="0"/>
                    <a:pt x="465" y="12"/>
                    <a:pt x="415" y="29"/>
                  </a:cubicBezTo>
                  <a:cubicBezTo>
                    <a:pt x="355" y="56"/>
                    <a:pt x="308" y="89"/>
                    <a:pt x="268" y="129"/>
                  </a:cubicBezTo>
                  <a:cubicBezTo>
                    <a:pt x="181" y="210"/>
                    <a:pt x="141" y="303"/>
                    <a:pt x="101" y="390"/>
                  </a:cubicBezTo>
                  <a:cubicBezTo>
                    <a:pt x="68" y="477"/>
                    <a:pt x="47" y="557"/>
                    <a:pt x="34" y="638"/>
                  </a:cubicBezTo>
                  <a:cubicBezTo>
                    <a:pt x="21" y="718"/>
                    <a:pt x="14" y="798"/>
                    <a:pt x="14" y="865"/>
                  </a:cubicBezTo>
                  <a:cubicBezTo>
                    <a:pt x="1" y="1146"/>
                    <a:pt x="47" y="1327"/>
                    <a:pt x="47" y="1327"/>
                  </a:cubicBezTo>
                  <a:cubicBezTo>
                    <a:pt x="47" y="1327"/>
                    <a:pt x="61" y="1280"/>
                    <a:pt x="74" y="1206"/>
                  </a:cubicBezTo>
                  <a:cubicBezTo>
                    <a:pt x="94" y="1126"/>
                    <a:pt x="121" y="1019"/>
                    <a:pt x="154" y="885"/>
                  </a:cubicBezTo>
                  <a:cubicBezTo>
                    <a:pt x="188" y="758"/>
                    <a:pt x="235" y="611"/>
                    <a:pt x="302" y="477"/>
                  </a:cubicBezTo>
                  <a:cubicBezTo>
                    <a:pt x="335" y="410"/>
                    <a:pt x="382" y="350"/>
                    <a:pt x="429" y="303"/>
                  </a:cubicBezTo>
                  <a:cubicBezTo>
                    <a:pt x="476" y="268"/>
                    <a:pt x="517" y="248"/>
                    <a:pt x="567" y="248"/>
                  </a:cubicBezTo>
                  <a:cubicBezTo>
                    <a:pt x="572" y="248"/>
                    <a:pt x="576" y="249"/>
                    <a:pt x="581" y="249"/>
                  </a:cubicBezTo>
                  <a:lnTo>
                    <a:pt x="581" y="249"/>
                  </a:lnTo>
                  <a:cubicBezTo>
                    <a:pt x="582" y="249"/>
                    <a:pt x="582" y="249"/>
                    <a:pt x="583" y="250"/>
                  </a:cubicBezTo>
                  <a:lnTo>
                    <a:pt x="603" y="250"/>
                  </a:lnTo>
                  <a:lnTo>
                    <a:pt x="636" y="256"/>
                  </a:lnTo>
                  <a:cubicBezTo>
                    <a:pt x="656" y="263"/>
                    <a:pt x="683" y="263"/>
                    <a:pt x="690" y="270"/>
                  </a:cubicBezTo>
                  <a:cubicBezTo>
                    <a:pt x="696" y="276"/>
                    <a:pt x="710" y="283"/>
                    <a:pt x="723" y="290"/>
                  </a:cubicBezTo>
                  <a:cubicBezTo>
                    <a:pt x="730" y="296"/>
                    <a:pt x="743" y="310"/>
                    <a:pt x="757" y="317"/>
                  </a:cubicBezTo>
                  <a:cubicBezTo>
                    <a:pt x="783" y="330"/>
                    <a:pt x="803" y="363"/>
                    <a:pt x="830" y="390"/>
                  </a:cubicBezTo>
                  <a:cubicBezTo>
                    <a:pt x="850" y="417"/>
                    <a:pt x="870" y="450"/>
                    <a:pt x="890" y="484"/>
                  </a:cubicBezTo>
                  <a:cubicBezTo>
                    <a:pt x="924" y="551"/>
                    <a:pt x="957" y="618"/>
                    <a:pt x="984" y="685"/>
                  </a:cubicBezTo>
                  <a:cubicBezTo>
                    <a:pt x="1004" y="758"/>
                    <a:pt x="1031" y="825"/>
                    <a:pt x="1044" y="892"/>
                  </a:cubicBezTo>
                  <a:cubicBezTo>
                    <a:pt x="1084" y="1019"/>
                    <a:pt x="1105" y="1126"/>
                    <a:pt x="1125" y="1206"/>
                  </a:cubicBezTo>
                  <a:cubicBezTo>
                    <a:pt x="1145" y="1280"/>
                    <a:pt x="1151" y="1327"/>
                    <a:pt x="1151" y="1327"/>
                  </a:cubicBezTo>
                  <a:cubicBezTo>
                    <a:pt x="1151" y="1327"/>
                    <a:pt x="1165" y="1280"/>
                    <a:pt x="1171" y="1200"/>
                  </a:cubicBezTo>
                  <a:cubicBezTo>
                    <a:pt x="1185" y="1119"/>
                    <a:pt x="1192" y="1006"/>
                    <a:pt x="1185" y="865"/>
                  </a:cubicBezTo>
                  <a:cubicBezTo>
                    <a:pt x="1178" y="725"/>
                    <a:pt x="1158" y="564"/>
                    <a:pt x="1084" y="390"/>
                  </a:cubicBezTo>
                  <a:cubicBezTo>
                    <a:pt x="1051" y="303"/>
                    <a:pt x="1004" y="210"/>
                    <a:pt x="917" y="136"/>
                  </a:cubicBezTo>
                  <a:cubicBezTo>
                    <a:pt x="890" y="116"/>
                    <a:pt x="877" y="96"/>
                    <a:pt x="850" y="82"/>
                  </a:cubicBezTo>
                  <a:cubicBezTo>
                    <a:pt x="817" y="62"/>
                    <a:pt x="790" y="49"/>
                    <a:pt x="757" y="36"/>
                  </a:cubicBezTo>
                  <a:cubicBezTo>
                    <a:pt x="723" y="22"/>
                    <a:pt x="710" y="22"/>
                    <a:pt x="683" y="15"/>
                  </a:cubicBezTo>
                  <a:lnTo>
                    <a:pt x="650" y="9"/>
                  </a:lnTo>
                  <a:lnTo>
                    <a:pt x="636" y="2"/>
                  </a:lnTo>
                  <a:lnTo>
                    <a:pt x="596" y="2"/>
                  </a:lnTo>
                  <a:cubicBezTo>
                    <a:pt x="585" y="1"/>
                    <a:pt x="575" y="0"/>
                    <a:pt x="56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1" name="Google Shape;4001;p40"/>
            <p:cNvSpPr/>
            <p:nvPr/>
          </p:nvSpPr>
          <p:spPr>
            <a:xfrm>
              <a:off x="6720000" y="2639250"/>
              <a:ext cx="29800" cy="33175"/>
            </a:xfrm>
            <a:custGeom>
              <a:avLst/>
              <a:gdLst/>
              <a:ahLst/>
              <a:cxnLst/>
              <a:rect l="l" t="t" r="r" b="b"/>
              <a:pathLst>
                <a:path w="1192" h="1327" extrusionOk="0">
                  <a:moveTo>
                    <a:pt x="563" y="0"/>
                  </a:moveTo>
                  <a:cubicBezTo>
                    <a:pt x="512" y="0"/>
                    <a:pt x="459" y="12"/>
                    <a:pt x="415" y="29"/>
                  </a:cubicBezTo>
                  <a:cubicBezTo>
                    <a:pt x="355" y="56"/>
                    <a:pt x="301" y="89"/>
                    <a:pt x="261" y="129"/>
                  </a:cubicBezTo>
                  <a:cubicBezTo>
                    <a:pt x="181" y="210"/>
                    <a:pt x="134" y="303"/>
                    <a:pt x="101" y="390"/>
                  </a:cubicBezTo>
                  <a:cubicBezTo>
                    <a:pt x="67" y="477"/>
                    <a:pt x="47" y="557"/>
                    <a:pt x="34" y="638"/>
                  </a:cubicBezTo>
                  <a:cubicBezTo>
                    <a:pt x="20" y="718"/>
                    <a:pt x="14" y="798"/>
                    <a:pt x="7" y="865"/>
                  </a:cubicBezTo>
                  <a:cubicBezTo>
                    <a:pt x="0" y="1146"/>
                    <a:pt x="40" y="1327"/>
                    <a:pt x="40" y="1327"/>
                  </a:cubicBezTo>
                  <a:cubicBezTo>
                    <a:pt x="40" y="1327"/>
                    <a:pt x="54" y="1280"/>
                    <a:pt x="74" y="1206"/>
                  </a:cubicBezTo>
                  <a:cubicBezTo>
                    <a:pt x="87" y="1126"/>
                    <a:pt x="114" y="1019"/>
                    <a:pt x="147" y="885"/>
                  </a:cubicBezTo>
                  <a:cubicBezTo>
                    <a:pt x="188" y="758"/>
                    <a:pt x="228" y="611"/>
                    <a:pt x="301" y="477"/>
                  </a:cubicBezTo>
                  <a:cubicBezTo>
                    <a:pt x="335" y="410"/>
                    <a:pt x="375" y="350"/>
                    <a:pt x="428" y="303"/>
                  </a:cubicBezTo>
                  <a:cubicBezTo>
                    <a:pt x="469" y="268"/>
                    <a:pt x="510" y="248"/>
                    <a:pt x="560" y="248"/>
                  </a:cubicBezTo>
                  <a:cubicBezTo>
                    <a:pt x="565" y="248"/>
                    <a:pt x="569" y="249"/>
                    <a:pt x="574" y="249"/>
                  </a:cubicBezTo>
                  <a:lnTo>
                    <a:pt x="574" y="249"/>
                  </a:lnTo>
                  <a:cubicBezTo>
                    <a:pt x="575" y="249"/>
                    <a:pt x="575" y="249"/>
                    <a:pt x="576" y="250"/>
                  </a:cubicBezTo>
                  <a:lnTo>
                    <a:pt x="596" y="250"/>
                  </a:lnTo>
                  <a:lnTo>
                    <a:pt x="629" y="256"/>
                  </a:lnTo>
                  <a:cubicBezTo>
                    <a:pt x="649" y="263"/>
                    <a:pt x="683" y="263"/>
                    <a:pt x="683" y="270"/>
                  </a:cubicBezTo>
                  <a:cubicBezTo>
                    <a:pt x="696" y="276"/>
                    <a:pt x="703" y="283"/>
                    <a:pt x="716" y="290"/>
                  </a:cubicBezTo>
                  <a:cubicBezTo>
                    <a:pt x="729" y="296"/>
                    <a:pt x="743" y="310"/>
                    <a:pt x="756" y="317"/>
                  </a:cubicBezTo>
                  <a:cubicBezTo>
                    <a:pt x="783" y="330"/>
                    <a:pt x="803" y="363"/>
                    <a:pt x="823" y="390"/>
                  </a:cubicBezTo>
                  <a:cubicBezTo>
                    <a:pt x="850" y="417"/>
                    <a:pt x="870" y="450"/>
                    <a:pt x="883" y="484"/>
                  </a:cubicBezTo>
                  <a:cubicBezTo>
                    <a:pt x="924" y="551"/>
                    <a:pt x="950" y="618"/>
                    <a:pt x="977" y="685"/>
                  </a:cubicBezTo>
                  <a:cubicBezTo>
                    <a:pt x="1004" y="758"/>
                    <a:pt x="1024" y="825"/>
                    <a:pt x="1044" y="892"/>
                  </a:cubicBezTo>
                  <a:cubicBezTo>
                    <a:pt x="1077" y="1019"/>
                    <a:pt x="1104" y="1126"/>
                    <a:pt x="1118" y="1206"/>
                  </a:cubicBezTo>
                  <a:cubicBezTo>
                    <a:pt x="1138" y="1280"/>
                    <a:pt x="1144" y="1327"/>
                    <a:pt x="1144" y="1327"/>
                  </a:cubicBezTo>
                  <a:cubicBezTo>
                    <a:pt x="1144" y="1327"/>
                    <a:pt x="1158" y="1280"/>
                    <a:pt x="1171" y="1200"/>
                  </a:cubicBezTo>
                  <a:cubicBezTo>
                    <a:pt x="1178" y="1119"/>
                    <a:pt x="1191" y="1006"/>
                    <a:pt x="1184" y="865"/>
                  </a:cubicBezTo>
                  <a:cubicBezTo>
                    <a:pt x="1178" y="725"/>
                    <a:pt x="1158" y="564"/>
                    <a:pt x="1084" y="390"/>
                  </a:cubicBezTo>
                  <a:cubicBezTo>
                    <a:pt x="1044" y="303"/>
                    <a:pt x="997" y="210"/>
                    <a:pt x="910" y="136"/>
                  </a:cubicBezTo>
                  <a:cubicBezTo>
                    <a:pt x="890" y="116"/>
                    <a:pt x="870" y="96"/>
                    <a:pt x="843" y="82"/>
                  </a:cubicBezTo>
                  <a:cubicBezTo>
                    <a:pt x="816" y="62"/>
                    <a:pt x="783" y="49"/>
                    <a:pt x="756" y="36"/>
                  </a:cubicBezTo>
                  <a:cubicBezTo>
                    <a:pt x="723" y="22"/>
                    <a:pt x="703" y="22"/>
                    <a:pt x="683" y="15"/>
                  </a:cubicBezTo>
                  <a:lnTo>
                    <a:pt x="649" y="9"/>
                  </a:lnTo>
                  <a:lnTo>
                    <a:pt x="629" y="2"/>
                  </a:lnTo>
                  <a:lnTo>
                    <a:pt x="596" y="2"/>
                  </a:lnTo>
                  <a:cubicBezTo>
                    <a:pt x="585" y="1"/>
                    <a:pt x="574" y="0"/>
                    <a:pt x="56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2" name="Google Shape;4002;p40"/>
            <p:cNvSpPr/>
            <p:nvPr/>
          </p:nvSpPr>
          <p:spPr>
            <a:xfrm>
              <a:off x="6671325" y="2736125"/>
              <a:ext cx="30125" cy="16425"/>
            </a:xfrm>
            <a:custGeom>
              <a:avLst/>
              <a:gdLst/>
              <a:ahLst/>
              <a:cxnLst/>
              <a:rect l="l" t="t" r="r" b="b"/>
              <a:pathLst>
                <a:path w="1205" h="657" extrusionOk="0">
                  <a:moveTo>
                    <a:pt x="1205" y="1"/>
                  </a:moveTo>
                  <a:cubicBezTo>
                    <a:pt x="1205" y="1"/>
                    <a:pt x="1184" y="21"/>
                    <a:pt x="1151" y="48"/>
                  </a:cubicBezTo>
                  <a:cubicBezTo>
                    <a:pt x="1138" y="61"/>
                    <a:pt x="1124" y="81"/>
                    <a:pt x="1104" y="101"/>
                  </a:cubicBezTo>
                  <a:cubicBezTo>
                    <a:pt x="1084" y="128"/>
                    <a:pt x="1064" y="148"/>
                    <a:pt x="1037" y="168"/>
                  </a:cubicBezTo>
                  <a:cubicBezTo>
                    <a:pt x="1011" y="188"/>
                    <a:pt x="990" y="215"/>
                    <a:pt x="964" y="235"/>
                  </a:cubicBezTo>
                  <a:cubicBezTo>
                    <a:pt x="930" y="255"/>
                    <a:pt x="903" y="282"/>
                    <a:pt x="877" y="302"/>
                  </a:cubicBezTo>
                  <a:cubicBezTo>
                    <a:pt x="843" y="322"/>
                    <a:pt x="816" y="342"/>
                    <a:pt x="783" y="356"/>
                  </a:cubicBezTo>
                  <a:cubicBezTo>
                    <a:pt x="743" y="369"/>
                    <a:pt x="716" y="389"/>
                    <a:pt x="676" y="396"/>
                  </a:cubicBezTo>
                  <a:cubicBezTo>
                    <a:pt x="643" y="409"/>
                    <a:pt x="602" y="409"/>
                    <a:pt x="569" y="422"/>
                  </a:cubicBezTo>
                  <a:cubicBezTo>
                    <a:pt x="529" y="422"/>
                    <a:pt x="489" y="429"/>
                    <a:pt x="455" y="429"/>
                  </a:cubicBezTo>
                  <a:lnTo>
                    <a:pt x="341" y="429"/>
                  </a:lnTo>
                  <a:cubicBezTo>
                    <a:pt x="301" y="429"/>
                    <a:pt x="268" y="422"/>
                    <a:pt x="234" y="422"/>
                  </a:cubicBezTo>
                  <a:cubicBezTo>
                    <a:pt x="94" y="402"/>
                    <a:pt x="0" y="396"/>
                    <a:pt x="0" y="396"/>
                  </a:cubicBezTo>
                  <a:lnTo>
                    <a:pt x="0" y="396"/>
                  </a:lnTo>
                  <a:cubicBezTo>
                    <a:pt x="0" y="396"/>
                    <a:pt x="60" y="483"/>
                    <a:pt x="188" y="556"/>
                  </a:cubicBezTo>
                  <a:cubicBezTo>
                    <a:pt x="221" y="570"/>
                    <a:pt x="254" y="596"/>
                    <a:pt x="301" y="610"/>
                  </a:cubicBezTo>
                  <a:cubicBezTo>
                    <a:pt x="341" y="623"/>
                    <a:pt x="382" y="637"/>
                    <a:pt x="435" y="650"/>
                  </a:cubicBezTo>
                  <a:cubicBezTo>
                    <a:pt x="482" y="657"/>
                    <a:pt x="535" y="657"/>
                    <a:pt x="582" y="657"/>
                  </a:cubicBezTo>
                  <a:cubicBezTo>
                    <a:pt x="636" y="657"/>
                    <a:pt x="689" y="650"/>
                    <a:pt x="743" y="637"/>
                  </a:cubicBezTo>
                  <a:cubicBezTo>
                    <a:pt x="796" y="623"/>
                    <a:pt x="850" y="596"/>
                    <a:pt x="897" y="570"/>
                  </a:cubicBezTo>
                  <a:cubicBezTo>
                    <a:pt x="917" y="556"/>
                    <a:pt x="944" y="543"/>
                    <a:pt x="964" y="523"/>
                  </a:cubicBezTo>
                  <a:cubicBezTo>
                    <a:pt x="984" y="503"/>
                    <a:pt x="1004" y="489"/>
                    <a:pt x="1017" y="469"/>
                  </a:cubicBezTo>
                  <a:cubicBezTo>
                    <a:pt x="1057" y="436"/>
                    <a:pt x="1077" y="396"/>
                    <a:pt x="1104" y="356"/>
                  </a:cubicBezTo>
                  <a:cubicBezTo>
                    <a:pt x="1131" y="322"/>
                    <a:pt x="1144" y="282"/>
                    <a:pt x="1158" y="242"/>
                  </a:cubicBezTo>
                  <a:cubicBezTo>
                    <a:pt x="1191" y="175"/>
                    <a:pt x="1191" y="108"/>
                    <a:pt x="1198" y="68"/>
                  </a:cubicBezTo>
                  <a:cubicBezTo>
                    <a:pt x="1205" y="28"/>
                    <a:pt x="1205" y="1"/>
                    <a:pt x="12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3" name="Google Shape;4003;p40"/>
            <p:cNvSpPr/>
            <p:nvPr/>
          </p:nvSpPr>
          <p:spPr>
            <a:xfrm>
              <a:off x="6743400" y="2692150"/>
              <a:ext cx="55725" cy="17575"/>
            </a:xfrm>
            <a:custGeom>
              <a:avLst/>
              <a:gdLst/>
              <a:ahLst/>
              <a:cxnLst/>
              <a:rect l="l" t="t" r="r" b="b"/>
              <a:pathLst>
                <a:path w="2229" h="703" extrusionOk="0">
                  <a:moveTo>
                    <a:pt x="1112" y="0"/>
                  </a:moveTo>
                  <a:cubicBezTo>
                    <a:pt x="496" y="0"/>
                    <a:pt x="1" y="154"/>
                    <a:pt x="1" y="348"/>
                  </a:cubicBezTo>
                  <a:cubicBezTo>
                    <a:pt x="1" y="542"/>
                    <a:pt x="496" y="703"/>
                    <a:pt x="1112" y="703"/>
                  </a:cubicBezTo>
                  <a:cubicBezTo>
                    <a:pt x="1727" y="703"/>
                    <a:pt x="2229" y="542"/>
                    <a:pt x="2229" y="348"/>
                  </a:cubicBezTo>
                  <a:cubicBezTo>
                    <a:pt x="2229" y="154"/>
                    <a:pt x="1727" y="0"/>
                    <a:pt x="1112" y="0"/>
                  </a:cubicBezTo>
                  <a:close/>
                </a:path>
              </a:pathLst>
            </a:custGeom>
            <a:solidFill>
              <a:srgbClr val="DF5B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4" name="Google Shape;4004;p40"/>
            <p:cNvSpPr/>
            <p:nvPr/>
          </p:nvSpPr>
          <p:spPr>
            <a:xfrm>
              <a:off x="6561600" y="2693325"/>
              <a:ext cx="48525" cy="15250"/>
            </a:xfrm>
            <a:custGeom>
              <a:avLst/>
              <a:gdLst/>
              <a:ahLst/>
              <a:cxnLst/>
              <a:rect l="l" t="t" r="r" b="b"/>
              <a:pathLst>
                <a:path w="1941" h="610" extrusionOk="0">
                  <a:moveTo>
                    <a:pt x="970" y="0"/>
                  </a:moveTo>
                  <a:cubicBezTo>
                    <a:pt x="435" y="0"/>
                    <a:pt x="0" y="134"/>
                    <a:pt x="0" y="301"/>
                  </a:cubicBezTo>
                  <a:cubicBezTo>
                    <a:pt x="0" y="475"/>
                    <a:pt x="435" y="609"/>
                    <a:pt x="970" y="609"/>
                  </a:cubicBezTo>
                  <a:cubicBezTo>
                    <a:pt x="1506" y="609"/>
                    <a:pt x="1940" y="475"/>
                    <a:pt x="1940" y="301"/>
                  </a:cubicBezTo>
                  <a:cubicBezTo>
                    <a:pt x="1940" y="134"/>
                    <a:pt x="1506" y="0"/>
                    <a:pt x="970" y="0"/>
                  </a:cubicBezTo>
                  <a:close/>
                </a:path>
              </a:pathLst>
            </a:custGeom>
            <a:solidFill>
              <a:srgbClr val="DF5B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5" name="Google Shape;4005;p40"/>
            <p:cNvSpPr/>
            <p:nvPr/>
          </p:nvSpPr>
          <p:spPr>
            <a:xfrm>
              <a:off x="6631925" y="2699325"/>
              <a:ext cx="51450" cy="27275"/>
            </a:xfrm>
            <a:custGeom>
              <a:avLst/>
              <a:gdLst/>
              <a:ahLst/>
              <a:cxnLst/>
              <a:rect l="l" t="t" r="r" b="b"/>
              <a:pathLst>
                <a:path w="2058" h="1091" extrusionOk="0">
                  <a:moveTo>
                    <a:pt x="633" y="0"/>
                  </a:moveTo>
                  <a:cubicBezTo>
                    <a:pt x="566" y="0"/>
                    <a:pt x="503" y="3"/>
                    <a:pt x="446" y="8"/>
                  </a:cubicBezTo>
                  <a:cubicBezTo>
                    <a:pt x="412" y="48"/>
                    <a:pt x="372" y="88"/>
                    <a:pt x="332" y="128"/>
                  </a:cubicBezTo>
                  <a:cubicBezTo>
                    <a:pt x="0" y="389"/>
                    <a:pt x="195" y="1091"/>
                    <a:pt x="908" y="1091"/>
                  </a:cubicBezTo>
                  <a:cubicBezTo>
                    <a:pt x="1203" y="1091"/>
                    <a:pt x="1586" y="971"/>
                    <a:pt x="2058" y="650"/>
                  </a:cubicBezTo>
                  <a:cubicBezTo>
                    <a:pt x="1620" y="114"/>
                    <a:pt x="1048" y="0"/>
                    <a:pt x="6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07" name="Google Shape;4007;p40"/>
          <p:cNvSpPr txBox="1">
            <a:spLocks noGrp="1"/>
          </p:cNvSpPr>
          <p:nvPr>
            <p:ph type="ctrTitle" idx="2"/>
          </p:nvPr>
        </p:nvSpPr>
        <p:spPr>
          <a:xfrm>
            <a:off x="2116354" y="2121071"/>
            <a:ext cx="5060400" cy="107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Consultas </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012"/>
        <p:cNvGrpSpPr/>
        <p:nvPr/>
      </p:nvGrpSpPr>
      <p:grpSpPr>
        <a:xfrm>
          <a:off x="0" y="0"/>
          <a:ext cx="0" cy="0"/>
          <a:chOff x="0" y="0"/>
          <a:chExt cx="0" cy="0"/>
        </a:xfrm>
      </p:grpSpPr>
      <p:sp>
        <p:nvSpPr>
          <p:cNvPr id="3" name="Rectángulo 2"/>
          <p:cNvSpPr/>
          <p:nvPr/>
        </p:nvSpPr>
        <p:spPr>
          <a:xfrm>
            <a:off x="694945" y="665089"/>
            <a:ext cx="6253900" cy="3139321"/>
          </a:xfrm>
          <a:prstGeom prst="rect">
            <a:avLst/>
          </a:prstGeom>
        </p:spPr>
        <p:txBody>
          <a:bodyPr wrap="square">
            <a:spAutoFit/>
          </a:bodyPr>
          <a:lstStyle/>
          <a:p>
            <a:pPr algn="ctr" fontAlgn="base"/>
            <a:r>
              <a:rPr lang="es-MX" sz="5400" b="1" dirty="0">
                <a:solidFill>
                  <a:srgbClr val="E87C35"/>
                </a:solidFill>
                <a:latin typeface="+mn-lt"/>
              </a:rPr>
              <a:t>Pulso</a:t>
            </a:r>
            <a:endParaRPr lang="es-MX" sz="5400" dirty="0">
              <a:solidFill>
                <a:srgbClr val="E87C35"/>
              </a:solidFill>
              <a:latin typeface="+mn-lt"/>
            </a:endParaRPr>
          </a:p>
          <a:p>
            <a:pPr algn="ctr" fontAlgn="base"/>
            <a:r>
              <a:rPr lang="es-MX" sz="2400" dirty="0" smtClean="0">
                <a:latin typeface="+mn-lt"/>
              </a:rPr>
              <a:t>Es </a:t>
            </a:r>
            <a:r>
              <a:rPr lang="es-MX" sz="2400" dirty="0">
                <a:latin typeface="+mn-lt"/>
              </a:rPr>
              <a:t>una unidad básica para medir el tiempo en la música. Se trata de una sucesión constante de pulsaciones que se repiten dividiendo el tiempo en partes iguales. Cada una de las pulsaciones así como la sucesión de las mismas reciben el nombre de pulso.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133857" y="360988"/>
            <a:ext cx="6914852" cy="4247317"/>
          </a:xfrm>
          <a:prstGeom prst="rect">
            <a:avLst/>
          </a:prstGeom>
        </p:spPr>
        <p:txBody>
          <a:bodyPr wrap="square">
            <a:spAutoFit/>
          </a:bodyPr>
          <a:lstStyle/>
          <a:p>
            <a:pPr algn="ctr" fontAlgn="base"/>
            <a:r>
              <a:rPr lang="es-MX" sz="5400" b="1" dirty="0">
                <a:solidFill>
                  <a:srgbClr val="E87C35"/>
                </a:solidFill>
                <a:latin typeface="+mn-lt"/>
              </a:rPr>
              <a:t>Tiempo</a:t>
            </a:r>
          </a:p>
          <a:p>
            <a:pPr algn="ctr" fontAlgn="base"/>
            <a:r>
              <a:rPr lang="es-MX" sz="2400" dirty="0">
                <a:latin typeface="+mn-lt"/>
              </a:rPr>
              <a:t>En su forma más simple, el tempo en la música se refiere al ritmo o la velocidad de una composición. En italiano significa "tiempo", lo que indica el poder de este elemento musical para mantener el ritmo de una canción. Al igual que dependemos de los relojes para saber cuándo ir de un sitio a otro, los músicos utilizan el tempo para saber dónde tocar las diferentes secciones a lo largo de una pieza musical.</a:t>
            </a:r>
          </a:p>
        </p:txBody>
      </p:sp>
    </p:spTree>
    <p:extLst>
      <p:ext uri="{BB962C8B-B14F-4D97-AF65-F5344CB8AC3E}">
        <p14:creationId xmlns:p14="http://schemas.microsoft.com/office/powerpoint/2010/main" val="2639347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018"/>
        <p:cNvGrpSpPr/>
        <p:nvPr/>
      </p:nvGrpSpPr>
      <p:grpSpPr>
        <a:xfrm>
          <a:off x="0" y="0"/>
          <a:ext cx="0" cy="0"/>
          <a:chOff x="0" y="0"/>
          <a:chExt cx="0" cy="0"/>
        </a:xfrm>
      </p:grpSpPr>
      <p:grpSp>
        <p:nvGrpSpPr>
          <p:cNvPr id="4021" name="Google Shape;4021;p42"/>
          <p:cNvGrpSpPr/>
          <p:nvPr/>
        </p:nvGrpSpPr>
        <p:grpSpPr>
          <a:xfrm rot="265131" flipH="1">
            <a:off x="7292631" y="2900082"/>
            <a:ext cx="1202083" cy="1723886"/>
            <a:chOff x="5917550" y="2135325"/>
            <a:chExt cx="1721503" cy="2468776"/>
          </a:xfrm>
        </p:grpSpPr>
        <p:sp>
          <p:nvSpPr>
            <p:cNvPr id="4022" name="Google Shape;4022;p42"/>
            <p:cNvSpPr/>
            <p:nvPr/>
          </p:nvSpPr>
          <p:spPr>
            <a:xfrm>
              <a:off x="5917550" y="2135325"/>
              <a:ext cx="1721503" cy="2468776"/>
            </a:xfrm>
            <a:custGeom>
              <a:avLst/>
              <a:gdLst/>
              <a:ahLst/>
              <a:cxnLst/>
              <a:rect l="l" t="t" r="r" b="b"/>
              <a:pathLst>
                <a:path w="19418" h="27847" extrusionOk="0">
                  <a:moveTo>
                    <a:pt x="11388" y="0"/>
                  </a:moveTo>
                  <a:cubicBezTo>
                    <a:pt x="10452" y="0"/>
                    <a:pt x="9696" y="509"/>
                    <a:pt x="9254" y="1379"/>
                  </a:cubicBezTo>
                  <a:cubicBezTo>
                    <a:pt x="9234" y="1379"/>
                    <a:pt x="9214" y="1379"/>
                    <a:pt x="9201" y="1385"/>
                  </a:cubicBezTo>
                  <a:cubicBezTo>
                    <a:pt x="9067" y="1399"/>
                    <a:pt x="8933" y="1412"/>
                    <a:pt x="8786" y="1425"/>
                  </a:cubicBezTo>
                  <a:cubicBezTo>
                    <a:pt x="8311" y="716"/>
                    <a:pt x="7615" y="308"/>
                    <a:pt x="6799" y="308"/>
                  </a:cubicBezTo>
                  <a:cubicBezTo>
                    <a:pt x="6478" y="308"/>
                    <a:pt x="6150" y="375"/>
                    <a:pt x="5829" y="502"/>
                  </a:cubicBezTo>
                  <a:cubicBezTo>
                    <a:pt x="4945" y="850"/>
                    <a:pt x="4584" y="1452"/>
                    <a:pt x="4437" y="1901"/>
                  </a:cubicBezTo>
                  <a:cubicBezTo>
                    <a:pt x="4290" y="2349"/>
                    <a:pt x="4290" y="2837"/>
                    <a:pt x="4437" y="3352"/>
                  </a:cubicBezTo>
                  <a:cubicBezTo>
                    <a:pt x="3534" y="4383"/>
                    <a:pt x="2952" y="5881"/>
                    <a:pt x="2637" y="7956"/>
                  </a:cubicBezTo>
                  <a:cubicBezTo>
                    <a:pt x="2590" y="8243"/>
                    <a:pt x="2563" y="8518"/>
                    <a:pt x="2543" y="8785"/>
                  </a:cubicBezTo>
                  <a:cubicBezTo>
                    <a:pt x="2450" y="8752"/>
                    <a:pt x="2349" y="8732"/>
                    <a:pt x="2242" y="8712"/>
                  </a:cubicBezTo>
                  <a:cubicBezTo>
                    <a:pt x="2155" y="8698"/>
                    <a:pt x="2062" y="8692"/>
                    <a:pt x="1975" y="8692"/>
                  </a:cubicBezTo>
                  <a:cubicBezTo>
                    <a:pt x="1460" y="8692"/>
                    <a:pt x="964" y="8926"/>
                    <a:pt x="630" y="9327"/>
                  </a:cubicBezTo>
                  <a:cubicBezTo>
                    <a:pt x="135" y="9923"/>
                    <a:pt x="1" y="10786"/>
                    <a:pt x="222" y="11957"/>
                  </a:cubicBezTo>
                  <a:cubicBezTo>
                    <a:pt x="249" y="12124"/>
                    <a:pt x="282" y="12278"/>
                    <a:pt x="315" y="12405"/>
                  </a:cubicBezTo>
                  <a:cubicBezTo>
                    <a:pt x="657" y="13843"/>
                    <a:pt x="1961" y="14880"/>
                    <a:pt x="2998" y="15503"/>
                  </a:cubicBezTo>
                  <a:cubicBezTo>
                    <a:pt x="2918" y="15951"/>
                    <a:pt x="2858" y="16426"/>
                    <a:pt x="2811" y="16914"/>
                  </a:cubicBezTo>
                  <a:cubicBezTo>
                    <a:pt x="2570" y="17115"/>
                    <a:pt x="2383" y="17363"/>
                    <a:pt x="2242" y="17644"/>
                  </a:cubicBezTo>
                  <a:cubicBezTo>
                    <a:pt x="1868" y="18426"/>
                    <a:pt x="1894" y="19310"/>
                    <a:pt x="2323" y="20052"/>
                  </a:cubicBezTo>
                  <a:cubicBezTo>
                    <a:pt x="2617" y="20567"/>
                    <a:pt x="3072" y="20955"/>
                    <a:pt x="3594" y="21169"/>
                  </a:cubicBezTo>
                  <a:cubicBezTo>
                    <a:pt x="4203" y="21966"/>
                    <a:pt x="5093" y="22601"/>
                    <a:pt x="6217" y="23029"/>
                  </a:cubicBezTo>
                  <a:cubicBezTo>
                    <a:pt x="6163" y="23699"/>
                    <a:pt x="6196" y="24348"/>
                    <a:pt x="6324" y="24983"/>
                  </a:cubicBezTo>
                  <a:cubicBezTo>
                    <a:pt x="6337" y="25037"/>
                    <a:pt x="6344" y="25090"/>
                    <a:pt x="6357" y="25150"/>
                  </a:cubicBezTo>
                  <a:cubicBezTo>
                    <a:pt x="6370" y="25191"/>
                    <a:pt x="6377" y="25224"/>
                    <a:pt x="6384" y="25264"/>
                  </a:cubicBezTo>
                  <a:cubicBezTo>
                    <a:pt x="6397" y="25318"/>
                    <a:pt x="6417" y="25371"/>
                    <a:pt x="6431" y="25425"/>
                  </a:cubicBezTo>
                  <a:lnTo>
                    <a:pt x="6431" y="25445"/>
                  </a:lnTo>
                  <a:cubicBezTo>
                    <a:pt x="6444" y="25472"/>
                    <a:pt x="6451" y="25505"/>
                    <a:pt x="6457" y="25538"/>
                  </a:cubicBezTo>
                  <a:cubicBezTo>
                    <a:pt x="6484" y="25625"/>
                    <a:pt x="6511" y="25712"/>
                    <a:pt x="6538" y="25799"/>
                  </a:cubicBezTo>
                  <a:cubicBezTo>
                    <a:pt x="6544" y="25819"/>
                    <a:pt x="6551" y="25833"/>
                    <a:pt x="6558" y="25853"/>
                  </a:cubicBezTo>
                  <a:cubicBezTo>
                    <a:pt x="6585" y="25927"/>
                    <a:pt x="6611" y="26000"/>
                    <a:pt x="6645" y="26080"/>
                  </a:cubicBezTo>
                  <a:lnTo>
                    <a:pt x="6678" y="26167"/>
                  </a:lnTo>
                  <a:cubicBezTo>
                    <a:pt x="6705" y="26234"/>
                    <a:pt x="6732" y="26295"/>
                    <a:pt x="6765" y="26361"/>
                  </a:cubicBezTo>
                  <a:cubicBezTo>
                    <a:pt x="6765" y="26361"/>
                    <a:pt x="6792" y="26428"/>
                    <a:pt x="6805" y="26448"/>
                  </a:cubicBezTo>
                  <a:cubicBezTo>
                    <a:pt x="6845" y="26542"/>
                    <a:pt x="6892" y="26636"/>
                    <a:pt x="6939" y="26729"/>
                  </a:cubicBezTo>
                  <a:cubicBezTo>
                    <a:pt x="6953" y="26756"/>
                    <a:pt x="6966" y="26776"/>
                    <a:pt x="6979" y="26803"/>
                  </a:cubicBezTo>
                  <a:cubicBezTo>
                    <a:pt x="7387" y="27465"/>
                    <a:pt x="8010" y="27847"/>
                    <a:pt x="8679" y="27847"/>
                  </a:cubicBezTo>
                  <a:cubicBezTo>
                    <a:pt x="9301" y="27847"/>
                    <a:pt x="9876" y="27519"/>
                    <a:pt x="10197" y="26984"/>
                  </a:cubicBezTo>
                  <a:cubicBezTo>
                    <a:pt x="10532" y="27452"/>
                    <a:pt x="11074" y="27740"/>
                    <a:pt x="11649" y="27740"/>
                  </a:cubicBezTo>
                  <a:cubicBezTo>
                    <a:pt x="12325" y="27740"/>
                    <a:pt x="12941" y="27358"/>
                    <a:pt x="13349" y="26696"/>
                  </a:cubicBezTo>
                  <a:cubicBezTo>
                    <a:pt x="13362" y="26676"/>
                    <a:pt x="13376" y="26649"/>
                    <a:pt x="13389" y="26622"/>
                  </a:cubicBezTo>
                  <a:cubicBezTo>
                    <a:pt x="13429" y="26555"/>
                    <a:pt x="13463" y="26489"/>
                    <a:pt x="13496" y="26415"/>
                  </a:cubicBezTo>
                  <a:cubicBezTo>
                    <a:pt x="13630" y="26127"/>
                    <a:pt x="13750" y="25826"/>
                    <a:pt x="13844" y="25525"/>
                  </a:cubicBezTo>
                  <a:cubicBezTo>
                    <a:pt x="13891" y="25371"/>
                    <a:pt x="13938" y="25224"/>
                    <a:pt x="13971" y="25097"/>
                  </a:cubicBezTo>
                  <a:cubicBezTo>
                    <a:pt x="13991" y="25017"/>
                    <a:pt x="14004" y="24943"/>
                    <a:pt x="14011" y="24863"/>
                  </a:cubicBezTo>
                  <a:cubicBezTo>
                    <a:pt x="14138" y="24194"/>
                    <a:pt x="14172" y="23478"/>
                    <a:pt x="14098" y="22762"/>
                  </a:cubicBezTo>
                  <a:cubicBezTo>
                    <a:pt x="14158" y="22728"/>
                    <a:pt x="14225" y="22695"/>
                    <a:pt x="14285" y="22661"/>
                  </a:cubicBezTo>
                  <a:cubicBezTo>
                    <a:pt x="14312" y="22641"/>
                    <a:pt x="14339" y="22628"/>
                    <a:pt x="14372" y="22608"/>
                  </a:cubicBezTo>
                  <a:cubicBezTo>
                    <a:pt x="15858" y="21611"/>
                    <a:pt x="17403" y="19584"/>
                    <a:pt x="16627" y="15523"/>
                  </a:cubicBezTo>
                  <a:cubicBezTo>
                    <a:pt x="17544" y="14693"/>
                    <a:pt x="18313" y="13589"/>
                    <a:pt x="18875" y="12298"/>
                  </a:cubicBezTo>
                  <a:cubicBezTo>
                    <a:pt x="19404" y="11080"/>
                    <a:pt x="19417" y="9889"/>
                    <a:pt x="18902" y="9113"/>
                  </a:cubicBezTo>
                  <a:cubicBezTo>
                    <a:pt x="18588" y="8625"/>
                    <a:pt x="18086" y="8350"/>
                    <a:pt x="17544" y="8350"/>
                  </a:cubicBezTo>
                  <a:cubicBezTo>
                    <a:pt x="17464" y="8350"/>
                    <a:pt x="17383" y="8357"/>
                    <a:pt x="17310" y="8364"/>
                  </a:cubicBezTo>
                  <a:cubicBezTo>
                    <a:pt x="17109" y="8397"/>
                    <a:pt x="16935" y="8457"/>
                    <a:pt x="16788" y="8538"/>
                  </a:cubicBezTo>
                  <a:cubicBezTo>
                    <a:pt x="16400" y="5453"/>
                    <a:pt x="15102" y="3707"/>
                    <a:pt x="13817" y="2717"/>
                  </a:cubicBezTo>
                  <a:cubicBezTo>
                    <a:pt x="13891" y="2208"/>
                    <a:pt x="13830" y="1740"/>
                    <a:pt x="13636" y="1325"/>
                  </a:cubicBezTo>
                  <a:cubicBezTo>
                    <a:pt x="13442" y="904"/>
                    <a:pt x="13014" y="342"/>
                    <a:pt x="12098" y="101"/>
                  </a:cubicBezTo>
                  <a:cubicBezTo>
                    <a:pt x="11857" y="34"/>
                    <a:pt x="11616" y="0"/>
                    <a:pt x="11388" y="0"/>
                  </a:cubicBezTo>
                  <a:close/>
                </a:path>
              </a:pathLst>
            </a:custGeom>
            <a:solidFill>
              <a:schemeClr val="accent6"/>
            </a:solidFill>
            <a:ln>
              <a:noFill/>
            </a:ln>
            <a:effectLst>
              <a:outerShdw blurRad="57150" dist="19050" dir="5400000" algn="bl" rotWithShape="0">
                <a:schemeClr val="lt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3" name="Google Shape;4023;p42"/>
            <p:cNvSpPr/>
            <p:nvPr/>
          </p:nvSpPr>
          <p:spPr>
            <a:xfrm>
              <a:off x="6347615" y="2281340"/>
              <a:ext cx="283075" cy="214722"/>
            </a:xfrm>
            <a:custGeom>
              <a:avLst/>
              <a:gdLst/>
              <a:ahLst/>
              <a:cxnLst/>
              <a:rect l="l" t="t" r="r" b="b"/>
              <a:pathLst>
                <a:path w="3193" h="2422" extrusionOk="0">
                  <a:moveTo>
                    <a:pt x="1946" y="0"/>
                  </a:moveTo>
                  <a:cubicBezTo>
                    <a:pt x="1802" y="0"/>
                    <a:pt x="1642" y="30"/>
                    <a:pt x="1466" y="100"/>
                  </a:cubicBezTo>
                  <a:cubicBezTo>
                    <a:pt x="1" y="682"/>
                    <a:pt x="1466" y="2421"/>
                    <a:pt x="1466" y="2421"/>
                  </a:cubicBezTo>
                  <a:lnTo>
                    <a:pt x="3192" y="1451"/>
                  </a:lnTo>
                  <a:cubicBezTo>
                    <a:pt x="3192" y="1451"/>
                    <a:pt x="2942" y="0"/>
                    <a:pt x="194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4" name="Google Shape;4024;p42"/>
            <p:cNvSpPr/>
            <p:nvPr/>
          </p:nvSpPr>
          <p:spPr>
            <a:xfrm>
              <a:off x="6441323" y="2351289"/>
              <a:ext cx="130057" cy="123408"/>
            </a:xfrm>
            <a:custGeom>
              <a:avLst/>
              <a:gdLst/>
              <a:ahLst/>
              <a:cxnLst/>
              <a:rect l="l" t="t" r="r" b="b"/>
              <a:pathLst>
                <a:path w="1467" h="1392" extrusionOk="0">
                  <a:moveTo>
                    <a:pt x="833" y="1"/>
                  </a:moveTo>
                  <a:cubicBezTo>
                    <a:pt x="790" y="1"/>
                    <a:pt x="745" y="7"/>
                    <a:pt x="697" y="20"/>
                  </a:cubicBezTo>
                  <a:cubicBezTo>
                    <a:pt x="1" y="207"/>
                    <a:pt x="857" y="1391"/>
                    <a:pt x="857" y="1391"/>
                  </a:cubicBezTo>
                  <a:lnTo>
                    <a:pt x="1466" y="1090"/>
                  </a:lnTo>
                  <a:cubicBezTo>
                    <a:pt x="1466" y="1090"/>
                    <a:pt x="1402" y="1"/>
                    <a:pt x="8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5" name="Google Shape;4025;p42"/>
            <p:cNvSpPr/>
            <p:nvPr/>
          </p:nvSpPr>
          <p:spPr>
            <a:xfrm>
              <a:off x="6821564" y="2254123"/>
              <a:ext cx="272969" cy="209314"/>
            </a:xfrm>
            <a:custGeom>
              <a:avLst/>
              <a:gdLst/>
              <a:ahLst/>
              <a:cxnLst/>
              <a:rect l="l" t="t" r="r" b="b"/>
              <a:pathLst>
                <a:path w="3079" h="2361" extrusionOk="0">
                  <a:moveTo>
                    <a:pt x="1189" y="0"/>
                  </a:moveTo>
                  <a:cubicBezTo>
                    <a:pt x="89" y="0"/>
                    <a:pt x="0" y="1591"/>
                    <a:pt x="0" y="1591"/>
                  </a:cubicBezTo>
                  <a:lnTo>
                    <a:pt x="1827" y="2360"/>
                  </a:lnTo>
                  <a:cubicBezTo>
                    <a:pt x="1827" y="2360"/>
                    <a:pt x="3078" y="460"/>
                    <a:pt x="1553" y="52"/>
                  </a:cubicBezTo>
                  <a:cubicBezTo>
                    <a:pt x="1421" y="17"/>
                    <a:pt x="1299" y="0"/>
                    <a:pt x="118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6" name="Google Shape;4026;p42"/>
            <p:cNvSpPr/>
            <p:nvPr/>
          </p:nvSpPr>
          <p:spPr>
            <a:xfrm>
              <a:off x="6879012" y="2323362"/>
              <a:ext cx="125358" cy="122876"/>
            </a:xfrm>
            <a:custGeom>
              <a:avLst/>
              <a:gdLst/>
              <a:ahLst/>
              <a:cxnLst/>
              <a:rect l="l" t="t" r="r" b="b"/>
              <a:pathLst>
                <a:path w="1414" h="1386" extrusionOk="0">
                  <a:moveTo>
                    <a:pt x="621" y="1"/>
                  </a:moveTo>
                  <a:cubicBezTo>
                    <a:pt x="0" y="1"/>
                    <a:pt x="62" y="1158"/>
                    <a:pt x="62" y="1158"/>
                  </a:cubicBezTo>
                  <a:lnTo>
                    <a:pt x="704" y="1385"/>
                  </a:lnTo>
                  <a:cubicBezTo>
                    <a:pt x="704" y="1385"/>
                    <a:pt x="1413" y="114"/>
                    <a:pt x="704" y="7"/>
                  </a:cubicBezTo>
                  <a:cubicBezTo>
                    <a:pt x="675" y="3"/>
                    <a:pt x="647" y="1"/>
                    <a:pt x="6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7" name="Google Shape;4027;p42"/>
            <p:cNvSpPr/>
            <p:nvPr/>
          </p:nvSpPr>
          <p:spPr>
            <a:xfrm>
              <a:off x="6185731" y="3701149"/>
              <a:ext cx="135288" cy="207807"/>
            </a:xfrm>
            <a:custGeom>
              <a:avLst/>
              <a:gdLst/>
              <a:ahLst/>
              <a:cxnLst/>
              <a:rect l="l" t="t" r="r" b="b"/>
              <a:pathLst>
                <a:path w="1526" h="2344" extrusionOk="0">
                  <a:moveTo>
                    <a:pt x="1487" y="1"/>
                  </a:moveTo>
                  <a:cubicBezTo>
                    <a:pt x="1322" y="1"/>
                    <a:pt x="683" y="36"/>
                    <a:pt x="422" y="570"/>
                  </a:cubicBezTo>
                  <a:cubicBezTo>
                    <a:pt x="0" y="1440"/>
                    <a:pt x="676" y="2343"/>
                    <a:pt x="1492" y="2343"/>
                  </a:cubicBezTo>
                  <a:lnTo>
                    <a:pt x="1526" y="2"/>
                  </a:lnTo>
                  <a:cubicBezTo>
                    <a:pt x="1526" y="2"/>
                    <a:pt x="1512" y="1"/>
                    <a:pt x="148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8" name="Google Shape;4028;p42"/>
            <p:cNvSpPr/>
            <p:nvPr/>
          </p:nvSpPr>
          <p:spPr>
            <a:xfrm>
              <a:off x="7081943" y="2994037"/>
              <a:ext cx="447087" cy="531753"/>
            </a:xfrm>
            <a:custGeom>
              <a:avLst/>
              <a:gdLst/>
              <a:ahLst/>
              <a:cxnLst/>
              <a:rect l="l" t="t" r="r" b="b"/>
              <a:pathLst>
                <a:path w="5043" h="5998" extrusionOk="0">
                  <a:moveTo>
                    <a:pt x="4408" y="0"/>
                  </a:moveTo>
                  <a:cubicBezTo>
                    <a:pt x="4397" y="0"/>
                    <a:pt x="4387" y="1"/>
                    <a:pt x="4376" y="2"/>
                  </a:cubicBezTo>
                  <a:cubicBezTo>
                    <a:pt x="4015" y="56"/>
                    <a:pt x="3808" y="1200"/>
                    <a:pt x="3420" y="2043"/>
                  </a:cubicBezTo>
                  <a:cubicBezTo>
                    <a:pt x="3105" y="2719"/>
                    <a:pt x="1105" y="4157"/>
                    <a:pt x="1" y="4385"/>
                  </a:cubicBezTo>
                  <a:lnTo>
                    <a:pt x="630" y="5997"/>
                  </a:lnTo>
                  <a:cubicBezTo>
                    <a:pt x="630" y="5997"/>
                    <a:pt x="3045" y="5469"/>
                    <a:pt x="4517" y="2076"/>
                  </a:cubicBezTo>
                  <a:cubicBezTo>
                    <a:pt x="5043" y="855"/>
                    <a:pt x="4756" y="0"/>
                    <a:pt x="44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9" name="Google Shape;4029;p42"/>
            <p:cNvSpPr/>
            <p:nvPr/>
          </p:nvSpPr>
          <p:spPr>
            <a:xfrm>
              <a:off x="6033422" y="3024534"/>
              <a:ext cx="352226" cy="426519"/>
            </a:xfrm>
            <a:custGeom>
              <a:avLst/>
              <a:gdLst/>
              <a:ahLst/>
              <a:cxnLst/>
              <a:rect l="l" t="t" r="r" b="b"/>
              <a:pathLst>
                <a:path w="3973" h="4811" extrusionOk="0">
                  <a:moveTo>
                    <a:pt x="665" y="1"/>
                  </a:moveTo>
                  <a:cubicBezTo>
                    <a:pt x="321" y="1"/>
                    <a:pt x="1" y="432"/>
                    <a:pt x="233" y="1692"/>
                  </a:cubicBezTo>
                  <a:cubicBezTo>
                    <a:pt x="253" y="1813"/>
                    <a:pt x="280" y="1933"/>
                    <a:pt x="306" y="2067"/>
                  </a:cubicBezTo>
                  <a:cubicBezTo>
                    <a:pt x="701" y="3713"/>
                    <a:pt x="3324" y="4810"/>
                    <a:pt x="3324" y="4810"/>
                  </a:cubicBezTo>
                  <a:lnTo>
                    <a:pt x="3973" y="3425"/>
                  </a:lnTo>
                  <a:cubicBezTo>
                    <a:pt x="2869" y="3198"/>
                    <a:pt x="2006" y="2642"/>
                    <a:pt x="1390" y="1666"/>
                  </a:cubicBezTo>
                  <a:cubicBezTo>
                    <a:pt x="962" y="976"/>
                    <a:pt x="1089" y="60"/>
                    <a:pt x="735" y="6"/>
                  </a:cubicBezTo>
                  <a:cubicBezTo>
                    <a:pt x="711" y="3"/>
                    <a:pt x="688" y="1"/>
                    <a:pt x="66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0" name="Google Shape;4030;p42"/>
            <p:cNvSpPr/>
            <p:nvPr/>
          </p:nvSpPr>
          <p:spPr>
            <a:xfrm>
              <a:off x="6844082" y="3972345"/>
              <a:ext cx="276515" cy="503294"/>
            </a:xfrm>
            <a:custGeom>
              <a:avLst/>
              <a:gdLst/>
              <a:ahLst/>
              <a:cxnLst/>
              <a:rect l="l" t="t" r="r" b="b"/>
              <a:pathLst>
                <a:path w="3119" h="5677" extrusionOk="0">
                  <a:moveTo>
                    <a:pt x="1714" y="0"/>
                  </a:moveTo>
                  <a:lnTo>
                    <a:pt x="1" y="362"/>
                  </a:lnTo>
                  <a:cubicBezTo>
                    <a:pt x="1473" y="2074"/>
                    <a:pt x="663" y="5172"/>
                    <a:pt x="817" y="5446"/>
                  </a:cubicBezTo>
                  <a:cubicBezTo>
                    <a:pt x="892" y="5580"/>
                    <a:pt x="1034" y="5677"/>
                    <a:pt x="1201" y="5677"/>
                  </a:cubicBezTo>
                  <a:cubicBezTo>
                    <a:pt x="1376" y="5677"/>
                    <a:pt x="1578" y="5568"/>
                    <a:pt x="1754" y="5279"/>
                  </a:cubicBezTo>
                  <a:cubicBezTo>
                    <a:pt x="3119" y="2683"/>
                    <a:pt x="1714" y="0"/>
                    <a:pt x="171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1" name="Google Shape;4031;p42"/>
            <p:cNvSpPr/>
            <p:nvPr/>
          </p:nvSpPr>
          <p:spPr>
            <a:xfrm>
              <a:off x="6517300" y="3981831"/>
              <a:ext cx="275894" cy="503294"/>
            </a:xfrm>
            <a:custGeom>
              <a:avLst/>
              <a:gdLst/>
              <a:ahLst/>
              <a:cxnLst/>
              <a:rect l="l" t="t" r="r" b="b"/>
              <a:pathLst>
                <a:path w="3112" h="5677" extrusionOk="0">
                  <a:moveTo>
                    <a:pt x="1405" y="0"/>
                  </a:moveTo>
                  <a:cubicBezTo>
                    <a:pt x="1405" y="0"/>
                    <a:pt x="0" y="2683"/>
                    <a:pt x="1358" y="5279"/>
                  </a:cubicBezTo>
                  <a:cubicBezTo>
                    <a:pt x="1537" y="5568"/>
                    <a:pt x="1741" y="5677"/>
                    <a:pt x="1917" y="5677"/>
                  </a:cubicBezTo>
                  <a:cubicBezTo>
                    <a:pt x="2084" y="5677"/>
                    <a:pt x="2227" y="5580"/>
                    <a:pt x="2302" y="5446"/>
                  </a:cubicBezTo>
                  <a:cubicBezTo>
                    <a:pt x="2456" y="5172"/>
                    <a:pt x="1639" y="2074"/>
                    <a:pt x="3111" y="362"/>
                  </a:cubicBezTo>
                  <a:lnTo>
                    <a:pt x="1405"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2" name="Google Shape;4032;p42"/>
            <p:cNvSpPr/>
            <p:nvPr/>
          </p:nvSpPr>
          <p:spPr>
            <a:xfrm>
              <a:off x="6910573" y="4323507"/>
              <a:ext cx="130589" cy="152132"/>
            </a:xfrm>
            <a:custGeom>
              <a:avLst/>
              <a:gdLst/>
              <a:ahLst/>
              <a:cxnLst/>
              <a:rect l="l" t="t" r="r" b="b"/>
              <a:pathLst>
                <a:path w="1473" h="1716" extrusionOk="0">
                  <a:moveTo>
                    <a:pt x="141" y="0"/>
                  </a:moveTo>
                  <a:cubicBezTo>
                    <a:pt x="100" y="783"/>
                    <a:pt x="0" y="1378"/>
                    <a:pt x="67" y="1485"/>
                  </a:cubicBezTo>
                  <a:cubicBezTo>
                    <a:pt x="142" y="1619"/>
                    <a:pt x="284" y="1716"/>
                    <a:pt x="451" y="1716"/>
                  </a:cubicBezTo>
                  <a:cubicBezTo>
                    <a:pt x="626" y="1716"/>
                    <a:pt x="828" y="1607"/>
                    <a:pt x="1004" y="1318"/>
                  </a:cubicBezTo>
                  <a:cubicBezTo>
                    <a:pt x="1198" y="957"/>
                    <a:pt x="1378" y="435"/>
                    <a:pt x="1472" y="74"/>
                  </a:cubicBezTo>
                  <a:lnTo>
                    <a:pt x="1472" y="74"/>
                  </a:lnTo>
                  <a:cubicBezTo>
                    <a:pt x="1306" y="118"/>
                    <a:pt x="1131" y="139"/>
                    <a:pt x="954" y="139"/>
                  </a:cubicBezTo>
                  <a:cubicBezTo>
                    <a:pt x="680" y="139"/>
                    <a:pt x="400" y="89"/>
                    <a:pt x="1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3" name="Google Shape;4033;p42"/>
            <p:cNvSpPr/>
            <p:nvPr/>
          </p:nvSpPr>
          <p:spPr>
            <a:xfrm>
              <a:off x="6593189" y="4319872"/>
              <a:ext cx="132982" cy="165253"/>
            </a:xfrm>
            <a:custGeom>
              <a:avLst/>
              <a:gdLst/>
              <a:ahLst/>
              <a:cxnLst/>
              <a:rect l="l" t="t" r="r" b="b"/>
              <a:pathLst>
                <a:path w="1500" h="1864" extrusionOk="0">
                  <a:moveTo>
                    <a:pt x="1" y="1"/>
                  </a:moveTo>
                  <a:cubicBezTo>
                    <a:pt x="88" y="476"/>
                    <a:pt x="241" y="971"/>
                    <a:pt x="502" y="1466"/>
                  </a:cubicBezTo>
                  <a:cubicBezTo>
                    <a:pt x="681" y="1755"/>
                    <a:pt x="885" y="1864"/>
                    <a:pt x="1061" y="1864"/>
                  </a:cubicBezTo>
                  <a:cubicBezTo>
                    <a:pt x="1228" y="1864"/>
                    <a:pt x="1371" y="1767"/>
                    <a:pt x="1446" y="1633"/>
                  </a:cubicBezTo>
                  <a:cubicBezTo>
                    <a:pt x="1499" y="1533"/>
                    <a:pt x="1419" y="1018"/>
                    <a:pt x="1379" y="335"/>
                  </a:cubicBezTo>
                  <a:cubicBezTo>
                    <a:pt x="1339" y="337"/>
                    <a:pt x="1300" y="338"/>
                    <a:pt x="1260" y="338"/>
                  </a:cubicBezTo>
                  <a:cubicBezTo>
                    <a:pt x="819" y="338"/>
                    <a:pt x="387" y="234"/>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4" name="Google Shape;4034;p42"/>
            <p:cNvSpPr/>
            <p:nvPr/>
          </p:nvSpPr>
          <p:spPr>
            <a:xfrm>
              <a:off x="6268712" y="3119927"/>
              <a:ext cx="1229113" cy="994532"/>
            </a:xfrm>
            <a:custGeom>
              <a:avLst/>
              <a:gdLst/>
              <a:ahLst/>
              <a:cxnLst/>
              <a:rect l="l" t="t" r="r" b="b"/>
              <a:pathLst>
                <a:path w="13864" h="11218" extrusionOk="0">
                  <a:moveTo>
                    <a:pt x="2142" y="1"/>
                  </a:moveTo>
                  <a:cubicBezTo>
                    <a:pt x="1332" y="1031"/>
                    <a:pt x="275" y="3078"/>
                    <a:pt x="88" y="7213"/>
                  </a:cubicBezTo>
                  <a:cubicBezTo>
                    <a:pt x="1" y="9133"/>
                    <a:pt x="1419" y="10304"/>
                    <a:pt x="3259" y="10853"/>
                  </a:cubicBezTo>
                  <a:cubicBezTo>
                    <a:pt x="4090" y="11099"/>
                    <a:pt x="5006" y="11217"/>
                    <a:pt x="5909" y="11217"/>
                  </a:cubicBezTo>
                  <a:cubicBezTo>
                    <a:pt x="7018" y="11217"/>
                    <a:pt x="8107" y="11039"/>
                    <a:pt x="8993" y="10699"/>
                  </a:cubicBezTo>
                  <a:cubicBezTo>
                    <a:pt x="9234" y="10605"/>
                    <a:pt x="9461" y="10505"/>
                    <a:pt x="9669" y="10385"/>
                  </a:cubicBezTo>
                  <a:cubicBezTo>
                    <a:pt x="13864" y="7588"/>
                    <a:pt x="9669" y="1"/>
                    <a:pt x="966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5" name="Google Shape;4035;p42"/>
            <p:cNvSpPr/>
            <p:nvPr/>
          </p:nvSpPr>
          <p:spPr>
            <a:xfrm>
              <a:off x="6466855" y="3363994"/>
              <a:ext cx="772362" cy="750465"/>
            </a:xfrm>
            <a:custGeom>
              <a:avLst/>
              <a:gdLst/>
              <a:ahLst/>
              <a:cxnLst/>
              <a:rect l="l" t="t" r="r" b="b"/>
              <a:pathLst>
                <a:path w="8712" h="8465" extrusionOk="0">
                  <a:moveTo>
                    <a:pt x="3882" y="1"/>
                  </a:moveTo>
                  <a:cubicBezTo>
                    <a:pt x="1989" y="1"/>
                    <a:pt x="348" y="1514"/>
                    <a:pt x="188" y="3095"/>
                  </a:cubicBezTo>
                  <a:cubicBezTo>
                    <a:pt x="0" y="4895"/>
                    <a:pt x="195" y="6882"/>
                    <a:pt x="1024" y="8100"/>
                  </a:cubicBezTo>
                  <a:cubicBezTo>
                    <a:pt x="1855" y="8346"/>
                    <a:pt x="2771" y="8464"/>
                    <a:pt x="3674" y="8464"/>
                  </a:cubicBezTo>
                  <a:cubicBezTo>
                    <a:pt x="4783" y="8464"/>
                    <a:pt x="5872" y="8286"/>
                    <a:pt x="6758" y="7946"/>
                  </a:cubicBezTo>
                  <a:cubicBezTo>
                    <a:pt x="7353" y="6488"/>
                    <a:pt x="8712" y="2346"/>
                    <a:pt x="5835" y="573"/>
                  </a:cubicBezTo>
                  <a:cubicBezTo>
                    <a:pt x="5187" y="173"/>
                    <a:pt x="4520" y="1"/>
                    <a:pt x="388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6" name="Google Shape;4036;p42"/>
            <p:cNvSpPr/>
            <p:nvPr/>
          </p:nvSpPr>
          <p:spPr>
            <a:xfrm>
              <a:off x="6210554" y="2373364"/>
              <a:ext cx="1111113" cy="882029"/>
            </a:xfrm>
            <a:custGeom>
              <a:avLst/>
              <a:gdLst/>
              <a:ahLst/>
              <a:cxnLst/>
              <a:rect l="l" t="t" r="r" b="b"/>
              <a:pathLst>
                <a:path w="12533" h="9949" extrusionOk="0">
                  <a:moveTo>
                    <a:pt x="6510" y="1"/>
                  </a:moveTo>
                  <a:cubicBezTo>
                    <a:pt x="6344" y="1"/>
                    <a:pt x="6183" y="9"/>
                    <a:pt x="6029" y="25"/>
                  </a:cubicBezTo>
                  <a:cubicBezTo>
                    <a:pt x="3360" y="306"/>
                    <a:pt x="1366" y="774"/>
                    <a:pt x="650" y="5471"/>
                  </a:cubicBezTo>
                  <a:cubicBezTo>
                    <a:pt x="0" y="9769"/>
                    <a:pt x="2474" y="9949"/>
                    <a:pt x="5477" y="9949"/>
                  </a:cubicBezTo>
                  <a:cubicBezTo>
                    <a:pt x="5751" y="9949"/>
                    <a:pt x="6029" y="9947"/>
                    <a:pt x="6310" y="9947"/>
                  </a:cubicBezTo>
                  <a:cubicBezTo>
                    <a:pt x="9669" y="9947"/>
                    <a:pt x="12533" y="8515"/>
                    <a:pt x="12191" y="6341"/>
                  </a:cubicBezTo>
                  <a:cubicBezTo>
                    <a:pt x="11701" y="1405"/>
                    <a:pt x="8652" y="1"/>
                    <a:pt x="651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7" name="Google Shape;4037;p42"/>
            <p:cNvSpPr/>
            <p:nvPr/>
          </p:nvSpPr>
          <p:spPr>
            <a:xfrm>
              <a:off x="6322082" y="2887917"/>
              <a:ext cx="214279" cy="67998"/>
            </a:xfrm>
            <a:custGeom>
              <a:avLst/>
              <a:gdLst/>
              <a:ahLst/>
              <a:cxnLst/>
              <a:rect l="l" t="t" r="r" b="b"/>
              <a:pathLst>
                <a:path w="2417" h="767" extrusionOk="0">
                  <a:moveTo>
                    <a:pt x="1310" y="0"/>
                  </a:moveTo>
                  <a:cubicBezTo>
                    <a:pt x="1273" y="0"/>
                    <a:pt x="1236" y="1"/>
                    <a:pt x="1199" y="2"/>
                  </a:cubicBezTo>
                  <a:cubicBezTo>
                    <a:pt x="536" y="22"/>
                    <a:pt x="1" y="209"/>
                    <a:pt x="8" y="417"/>
                  </a:cubicBezTo>
                  <a:cubicBezTo>
                    <a:pt x="14" y="612"/>
                    <a:pt x="497" y="766"/>
                    <a:pt x="1107" y="766"/>
                  </a:cubicBezTo>
                  <a:cubicBezTo>
                    <a:pt x="1144" y="766"/>
                    <a:pt x="1181" y="766"/>
                    <a:pt x="1219" y="765"/>
                  </a:cubicBezTo>
                  <a:cubicBezTo>
                    <a:pt x="1881" y="744"/>
                    <a:pt x="2416" y="557"/>
                    <a:pt x="2410" y="350"/>
                  </a:cubicBezTo>
                  <a:cubicBezTo>
                    <a:pt x="2403" y="154"/>
                    <a:pt x="1921" y="0"/>
                    <a:pt x="13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8" name="Google Shape;4038;p42"/>
            <p:cNvSpPr/>
            <p:nvPr/>
          </p:nvSpPr>
          <p:spPr>
            <a:xfrm>
              <a:off x="7044619" y="2872491"/>
              <a:ext cx="185732" cy="59044"/>
            </a:xfrm>
            <a:custGeom>
              <a:avLst/>
              <a:gdLst/>
              <a:ahLst/>
              <a:cxnLst/>
              <a:rect l="l" t="t" r="r" b="b"/>
              <a:pathLst>
                <a:path w="2095" h="666" extrusionOk="0">
                  <a:moveTo>
                    <a:pt x="1116" y="1"/>
                  </a:moveTo>
                  <a:cubicBezTo>
                    <a:pt x="1090" y="1"/>
                    <a:pt x="1064" y="1"/>
                    <a:pt x="1037" y="2"/>
                  </a:cubicBezTo>
                  <a:cubicBezTo>
                    <a:pt x="462" y="15"/>
                    <a:pt x="0" y="176"/>
                    <a:pt x="7" y="363"/>
                  </a:cubicBezTo>
                  <a:cubicBezTo>
                    <a:pt x="13" y="535"/>
                    <a:pt x="440" y="665"/>
                    <a:pt x="978" y="665"/>
                  </a:cubicBezTo>
                  <a:cubicBezTo>
                    <a:pt x="1004" y="665"/>
                    <a:pt x="1031" y="665"/>
                    <a:pt x="1057" y="664"/>
                  </a:cubicBezTo>
                  <a:cubicBezTo>
                    <a:pt x="1633" y="644"/>
                    <a:pt x="2094" y="484"/>
                    <a:pt x="2094" y="303"/>
                  </a:cubicBezTo>
                  <a:cubicBezTo>
                    <a:pt x="2088" y="131"/>
                    <a:pt x="1655" y="1"/>
                    <a:pt x="11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9" name="Google Shape;4039;p42"/>
            <p:cNvSpPr/>
            <p:nvPr/>
          </p:nvSpPr>
          <p:spPr>
            <a:xfrm>
              <a:off x="6686365" y="2644648"/>
              <a:ext cx="265167" cy="346286"/>
            </a:xfrm>
            <a:custGeom>
              <a:avLst/>
              <a:gdLst/>
              <a:ahLst/>
              <a:cxnLst/>
              <a:rect l="l" t="t" r="r" b="b"/>
              <a:pathLst>
                <a:path w="2991" h="3906" extrusionOk="0">
                  <a:moveTo>
                    <a:pt x="1334" y="0"/>
                  </a:moveTo>
                  <a:cubicBezTo>
                    <a:pt x="1322" y="0"/>
                    <a:pt x="1310" y="1"/>
                    <a:pt x="1298" y="3"/>
                  </a:cubicBezTo>
                  <a:cubicBezTo>
                    <a:pt x="642" y="96"/>
                    <a:pt x="0" y="2351"/>
                    <a:pt x="67" y="3308"/>
                  </a:cubicBezTo>
                  <a:cubicBezTo>
                    <a:pt x="67" y="3375"/>
                    <a:pt x="74" y="3428"/>
                    <a:pt x="87" y="3475"/>
                  </a:cubicBezTo>
                  <a:cubicBezTo>
                    <a:pt x="143" y="3769"/>
                    <a:pt x="744" y="3905"/>
                    <a:pt x="1381" y="3905"/>
                  </a:cubicBezTo>
                  <a:cubicBezTo>
                    <a:pt x="2106" y="3905"/>
                    <a:pt x="2879" y="3729"/>
                    <a:pt x="2951" y="3408"/>
                  </a:cubicBezTo>
                  <a:cubicBezTo>
                    <a:pt x="2984" y="3288"/>
                    <a:pt x="2991" y="3154"/>
                    <a:pt x="2984" y="3013"/>
                  </a:cubicBezTo>
                  <a:cubicBezTo>
                    <a:pt x="2951" y="1821"/>
                    <a:pt x="1911" y="0"/>
                    <a:pt x="1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0" name="Google Shape;4040;p42"/>
            <p:cNvSpPr/>
            <p:nvPr/>
          </p:nvSpPr>
          <p:spPr>
            <a:xfrm>
              <a:off x="6692216" y="2892527"/>
              <a:ext cx="259316" cy="98407"/>
            </a:xfrm>
            <a:custGeom>
              <a:avLst/>
              <a:gdLst/>
              <a:ahLst/>
              <a:cxnLst/>
              <a:rect l="l" t="t" r="r" b="b"/>
              <a:pathLst>
                <a:path w="2925" h="1110" extrusionOk="0">
                  <a:moveTo>
                    <a:pt x="1782" y="0"/>
                  </a:moveTo>
                  <a:cubicBezTo>
                    <a:pt x="1690" y="0"/>
                    <a:pt x="1596" y="3"/>
                    <a:pt x="1500" y="10"/>
                  </a:cubicBezTo>
                  <a:cubicBezTo>
                    <a:pt x="817" y="57"/>
                    <a:pt x="242" y="264"/>
                    <a:pt x="1" y="512"/>
                  </a:cubicBezTo>
                  <a:cubicBezTo>
                    <a:pt x="1" y="579"/>
                    <a:pt x="8" y="632"/>
                    <a:pt x="21" y="679"/>
                  </a:cubicBezTo>
                  <a:cubicBezTo>
                    <a:pt x="77" y="973"/>
                    <a:pt x="678" y="1109"/>
                    <a:pt x="1315" y="1109"/>
                  </a:cubicBezTo>
                  <a:cubicBezTo>
                    <a:pt x="2040" y="1109"/>
                    <a:pt x="2813" y="933"/>
                    <a:pt x="2885" y="612"/>
                  </a:cubicBezTo>
                  <a:cubicBezTo>
                    <a:pt x="2918" y="492"/>
                    <a:pt x="2925" y="358"/>
                    <a:pt x="2918" y="217"/>
                  </a:cubicBezTo>
                  <a:cubicBezTo>
                    <a:pt x="2661" y="83"/>
                    <a:pt x="2253" y="0"/>
                    <a:pt x="17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1" name="Google Shape;4041;p42"/>
            <p:cNvSpPr/>
            <p:nvPr/>
          </p:nvSpPr>
          <p:spPr>
            <a:xfrm>
              <a:off x="6979901" y="2637112"/>
              <a:ext cx="115783" cy="109223"/>
            </a:xfrm>
            <a:custGeom>
              <a:avLst/>
              <a:gdLst/>
              <a:ahLst/>
              <a:cxnLst/>
              <a:rect l="l" t="t" r="r" b="b"/>
              <a:pathLst>
                <a:path w="1306" h="1232" extrusionOk="0">
                  <a:moveTo>
                    <a:pt x="570" y="1"/>
                  </a:moveTo>
                  <a:lnTo>
                    <a:pt x="536" y="7"/>
                  </a:lnTo>
                  <a:lnTo>
                    <a:pt x="476" y="14"/>
                  </a:lnTo>
                  <a:cubicBezTo>
                    <a:pt x="449" y="14"/>
                    <a:pt x="422" y="27"/>
                    <a:pt x="396" y="41"/>
                  </a:cubicBezTo>
                  <a:cubicBezTo>
                    <a:pt x="335" y="54"/>
                    <a:pt x="289" y="88"/>
                    <a:pt x="248" y="121"/>
                  </a:cubicBezTo>
                  <a:cubicBezTo>
                    <a:pt x="208" y="148"/>
                    <a:pt x="175" y="195"/>
                    <a:pt x="141" y="228"/>
                  </a:cubicBezTo>
                  <a:cubicBezTo>
                    <a:pt x="121" y="268"/>
                    <a:pt x="95" y="308"/>
                    <a:pt x="74" y="355"/>
                  </a:cubicBezTo>
                  <a:cubicBezTo>
                    <a:pt x="41" y="436"/>
                    <a:pt x="21" y="516"/>
                    <a:pt x="14" y="596"/>
                  </a:cubicBezTo>
                  <a:cubicBezTo>
                    <a:pt x="1" y="670"/>
                    <a:pt x="1" y="743"/>
                    <a:pt x="1" y="810"/>
                  </a:cubicBezTo>
                  <a:cubicBezTo>
                    <a:pt x="8" y="937"/>
                    <a:pt x="28" y="1044"/>
                    <a:pt x="48" y="1118"/>
                  </a:cubicBezTo>
                  <a:cubicBezTo>
                    <a:pt x="68" y="1192"/>
                    <a:pt x="81" y="1232"/>
                    <a:pt x="81" y="1232"/>
                  </a:cubicBezTo>
                  <a:cubicBezTo>
                    <a:pt x="81" y="1232"/>
                    <a:pt x="88" y="1185"/>
                    <a:pt x="95" y="1111"/>
                  </a:cubicBezTo>
                  <a:cubicBezTo>
                    <a:pt x="108" y="1044"/>
                    <a:pt x="121" y="937"/>
                    <a:pt x="148" y="817"/>
                  </a:cubicBezTo>
                  <a:cubicBezTo>
                    <a:pt x="161" y="763"/>
                    <a:pt x="175" y="696"/>
                    <a:pt x="195" y="636"/>
                  </a:cubicBezTo>
                  <a:cubicBezTo>
                    <a:pt x="215" y="569"/>
                    <a:pt x="242" y="509"/>
                    <a:pt x="275" y="449"/>
                  </a:cubicBezTo>
                  <a:cubicBezTo>
                    <a:pt x="289" y="422"/>
                    <a:pt x="309" y="395"/>
                    <a:pt x="329" y="369"/>
                  </a:cubicBezTo>
                  <a:cubicBezTo>
                    <a:pt x="349" y="349"/>
                    <a:pt x="369" y="322"/>
                    <a:pt x="396" y="308"/>
                  </a:cubicBezTo>
                  <a:cubicBezTo>
                    <a:pt x="422" y="295"/>
                    <a:pt x="442" y="275"/>
                    <a:pt x="469" y="275"/>
                  </a:cubicBezTo>
                  <a:cubicBezTo>
                    <a:pt x="483" y="268"/>
                    <a:pt x="489" y="262"/>
                    <a:pt x="503" y="262"/>
                  </a:cubicBezTo>
                  <a:lnTo>
                    <a:pt x="563" y="255"/>
                  </a:lnTo>
                  <a:lnTo>
                    <a:pt x="596" y="248"/>
                  </a:lnTo>
                  <a:lnTo>
                    <a:pt x="610" y="248"/>
                  </a:lnTo>
                  <a:lnTo>
                    <a:pt x="663" y="255"/>
                  </a:lnTo>
                  <a:cubicBezTo>
                    <a:pt x="697" y="255"/>
                    <a:pt x="723" y="262"/>
                    <a:pt x="757" y="268"/>
                  </a:cubicBezTo>
                  <a:cubicBezTo>
                    <a:pt x="790" y="275"/>
                    <a:pt x="810" y="295"/>
                    <a:pt x="844" y="308"/>
                  </a:cubicBezTo>
                  <a:cubicBezTo>
                    <a:pt x="871" y="328"/>
                    <a:pt x="897" y="342"/>
                    <a:pt x="924" y="362"/>
                  </a:cubicBezTo>
                  <a:cubicBezTo>
                    <a:pt x="971" y="409"/>
                    <a:pt x="1018" y="456"/>
                    <a:pt x="1051" y="509"/>
                  </a:cubicBezTo>
                  <a:cubicBezTo>
                    <a:pt x="1085" y="563"/>
                    <a:pt x="1118" y="616"/>
                    <a:pt x="1138" y="670"/>
                  </a:cubicBezTo>
                  <a:cubicBezTo>
                    <a:pt x="1192" y="783"/>
                    <a:pt x="1225" y="877"/>
                    <a:pt x="1245" y="951"/>
                  </a:cubicBezTo>
                  <a:cubicBezTo>
                    <a:pt x="1272" y="1018"/>
                    <a:pt x="1285" y="1058"/>
                    <a:pt x="1285" y="1058"/>
                  </a:cubicBezTo>
                  <a:cubicBezTo>
                    <a:pt x="1285" y="1058"/>
                    <a:pt x="1292" y="1018"/>
                    <a:pt x="1299" y="944"/>
                  </a:cubicBezTo>
                  <a:cubicBezTo>
                    <a:pt x="1299" y="870"/>
                    <a:pt x="1306" y="757"/>
                    <a:pt x="1279" y="630"/>
                  </a:cubicBezTo>
                  <a:cubicBezTo>
                    <a:pt x="1265" y="563"/>
                    <a:pt x="1245" y="489"/>
                    <a:pt x="1212" y="422"/>
                  </a:cubicBezTo>
                  <a:cubicBezTo>
                    <a:pt x="1185" y="349"/>
                    <a:pt x="1138" y="275"/>
                    <a:pt x="1071" y="208"/>
                  </a:cubicBezTo>
                  <a:cubicBezTo>
                    <a:pt x="1045" y="168"/>
                    <a:pt x="1004" y="141"/>
                    <a:pt x="971" y="114"/>
                  </a:cubicBezTo>
                  <a:cubicBezTo>
                    <a:pt x="924" y="88"/>
                    <a:pt x="884" y="61"/>
                    <a:pt x="837" y="41"/>
                  </a:cubicBezTo>
                  <a:cubicBezTo>
                    <a:pt x="790" y="27"/>
                    <a:pt x="737" y="7"/>
                    <a:pt x="690" y="7"/>
                  </a:cubicBezTo>
                  <a:lnTo>
                    <a:pt x="61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2" name="Google Shape;4042;p42"/>
            <p:cNvSpPr/>
            <p:nvPr/>
          </p:nvSpPr>
          <p:spPr>
            <a:xfrm>
              <a:off x="6492920" y="2651918"/>
              <a:ext cx="115783" cy="108691"/>
            </a:xfrm>
            <a:custGeom>
              <a:avLst/>
              <a:gdLst/>
              <a:ahLst/>
              <a:cxnLst/>
              <a:rect l="l" t="t" r="r" b="b"/>
              <a:pathLst>
                <a:path w="1306" h="1226" extrusionOk="0">
                  <a:moveTo>
                    <a:pt x="536" y="1"/>
                  </a:moveTo>
                  <a:lnTo>
                    <a:pt x="476" y="14"/>
                  </a:lnTo>
                  <a:cubicBezTo>
                    <a:pt x="449" y="14"/>
                    <a:pt x="422" y="28"/>
                    <a:pt x="396" y="34"/>
                  </a:cubicBezTo>
                  <a:cubicBezTo>
                    <a:pt x="335" y="54"/>
                    <a:pt x="289" y="88"/>
                    <a:pt x="248" y="115"/>
                  </a:cubicBezTo>
                  <a:cubicBezTo>
                    <a:pt x="208" y="148"/>
                    <a:pt x="175" y="188"/>
                    <a:pt x="141" y="228"/>
                  </a:cubicBezTo>
                  <a:cubicBezTo>
                    <a:pt x="121" y="269"/>
                    <a:pt x="95" y="309"/>
                    <a:pt x="74" y="349"/>
                  </a:cubicBezTo>
                  <a:cubicBezTo>
                    <a:pt x="41" y="436"/>
                    <a:pt x="21" y="516"/>
                    <a:pt x="14" y="596"/>
                  </a:cubicBezTo>
                  <a:cubicBezTo>
                    <a:pt x="1" y="670"/>
                    <a:pt x="1" y="744"/>
                    <a:pt x="1" y="804"/>
                  </a:cubicBezTo>
                  <a:cubicBezTo>
                    <a:pt x="8" y="938"/>
                    <a:pt x="28" y="1045"/>
                    <a:pt x="48" y="1118"/>
                  </a:cubicBezTo>
                  <a:cubicBezTo>
                    <a:pt x="68" y="1185"/>
                    <a:pt x="81" y="1225"/>
                    <a:pt x="81" y="1225"/>
                  </a:cubicBezTo>
                  <a:cubicBezTo>
                    <a:pt x="81" y="1225"/>
                    <a:pt x="88" y="1185"/>
                    <a:pt x="95" y="1112"/>
                  </a:cubicBezTo>
                  <a:cubicBezTo>
                    <a:pt x="108" y="1038"/>
                    <a:pt x="121" y="938"/>
                    <a:pt x="148" y="817"/>
                  </a:cubicBezTo>
                  <a:cubicBezTo>
                    <a:pt x="161" y="757"/>
                    <a:pt x="175" y="697"/>
                    <a:pt x="195" y="630"/>
                  </a:cubicBezTo>
                  <a:cubicBezTo>
                    <a:pt x="215" y="570"/>
                    <a:pt x="242" y="509"/>
                    <a:pt x="275" y="449"/>
                  </a:cubicBezTo>
                  <a:cubicBezTo>
                    <a:pt x="289" y="416"/>
                    <a:pt x="309" y="396"/>
                    <a:pt x="329" y="369"/>
                  </a:cubicBezTo>
                  <a:cubicBezTo>
                    <a:pt x="355" y="349"/>
                    <a:pt x="369" y="322"/>
                    <a:pt x="396" y="309"/>
                  </a:cubicBezTo>
                  <a:cubicBezTo>
                    <a:pt x="422" y="295"/>
                    <a:pt x="442" y="275"/>
                    <a:pt x="469" y="269"/>
                  </a:cubicBezTo>
                  <a:cubicBezTo>
                    <a:pt x="483" y="269"/>
                    <a:pt x="489" y="262"/>
                    <a:pt x="503" y="255"/>
                  </a:cubicBezTo>
                  <a:lnTo>
                    <a:pt x="563" y="248"/>
                  </a:lnTo>
                  <a:lnTo>
                    <a:pt x="663" y="248"/>
                  </a:lnTo>
                  <a:cubicBezTo>
                    <a:pt x="697" y="248"/>
                    <a:pt x="723" y="262"/>
                    <a:pt x="757" y="269"/>
                  </a:cubicBezTo>
                  <a:cubicBezTo>
                    <a:pt x="790" y="275"/>
                    <a:pt x="810" y="295"/>
                    <a:pt x="844" y="302"/>
                  </a:cubicBezTo>
                  <a:cubicBezTo>
                    <a:pt x="871" y="322"/>
                    <a:pt x="897" y="335"/>
                    <a:pt x="924" y="362"/>
                  </a:cubicBezTo>
                  <a:cubicBezTo>
                    <a:pt x="971" y="402"/>
                    <a:pt x="1018" y="449"/>
                    <a:pt x="1051" y="509"/>
                  </a:cubicBezTo>
                  <a:cubicBezTo>
                    <a:pt x="1085" y="563"/>
                    <a:pt x="1118" y="616"/>
                    <a:pt x="1138" y="670"/>
                  </a:cubicBezTo>
                  <a:cubicBezTo>
                    <a:pt x="1192" y="777"/>
                    <a:pt x="1225" y="877"/>
                    <a:pt x="1245" y="944"/>
                  </a:cubicBezTo>
                  <a:cubicBezTo>
                    <a:pt x="1272" y="1018"/>
                    <a:pt x="1285" y="1058"/>
                    <a:pt x="1285" y="1058"/>
                  </a:cubicBezTo>
                  <a:cubicBezTo>
                    <a:pt x="1285" y="1058"/>
                    <a:pt x="1292" y="1018"/>
                    <a:pt x="1299" y="938"/>
                  </a:cubicBezTo>
                  <a:cubicBezTo>
                    <a:pt x="1299" y="864"/>
                    <a:pt x="1306" y="757"/>
                    <a:pt x="1279" y="630"/>
                  </a:cubicBezTo>
                  <a:cubicBezTo>
                    <a:pt x="1265" y="563"/>
                    <a:pt x="1245" y="489"/>
                    <a:pt x="1212" y="422"/>
                  </a:cubicBezTo>
                  <a:cubicBezTo>
                    <a:pt x="1185" y="349"/>
                    <a:pt x="1138" y="269"/>
                    <a:pt x="1078" y="202"/>
                  </a:cubicBezTo>
                  <a:cubicBezTo>
                    <a:pt x="1045" y="168"/>
                    <a:pt x="1004" y="141"/>
                    <a:pt x="971" y="108"/>
                  </a:cubicBezTo>
                  <a:cubicBezTo>
                    <a:pt x="924" y="88"/>
                    <a:pt x="884" y="54"/>
                    <a:pt x="837" y="41"/>
                  </a:cubicBezTo>
                  <a:cubicBezTo>
                    <a:pt x="790" y="28"/>
                    <a:pt x="737" y="8"/>
                    <a:pt x="690" y="8"/>
                  </a:cubicBezTo>
                  <a:lnTo>
                    <a:pt x="61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3" name="Google Shape;4043;p42"/>
            <p:cNvSpPr/>
            <p:nvPr/>
          </p:nvSpPr>
          <p:spPr>
            <a:xfrm>
              <a:off x="6665531" y="3080830"/>
              <a:ext cx="130589" cy="50001"/>
            </a:xfrm>
            <a:custGeom>
              <a:avLst/>
              <a:gdLst/>
              <a:ahLst/>
              <a:cxnLst/>
              <a:rect l="l" t="t" r="r" b="b"/>
              <a:pathLst>
                <a:path w="1473" h="564" extrusionOk="0">
                  <a:moveTo>
                    <a:pt x="1" y="0"/>
                  </a:moveTo>
                  <a:cubicBezTo>
                    <a:pt x="1" y="0"/>
                    <a:pt x="8" y="27"/>
                    <a:pt x="28" y="74"/>
                  </a:cubicBezTo>
                  <a:cubicBezTo>
                    <a:pt x="41" y="94"/>
                    <a:pt x="54" y="121"/>
                    <a:pt x="68" y="154"/>
                  </a:cubicBezTo>
                  <a:cubicBezTo>
                    <a:pt x="81" y="167"/>
                    <a:pt x="88" y="188"/>
                    <a:pt x="95" y="208"/>
                  </a:cubicBezTo>
                  <a:cubicBezTo>
                    <a:pt x="108" y="221"/>
                    <a:pt x="121" y="234"/>
                    <a:pt x="135" y="254"/>
                  </a:cubicBezTo>
                  <a:cubicBezTo>
                    <a:pt x="168" y="288"/>
                    <a:pt x="195" y="328"/>
                    <a:pt x="235" y="368"/>
                  </a:cubicBezTo>
                  <a:cubicBezTo>
                    <a:pt x="275" y="402"/>
                    <a:pt x="315" y="435"/>
                    <a:pt x="369" y="469"/>
                  </a:cubicBezTo>
                  <a:cubicBezTo>
                    <a:pt x="422" y="489"/>
                    <a:pt x="476" y="522"/>
                    <a:pt x="536" y="535"/>
                  </a:cubicBezTo>
                  <a:cubicBezTo>
                    <a:pt x="594" y="547"/>
                    <a:pt x="652" y="564"/>
                    <a:pt x="709" y="564"/>
                  </a:cubicBezTo>
                  <a:cubicBezTo>
                    <a:pt x="719" y="564"/>
                    <a:pt x="728" y="563"/>
                    <a:pt x="737" y="562"/>
                  </a:cubicBezTo>
                  <a:cubicBezTo>
                    <a:pt x="804" y="562"/>
                    <a:pt x="864" y="549"/>
                    <a:pt x="924" y="529"/>
                  </a:cubicBezTo>
                  <a:cubicBezTo>
                    <a:pt x="958" y="522"/>
                    <a:pt x="984" y="509"/>
                    <a:pt x="1011" y="495"/>
                  </a:cubicBezTo>
                  <a:cubicBezTo>
                    <a:pt x="1038" y="482"/>
                    <a:pt x="1071" y="469"/>
                    <a:pt x="1091" y="455"/>
                  </a:cubicBezTo>
                  <a:cubicBezTo>
                    <a:pt x="1145" y="422"/>
                    <a:pt x="1185" y="388"/>
                    <a:pt x="1225" y="355"/>
                  </a:cubicBezTo>
                  <a:cubicBezTo>
                    <a:pt x="1265" y="321"/>
                    <a:pt x="1292" y="281"/>
                    <a:pt x="1326" y="254"/>
                  </a:cubicBezTo>
                  <a:cubicBezTo>
                    <a:pt x="1439" y="114"/>
                    <a:pt x="1473" y="0"/>
                    <a:pt x="1473" y="0"/>
                  </a:cubicBezTo>
                  <a:lnTo>
                    <a:pt x="1473" y="0"/>
                  </a:lnTo>
                  <a:cubicBezTo>
                    <a:pt x="1473" y="0"/>
                    <a:pt x="1446" y="14"/>
                    <a:pt x="1406" y="40"/>
                  </a:cubicBezTo>
                  <a:cubicBezTo>
                    <a:pt x="1386" y="54"/>
                    <a:pt x="1359" y="67"/>
                    <a:pt x="1326" y="87"/>
                  </a:cubicBezTo>
                  <a:cubicBezTo>
                    <a:pt x="1299" y="107"/>
                    <a:pt x="1265" y="121"/>
                    <a:pt x="1232" y="141"/>
                  </a:cubicBezTo>
                  <a:cubicBezTo>
                    <a:pt x="1198" y="161"/>
                    <a:pt x="1158" y="188"/>
                    <a:pt x="1118" y="201"/>
                  </a:cubicBezTo>
                  <a:cubicBezTo>
                    <a:pt x="1078" y="221"/>
                    <a:pt x="1038" y="241"/>
                    <a:pt x="998" y="254"/>
                  </a:cubicBezTo>
                  <a:cubicBezTo>
                    <a:pt x="951" y="275"/>
                    <a:pt x="904" y="281"/>
                    <a:pt x="864" y="295"/>
                  </a:cubicBezTo>
                  <a:cubicBezTo>
                    <a:pt x="817" y="301"/>
                    <a:pt x="770" y="315"/>
                    <a:pt x="730" y="315"/>
                  </a:cubicBezTo>
                  <a:cubicBezTo>
                    <a:pt x="721" y="316"/>
                    <a:pt x="712" y="317"/>
                    <a:pt x="703" y="317"/>
                  </a:cubicBezTo>
                  <a:cubicBezTo>
                    <a:pt x="666" y="317"/>
                    <a:pt x="629" y="307"/>
                    <a:pt x="596" y="301"/>
                  </a:cubicBezTo>
                  <a:cubicBezTo>
                    <a:pt x="549" y="295"/>
                    <a:pt x="509" y="281"/>
                    <a:pt x="463" y="268"/>
                  </a:cubicBezTo>
                  <a:cubicBezTo>
                    <a:pt x="422" y="248"/>
                    <a:pt x="382" y="228"/>
                    <a:pt x="342" y="214"/>
                  </a:cubicBezTo>
                  <a:cubicBezTo>
                    <a:pt x="302" y="194"/>
                    <a:pt x="268" y="167"/>
                    <a:pt x="235" y="147"/>
                  </a:cubicBezTo>
                  <a:cubicBezTo>
                    <a:pt x="202" y="127"/>
                    <a:pt x="168" y="114"/>
                    <a:pt x="141" y="87"/>
                  </a:cubicBezTo>
                  <a:cubicBezTo>
                    <a:pt x="115" y="67"/>
                    <a:pt x="88" y="54"/>
                    <a:pt x="68" y="40"/>
                  </a:cubicBezTo>
                  <a:cubicBezTo>
                    <a:pt x="28" y="14"/>
                    <a:pt x="1" y="0"/>
                    <a:pt x="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44" name="Google Shape;4044;p42"/>
          <p:cNvGrpSpPr/>
          <p:nvPr/>
        </p:nvGrpSpPr>
        <p:grpSpPr>
          <a:xfrm>
            <a:off x="224497" y="1505509"/>
            <a:ext cx="1157549" cy="1462829"/>
            <a:chOff x="649088" y="1653750"/>
            <a:chExt cx="1157549" cy="1462829"/>
          </a:xfrm>
        </p:grpSpPr>
        <p:sp>
          <p:nvSpPr>
            <p:cNvPr id="4045" name="Google Shape;4045;p42"/>
            <p:cNvSpPr/>
            <p:nvPr/>
          </p:nvSpPr>
          <p:spPr>
            <a:xfrm>
              <a:off x="649088" y="1653750"/>
              <a:ext cx="1157549" cy="1462829"/>
            </a:xfrm>
            <a:custGeom>
              <a:avLst/>
              <a:gdLst/>
              <a:ahLst/>
              <a:cxnLst/>
              <a:rect l="l" t="t" r="r" b="b"/>
              <a:pathLst>
                <a:path w="24381" h="30811" extrusionOk="0">
                  <a:moveTo>
                    <a:pt x="5654" y="5614"/>
                  </a:moveTo>
                  <a:cubicBezTo>
                    <a:pt x="5660" y="5614"/>
                    <a:pt x="5667" y="5614"/>
                    <a:pt x="5674" y="5620"/>
                  </a:cubicBezTo>
                  <a:cubicBezTo>
                    <a:pt x="5674" y="5627"/>
                    <a:pt x="5680" y="5640"/>
                    <a:pt x="5680" y="5647"/>
                  </a:cubicBezTo>
                  <a:lnTo>
                    <a:pt x="5654" y="5614"/>
                  </a:lnTo>
                  <a:close/>
                  <a:moveTo>
                    <a:pt x="6557" y="0"/>
                  </a:moveTo>
                  <a:cubicBezTo>
                    <a:pt x="5774" y="0"/>
                    <a:pt x="5031" y="415"/>
                    <a:pt x="4349" y="1224"/>
                  </a:cubicBezTo>
                  <a:cubicBezTo>
                    <a:pt x="3446" y="2295"/>
                    <a:pt x="3479" y="3218"/>
                    <a:pt x="3673" y="3800"/>
                  </a:cubicBezTo>
                  <a:cubicBezTo>
                    <a:pt x="3680" y="3814"/>
                    <a:pt x="3680" y="3827"/>
                    <a:pt x="3687" y="3840"/>
                  </a:cubicBezTo>
                  <a:cubicBezTo>
                    <a:pt x="3506" y="3787"/>
                    <a:pt x="3319" y="3754"/>
                    <a:pt x="3118" y="3754"/>
                  </a:cubicBezTo>
                  <a:cubicBezTo>
                    <a:pt x="3051" y="3754"/>
                    <a:pt x="2984" y="3760"/>
                    <a:pt x="2911" y="3767"/>
                  </a:cubicBezTo>
                  <a:cubicBezTo>
                    <a:pt x="1940" y="3881"/>
                    <a:pt x="1124" y="4510"/>
                    <a:pt x="723" y="5453"/>
                  </a:cubicBezTo>
                  <a:cubicBezTo>
                    <a:pt x="0" y="7172"/>
                    <a:pt x="669" y="9574"/>
                    <a:pt x="2563" y="12043"/>
                  </a:cubicBezTo>
                  <a:cubicBezTo>
                    <a:pt x="3807" y="13676"/>
                    <a:pt x="5018" y="14840"/>
                    <a:pt x="6309" y="15636"/>
                  </a:cubicBezTo>
                  <a:cubicBezTo>
                    <a:pt x="5834" y="18935"/>
                    <a:pt x="5353" y="23190"/>
                    <a:pt x="5426" y="26314"/>
                  </a:cubicBezTo>
                  <a:lnTo>
                    <a:pt x="5426" y="26374"/>
                  </a:lnTo>
                  <a:cubicBezTo>
                    <a:pt x="5433" y="26488"/>
                    <a:pt x="5433" y="26595"/>
                    <a:pt x="5440" y="26709"/>
                  </a:cubicBezTo>
                  <a:lnTo>
                    <a:pt x="5440" y="26783"/>
                  </a:lnTo>
                  <a:cubicBezTo>
                    <a:pt x="5453" y="27037"/>
                    <a:pt x="5466" y="27278"/>
                    <a:pt x="5486" y="27512"/>
                  </a:cubicBezTo>
                  <a:lnTo>
                    <a:pt x="5493" y="27612"/>
                  </a:lnTo>
                  <a:cubicBezTo>
                    <a:pt x="5500" y="27699"/>
                    <a:pt x="5513" y="27786"/>
                    <a:pt x="5520" y="27866"/>
                  </a:cubicBezTo>
                  <a:lnTo>
                    <a:pt x="5533" y="27967"/>
                  </a:lnTo>
                  <a:cubicBezTo>
                    <a:pt x="5547" y="28081"/>
                    <a:pt x="5560" y="28194"/>
                    <a:pt x="5573" y="28301"/>
                  </a:cubicBezTo>
                  <a:cubicBezTo>
                    <a:pt x="5788" y="29827"/>
                    <a:pt x="6999" y="30810"/>
                    <a:pt x="8658" y="30810"/>
                  </a:cubicBezTo>
                  <a:cubicBezTo>
                    <a:pt x="9989" y="30810"/>
                    <a:pt x="11515" y="30135"/>
                    <a:pt x="11843" y="28837"/>
                  </a:cubicBezTo>
                  <a:cubicBezTo>
                    <a:pt x="11956" y="28395"/>
                    <a:pt x="12231" y="26415"/>
                    <a:pt x="12445" y="24795"/>
                  </a:cubicBezTo>
                  <a:lnTo>
                    <a:pt x="12471" y="24990"/>
                  </a:lnTo>
                  <a:lnTo>
                    <a:pt x="12632" y="26207"/>
                  </a:lnTo>
                  <a:lnTo>
                    <a:pt x="12699" y="26716"/>
                  </a:lnTo>
                  <a:cubicBezTo>
                    <a:pt x="12739" y="26963"/>
                    <a:pt x="12773" y="27204"/>
                    <a:pt x="12806" y="27425"/>
                  </a:cubicBezTo>
                  <a:cubicBezTo>
                    <a:pt x="12839" y="27686"/>
                    <a:pt x="12880" y="27927"/>
                    <a:pt x="12906" y="28127"/>
                  </a:cubicBezTo>
                  <a:cubicBezTo>
                    <a:pt x="12980" y="28576"/>
                    <a:pt x="13013" y="28736"/>
                    <a:pt x="13040" y="28837"/>
                  </a:cubicBezTo>
                  <a:cubicBezTo>
                    <a:pt x="13375" y="30148"/>
                    <a:pt x="14873" y="30777"/>
                    <a:pt x="16125" y="30810"/>
                  </a:cubicBezTo>
                  <a:lnTo>
                    <a:pt x="16232" y="30810"/>
                  </a:lnTo>
                  <a:cubicBezTo>
                    <a:pt x="17891" y="30810"/>
                    <a:pt x="19102" y="29827"/>
                    <a:pt x="19316" y="28301"/>
                  </a:cubicBezTo>
                  <a:cubicBezTo>
                    <a:pt x="19316" y="28295"/>
                    <a:pt x="19316" y="28288"/>
                    <a:pt x="19316" y="28281"/>
                  </a:cubicBezTo>
                  <a:cubicBezTo>
                    <a:pt x="19329" y="28181"/>
                    <a:pt x="19343" y="28074"/>
                    <a:pt x="19356" y="27967"/>
                  </a:cubicBezTo>
                  <a:lnTo>
                    <a:pt x="19370" y="27866"/>
                  </a:lnTo>
                  <a:cubicBezTo>
                    <a:pt x="19376" y="27780"/>
                    <a:pt x="19383" y="27699"/>
                    <a:pt x="19390" y="27606"/>
                  </a:cubicBezTo>
                  <a:lnTo>
                    <a:pt x="19403" y="27512"/>
                  </a:lnTo>
                  <a:cubicBezTo>
                    <a:pt x="19416" y="27284"/>
                    <a:pt x="19436" y="27037"/>
                    <a:pt x="19443" y="26783"/>
                  </a:cubicBezTo>
                  <a:lnTo>
                    <a:pt x="19450" y="26702"/>
                  </a:lnTo>
                  <a:cubicBezTo>
                    <a:pt x="19450" y="26595"/>
                    <a:pt x="19456" y="26488"/>
                    <a:pt x="19456" y="26381"/>
                  </a:cubicBezTo>
                  <a:lnTo>
                    <a:pt x="19463" y="26314"/>
                  </a:lnTo>
                  <a:cubicBezTo>
                    <a:pt x="19463" y="26047"/>
                    <a:pt x="19470" y="25766"/>
                    <a:pt x="19470" y="25478"/>
                  </a:cubicBezTo>
                  <a:cubicBezTo>
                    <a:pt x="19450" y="22353"/>
                    <a:pt x="18975" y="18379"/>
                    <a:pt x="18533" y="15328"/>
                  </a:cubicBezTo>
                  <a:cubicBezTo>
                    <a:pt x="19651" y="14552"/>
                    <a:pt x="20714" y="13488"/>
                    <a:pt x="21818" y="12043"/>
                  </a:cubicBezTo>
                  <a:cubicBezTo>
                    <a:pt x="23712" y="9574"/>
                    <a:pt x="24381" y="7172"/>
                    <a:pt x="23652" y="5453"/>
                  </a:cubicBezTo>
                  <a:cubicBezTo>
                    <a:pt x="23250" y="4510"/>
                    <a:pt x="22434" y="3881"/>
                    <a:pt x="21464" y="3767"/>
                  </a:cubicBezTo>
                  <a:cubicBezTo>
                    <a:pt x="21397" y="3760"/>
                    <a:pt x="21330" y="3754"/>
                    <a:pt x="21256" y="3754"/>
                  </a:cubicBezTo>
                  <a:cubicBezTo>
                    <a:pt x="21230" y="3754"/>
                    <a:pt x="21196" y="3754"/>
                    <a:pt x="21163" y="3760"/>
                  </a:cubicBezTo>
                  <a:cubicBezTo>
                    <a:pt x="21176" y="3733"/>
                    <a:pt x="21183" y="3713"/>
                    <a:pt x="21189" y="3693"/>
                  </a:cubicBezTo>
                  <a:cubicBezTo>
                    <a:pt x="21363" y="3125"/>
                    <a:pt x="21397" y="2241"/>
                    <a:pt x="20540" y="1224"/>
                  </a:cubicBezTo>
                  <a:cubicBezTo>
                    <a:pt x="19858" y="415"/>
                    <a:pt x="19109" y="0"/>
                    <a:pt x="18326" y="0"/>
                  </a:cubicBezTo>
                  <a:cubicBezTo>
                    <a:pt x="17898" y="0"/>
                    <a:pt x="17202" y="134"/>
                    <a:pt x="16573" y="836"/>
                  </a:cubicBezTo>
                  <a:cubicBezTo>
                    <a:pt x="15609" y="488"/>
                    <a:pt x="14238" y="161"/>
                    <a:pt x="12445" y="161"/>
                  </a:cubicBezTo>
                  <a:cubicBezTo>
                    <a:pt x="10652" y="161"/>
                    <a:pt x="9273" y="488"/>
                    <a:pt x="8310" y="836"/>
                  </a:cubicBezTo>
                  <a:cubicBezTo>
                    <a:pt x="7688" y="134"/>
                    <a:pt x="6992" y="0"/>
                    <a:pt x="6557" y="0"/>
                  </a:cubicBezTo>
                  <a:close/>
                </a:path>
              </a:pathLst>
            </a:custGeom>
            <a:solidFill>
              <a:schemeClr val="accent6"/>
            </a:solidFill>
            <a:ln>
              <a:noFill/>
            </a:ln>
            <a:effectLst>
              <a:outerShdw blurRad="57150" dist="19050" dir="5400000" algn="bl" rotWithShape="0">
                <a:schemeClr val="lt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6" name="Google Shape;4046;p42"/>
            <p:cNvSpPr/>
            <p:nvPr/>
          </p:nvSpPr>
          <p:spPr>
            <a:xfrm>
              <a:off x="822193" y="1717323"/>
              <a:ext cx="201779" cy="157530"/>
            </a:xfrm>
            <a:custGeom>
              <a:avLst/>
              <a:gdLst/>
              <a:ahLst/>
              <a:cxnLst/>
              <a:rect l="l" t="t" r="r" b="b"/>
              <a:pathLst>
                <a:path w="4250" h="3318" extrusionOk="0">
                  <a:moveTo>
                    <a:pt x="2912" y="0"/>
                  </a:moveTo>
                  <a:cubicBezTo>
                    <a:pt x="2581" y="0"/>
                    <a:pt x="2187" y="201"/>
                    <a:pt x="1727" y="749"/>
                  </a:cubicBezTo>
                  <a:cubicBezTo>
                    <a:pt x="1" y="2796"/>
                    <a:pt x="3593" y="3318"/>
                    <a:pt x="3593" y="3318"/>
                  </a:cubicBezTo>
                  <a:lnTo>
                    <a:pt x="4249" y="1505"/>
                  </a:lnTo>
                  <a:cubicBezTo>
                    <a:pt x="4249" y="1505"/>
                    <a:pt x="3818" y="0"/>
                    <a:pt x="291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7" name="Google Shape;4047;p42"/>
            <p:cNvSpPr/>
            <p:nvPr/>
          </p:nvSpPr>
          <p:spPr>
            <a:xfrm>
              <a:off x="914016" y="1762190"/>
              <a:ext cx="90540" cy="67560"/>
            </a:xfrm>
            <a:custGeom>
              <a:avLst/>
              <a:gdLst/>
              <a:ahLst/>
              <a:cxnLst/>
              <a:rect l="l" t="t" r="r" b="b"/>
              <a:pathLst>
                <a:path w="1907" h="1423" extrusionOk="0">
                  <a:moveTo>
                    <a:pt x="958" y="0"/>
                  </a:moveTo>
                  <a:cubicBezTo>
                    <a:pt x="822" y="0"/>
                    <a:pt x="687" y="71"/>
                    <a:pt x="562" y="252"/>
                  </a:cubicBezTo>
                  <a:cubicBezTo>
                    <a:pt x="0" y="1068"/>
                    <a:pt x="1064" y="1423"/>
                    <a:pt x="1064" y="1423"/>
                  </a:cubicBezTo>
                  <a:lnTo>
                    <a:pt x="1907" y="867"/>
                  </a:lnTo>
                  <a:cubicBezTo>
                    <a:pt x="1907" y="867"/>
                    <a:pt x="1433" y="0"/>
                    <a:pt x="95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8" name="Google Shape;4048;p42"/>
            <p:cNvSpPr/>
            <p:nvPr/>
          </p:nvSpPr>
          <p:spPr>
            <a:xfrm>
              <a:off x="1455599" y="1717323"/>
              <a:ext cx="202064" cy="157530"/>
            </a:xfrm>
            <a:custGeom>
              <a:avLst/>
              <a:gdLst/>
              <a:ahLst/>
              <a:cxnLst/>
              <a:rect l="l" t="t" r="r" b="b"/>
              <a:pathLst>
                <a:path w="4256" h="3318" extrusionOk="0">
                  <a:moveTo>
                    <a:pt x="1340" y="0"/>
                  </a:moveTo>
                  <a:cubicBezTo>
                    <a:pt x="431" y="0"/>
                    <a:pt x="1" y="1505"/>
                    <a:pt x="1" y="1505"/>
                  </a:cubicBezTo>
                  <a:lnTo>
                    <a:pt x="255" y="3318"/>
                  </a:lnTo>
                  <a:cubicBezTo>
                    <a:pt x="255" y="3318"/>
                    <a:pt x="4256" y="2796"/>
                    <a:pt x="2530" y="749"/>
                  </a:cubicBezTo>
                  <a:cubicBezTo>
                    <a:pt x="2068" y="201"/>
                    <a:pt x="1672" y="0"/>
                    <a:pt x="134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9" name="Google Shape;4049;p42"/>
            <p:cNvSpPr/>
            <p:nvPr/>
          </p:nvSpPr>
          <p:spPr>
            <a:xfrm>
              <a:off x="1474970" y="1762190"/>
              <a:ext cx="90587" cy="67560"/>
            </a:xfrm>
            <a:custGeom>
              <a:avLst/>
              <a:gdLst/>
              <a:ahLst/>
              <a:cxnLst/>
              <a:rect l="l" t="t" r="r" b="b"/>
              <a:pathLst>
                <a:path w="1908" h="1423" extrusionOk="0">
                  <a:moveTo>
                    <a:pt x="953" y="0"/>
                  </a:moveTo>
                  <a:cubicBezTo>
                    <a:pt x="479" y="0"/>
                    <a:pt x="1" y="867"/>
                    <a:pt x="1" y="867"/>
                  </a:cubicBezTo>
                  <a:lnTo>
                    <a:pt x="850" y="1423"/>
                  </a:lnTo>
                  <a:cubicBezTo>
                    <a:pt x="850" y="1423"/>
                    <a:pt x="1908" y="1068"/>
                    <a:pt x="1346" y="252"/>
                  </a:cubicBezTo>
                  <a:cubicBezTo>
                    <a:pt x="1222" y="71"/>
                    <a:pt x="1088" y="0"/>
                    <a:pt x="95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0" name="Google Shape;4050;p42"/>
            <p:cNvSpPr/>
            <p:nvPr/>
          </p:nvSpPr>
          <p:spPr>
            <a:xfrm>
              <a:off x="942598" y="1724872"/>
              <a:ext cx="594703" cy="1328373"/>
            </a:xfrm>
            <a:custGeom>
              <a:avLst/>
              <a:gdLst/>
              <a:ahLst/>
              <a:cxnLst/>
              <a:rect l="l" t="t" r="r" b="b"/>
              <a:pathLst>
                <a:path w="12526" h="27979" extrusionOk="0">
                  <a:moveTo>
                    <a:pt x="6263" y="1"/>
                  </a:moveTo>
                  <a:cubicBezTo>
                    <a:pt x="2590" y="1"/>
                    <a:pt x="462" y="1526"/>
                    <a:pt x="462" y="2209"/>
                  </a:cubicBezTo>
                  <a:cubicBezTo>
                    <a:pt x="462" y="2898"/>
                    <a:pt x="2262" y="9287"/>
                    <a:pt x="2262" y="9287"/>
                  </a:cubicBezTo>
                  <a:cubicBezTo>
                    <a:pt x="2262" y="9287"/>
                    <a:pt x="0" y="21478"/>
                    <a:pt x="716" y="26616"/>
                  </a:cubicBezTo>
                  <a:cubicBezTo>
                    <a:pt x="853" y="27605"/>
                    <a:pt x="1655" y="27978"/>
                    <a:pt x="2475" y="27978"/>
                  </a:cubicBezTo>
                  <a:cubicBezTo>
                    <a:pt x="3342" y="27978"/>
                    <a:pt x="4228" y="27561"/>
                    <a:pt x="4369" y="27011"/>
                  </a:cubicBezTo>
                  <a:cubicBezTo>
                    <a:pt x="4530" y="26375"/>
                    <a:pt x="5179" y="21243"/>
                    <a:pt x="5179" y="21243"/>
                  </a:cubicBezTo>
                  <a:lnTo>
                    <a:pt x="7347" y="21243"/>
                  </a:lnTo>
                  <a:cubicBezTo>
                    <a:pt x="7347" y="21243"/>
                    <a:pt x="7996" y="26375"/>
                    <a:pt x="8156" y="27011"/>
                  </a:cubicBezTo>
                  <a:cubicBezTo>
                    <a:pt x="8297" y="27561"/>
                    <a:pt x="9182" y="27978"/>
                    <a:pt x="10048" y="27978"/>
                  </a:cubicBezTo>
                  <a:cubicBezTo>
                    <a:pt x="10867" y="27978"/>
                    <a:pt x="11669" y="27605"/>
                    <a:pt x="11809" y="26616"/>
                  </a:cubicBezTo>
                  <a:cubicBezTo>
                    <a:pt x="12525" y="21478"/>
                    <a:pt x="10264" y="9287"/>
                    <a:pt x="10264" y="9287"/>
                  </a:cubicBezTo>
                  <a:cubicBezTo>
                    <a:pt x="10264" y="9287"/>
                    <a:pt x="12057" y="2898"/>
                    <a:pt x="12063" y="2209"/>
                  </a:cubicBezTo>
                  <a:cubicBezTo>
                    <a:pt x="12063" y="1526"/>
                    <a:pt x="9929" y="1"/>
                    <a:pt x="62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1" name="Google Shape;4051;p42"/>
            <p:cNvSpPr/>
            <p:nvPr/>
          </p:nvSpPr>
          <p:spPr>
            <a:xfrm>
              <a:off x="1070931" y="2001243"/>
              <a:ext cx="337707" cy="189388"/>
            </a:xfrm>
            <a:custGeom>
              <a:avLst/>
              <a:gdLst/>
              <a:ahLst/>
              <a:cxnLst/>
              <a:rect l="l" t="t" r="r" b="b"/>
              <a:pathLst>
                <a:path w="7113" h="3989" extrusionOk="0">
                  <a:moveTo>
                    <a:pt x="3560" y="1"/>
                  </a:moveTo>
                  <a:cubicBezTo>
                    <a:pt x="1994" y="1"/>
                    <a:pt x="0" y="3988"/>
                    <a:pt x="3560" y="3988"/>
                  </a:cubicBezTo>
                  <a:cubicBezTo>
                    <a:pt x="7112" y="3988"/>
                    <a:pt x="5125" y="1"/>
                    <a:pt x="356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2" name="Google Shape;4052;p42"/>
            <p:cNvSpPr/>
            <p:nvPr/>
          </p:nvSpPr>
          <p:spPr>
            <a:xfrm>
              <a:off x="692578" y="1895651"/>
              <a:ext cx="1070570" cy="506822"/>
            </a:xfrm>
            <a:custGeom>
              <a:avLst/>
              <a:gdLst/>
              <a:ahLst/>
              <a:cxnLst/>
              <a:rect l="l" t="t" r="r" b="b"/>
              <a:pathLst>
                <a:path w="22549" h="10675" extrusionOk="0">
                  <a:moveTo>
                    <a:pt x="2204" y="0"/>
                  </a:moveTo>
                  <a:cubicBezTo>
                    <a:pt x="2185" y="0"/>
                    <a:pt x="2167" y="1"/>
                    <a:pt x="2148" y="3"/>
                  </a:cubicBezTo>
                  <a:cubicBezTo>
                    <a:pt x="683" y="171"/>
                    <a:pt x="1" y="2606"/>
                    <a:pt x="2704" y="6139"/>
                  </a:cubicBezTo>
                  <a:cubicBezTo>
                    <a:pt x="5413" y="9671"/>
                    <a:pt x="7742" y="10675"/>
                    <a:pt x="11274" y="10675"/>
                  </a:cubicBezTo>
                  <a:cubicBezTo>
                    <a:pt x="14807" y="10675"/>
                    <a:pt x="17135" y="9671"/>
                    <a:pt x="19838" y="6139"/>
                  </a:cubicBezTo>
                  <a:cubicBezTo>
                    <a:pt x="22548" y="2606"/>
                    <a:pt x="21866" y="171"/>
                    <a:pt x="20394" y="3"/>
                  </a:cubicBezTo>
                  <a:cubicBezTo>
                    <a:pt x="20376" y="1"/>
                    <a:pt x="20357" y="0"/>
                    <a:pt x="20339" y="0"/>
                  </a:cubicBezTo>
                  <a:cubicBezTo>
                    <a:pt x="19156" y="0"/>
                    <a:pt x="17436" y="4378"/>
                    <a:pt x="15275" y="5570"/>
                  </a:cubicBezTo>
                  <a:cubicBezTo>
                    <a:pt x="13777" y="6400"/>
                    <a:pt x="11964" y="6674"/>
                    <a:pt x="11274" y="6674"/>
                  </a:cubicBezTo>
                  <a:cubicBezTo>
                    <a:pt x="10585" y="6674"/>
                    <a:pt x="8765" y="6400"/>
                    <a:pt x="7273" y="5570"/>
                  </a:cubicBezTo>
                  <a:cubicBezTo>
                    <a:pt x="5113" y="4378"/>
                    <a:pt x="3393" y="0"/>
                    <a:pt x="220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3" name="Google Shape;4053;p42"/>
            <p:cNvSpPr/>
            <p:nvPr/>
          </p:nvSpPr>
          <p:spPr>
            <a:xfrm>
              <a:off x="1605868" y="1988139"/>
              <a:ext cx="59869" cy="57590"/>
            </a:xfrm>
            <a:custGeom>
              <a:avLst/>
              <a:gdLst/>
              <a:ahLst/>
              <a:cxnLst/>
              <a:rect l="l" t="t" r="r" b="b"/>
              <a:pathLst>
                <a:path w="1261" h="1213" extrusionOk="0">
                  <a:moveTo>
                    <a:pt x="737" y="1"/>
                  </a:moveTo>
                  <a:cubicBezTo>
                    <a:pt x="596" y="1"/>
                    <a:pt x="445" y="48"/>
                    <a:pt x="315" y="143"/>
                  </a:cubicBezTo>
                  <a:cubicBezTo>
                    <a:pt x="154" y="257"/>
                    <a:pt x="34" y="444"/>
                    <a:pt x="14" y="645"/>
                  </a:cubicBezTo>
                  <a:cubicBezTo>
                    <a:pt x="0" y="845"/>
                    <a:pt x="101" y="1059"/>
                    <a:pt x="275" y="1153"/>
                  </a:cubicBezTo>
                  <a:cubicBezTo>
                    <a:pt x="353" y="1194"/>
                    <a:pt x="441" y="1212"/>
                    <a:pt x="528" y="1212"/>
                  </a:cubicBezTo>
                  <a:cubicBezTo>
                    <a:pt x="612" y="1212"/>
                    <a:pt x="695" y="1196"/>
                    <a:pt x="770" y="1166"/>
                  </a:cubicBezTo>
                  <a:cubicBezTo>
                    <a:pt x="1024" y="1066"/>
                    <a:pt x="1225" y="832"/>
                    <a:pt x="1238" y="564"/>
                  </a:cubicBezTo>
                  <a:cubicBezTo>
                    <a:pt x="1260" y="187"/>
                    <a:pt x="1017" y="1"/>
                    <a:pt x="7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4" name="Google Shape;4054;p42"/>
            <p:cNvSpPr/>
            <p:nvPr/>
          </p:nvSpPr>
          <p:spPr>
            <a:xfrm>
              <a:off x="1604586" y="1939806"/>
              <a:ext cx="34136" cy="31667"/>
            </a:xfrm>
            <a:custGeom>
              <a:avLst/>
              <a:gdLst/>
              <a:ahLst/>
              <a:cxnLst/>
              <a:rect l="l" t="t" r="r" b="b"/>
              <a:pathLst>
                <a:path w="719" h="667" extrusionOk="0">
                  <a:moveTo>
                    <a:pt x="338" y="0"/>
                  </a:moveTo>
                  <a:cubicBezTo>
                    <a:pt x="205" y="0"/>
                    <a:pt x="73" y="86"/>
                    <a:pt x="34" y="264"/>
                  </a:cubicBezTo>
                  <a:cubicBezTo>
                    <a:pt x="1" y="425"/>
                    <a:pt x="108" y="612"/>
                    <a:pt x="275" y="652"/>
                  </a:cubicBezTo>
                  <a:cubicBezTo>
                    <a:pt x="313" y="662"/>
                    <a:pt x="349" y="667"/>
                    <a:pt x="383" y="667"/>
                  </a:cubicBezTo>
                  <a:cubicBezTo>
                    <a:pt x="598" y="667"/>
                    <a:pt x="719" y="476"/>
                    <a:pt x="650" y="244"/>
                  </a:cubicBezTo>
                  <a:cubicBezTo>
                    <a:pt x="609" y="117"/>
                    <a:pt x="516" y="37"/>
                    <a:pt x="415" y="10"/>
                  </a:cubicBezTo>
                  <a:cubicBezTo>
                    <a:pt x="390" y="3"/>
                    <a:pt x="364" y="0"/>
                    <a:pt x="33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5" name="Google Shape;4055;p42"/>
            <p:cNvSpPr/>
            <p:nvPr/>
          </p:nvSpPr>
          <p:spPr>
            <a:xfrm>
              <a:off x="1645037" y="1942845"/>
              <a:ext cx="37127" cy="28914"/>
            </a:xfrm>
            <a:custGeom>
              <a:avLst/>
              <a:gdLst/>
              <a:ahLst/>
              <a:cxnLst/>
              <a:rect l="l" t="t" r="r" b="b"/>
              <a:pathLst>
                <a:path w="782" h="609" extrusionOk="0">
                  <a:moveTo>
                    <a:pt x="401" y="0"/>
                  </a:moveTo>
                  <a:cubicBezTo>
                    <a:pt x="292" y="0"/>
                    <a:pt x="181" y="55"/>
                    <a:pt x="125" y="153"/>
                  </a:cubicBezTo>
                  <a:cubicBezTo>
                    <a:pt x="0" y="376"/>
                    <a:pt x="167" y="608"/>
                    <a:pt x="374" y="608"/>
                  </a:cubicBezTo>
                  <a:cubicBezTo>
                    <a:pt x="421" y="608"/>
                    <a:pt x="471" y="596"/>
                    <a:pt x="520" y="568"/>
                  </a:cubicBezTo>
                  <a:cubicBezTo>
                    <a:pt x="728" y="455"/>
                    <a:pt x="781" y="194"/>
                    <a:pt x="574" y="53"/>
                  </a:cubicBezTo>
                  <a:cubicBezTo>
                    <a:pt x="523" y="17"/>
                    <a:pt x="463" y="0"/>
                    <a:pt x="4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6" name="Google Shape;4056;p42"/>
            <p:cNvSpPr/>
            <p:nvPr/>
          </p:nvSpPr>
          <p:spPr>
            <a:xfrm>
              <a:off x="1673856" y="1976791"/>
              <a:ext cx="22267" cy="21650"/>
            </a:xfrm>
            <a:custGeom>
              <a:avLst/>
              <a:gdLst/>
              <a:ahLst/>
              <a:cxnLst/>
              <a:rect l="l" t="t" r="r" b="b"/>
              <a:pathLst>
                <a:path w="469" h="456" extrusionOk="0">
                  <a:moveTo>
                    <a:pt x="231" y="0"/>
                  </a:moveTo>
                  <a:cubicBezTo>
                    <a:pt x="121" y="0"/>
                    <a:pt x="13" y="104"/>
                    <a:pt x="7" y="221"/>
                  </a:cubicBezTo>
                  <a:cubicBezTo>
                    <a:pt x="0" y="335"/>
                    <a:pt x="100" y="449"/>
                    <a:pt x="221" y="455"/>
                  </a:cubicBezTo>
                  <a:cubicBezTo>
                    <a:pt x="225" y="456"/>
                    <a:pt x="229" y="456"/>
                    <a:pt x="232" y="456"/>
                  </a:cubicBezTo>
                  <a:cubicBezTo>
                    <a:pt x="348" y="456"/>
                    <a:pt x="455" y="358"/>
                    <a:pt x="462" y="241"/>
                  </a:cubicBezTo>
                  <a:cubicBezTo>
                    <a:pt x="468" y="121"/>
                    <a:pt x="361" y="7"/>
                    <a:pt x="241" y="0"/>
                  </a:cubicBezTo>
                  <a:cubicBezTo>
                    <a:pt x="238" y="0"/>
                    <a:pt x="234" y="0"/>
                    <a:pt x="23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7" name="Google Shape;4057;p42"/>
            <p:cNvSpPr/>
            <p:nvPr/>
          </p:nvSpPr>
          <p:spPr>
            <a:xfrm>
              <a:off x="1059821" y="1866310"/>
              <a:ext cx="167121" cy="128996"/>
            </a:xfrm>
            <a:custGeom>
              <a:avLst/>
              <a:gdLst/>
              <a:ahLst/>
              <a:cxnLst/>
              <a:rect l="l" t="t" r="r" b="b"/>
              <a:pathLst>
                <a:path w="3520" h="2717" extrusionOk="0">
                  <a:moveTo>
                    <a:pt x="1875" y="0"/>
                  </a:moveTo>
                  <a:cubicBezTo>
                    <a:pt x="1796" y="0"/>
                    <a:pt x="1719" y="5"/>
                    <a:pt x="1646" y="12"/>
                  </a:cubicBezTo>
                  <a:cubicBezTo>
                    <a:pt x="1619" y="12"/>
                    <a:pt x="1586" y="19"/>
                    <a:pt x="1559" y="26"/>
                  </a:cubicBezTo>
                  <a:cubicBezTo>
                    <a:pt x="857" y="140"/>
                    <a:pt x="228" y="702"/>
                    <a:pt x="74" y="1404"/>
                  </a:cubicBezTo>
                  <a:cubicBezTo>
                    <a:pt x="0" y="1732"/>
                    <a:pt x="67" y="2093"/>
                    <a:pt x="295" y="2334"/>
                  </a:cubicBezTo>
                  <a:cubicBezTo>
                    <a:pt x="556" y="2604"/>
                    <a:pt x="981" y="2717"/>
                    <a:pt x="1393" y="2717"/>
                  </a:cubicBezTo>
                  <a:cubicBezTo>
                    <a:pt x="1635" y="2717"/>
                    <a:pt x="1872" y="2678"/>
                    <a:pt x="2068" y="2608"/>
                  </a:cubicBezTo>
                  <a:cubicBezTo>
                    <a:pt x="2783" y="2348"/>
                    <a:pt x="3519" y="1491"/>
                    <a:pt x="3198" y="688"/>
                  </a:cubicBezTo>
                  <a:cubicBezTo>
                    <a:pt x="3001" y="183"/>
                    <a:pt x="2395" y="0"/>
                    <a:pt x="187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8" name="Google Shape;4058;p42"/>
            <p:cNvSpPr/>
            <p:nvPr/>
          </p:nvSpPr>
          <p:spPr>
            <a:xfrm>
              <a:off x="1096000" y="1904340"/>
              <a:ext cx="80095" cy="46765"/>
            </a:xfrm>
            <a:custGeom>
              <a:avLst/>
              <a:gdLst/>
              <a:ahLst/>
              <a:cxnLst/>
              <a:rect l="l" t="t" r="r" b="b"/>
              <a:pathLst>
                <a:path w="1687" h="985" extrusionOk="0">
                  <a:moveTo>
                    <a:pt x="819" y="1"/>
                  </a:moveTo>
                  <a:cubicBezTo>
                    <a:pt x="659" y="1"/>
                    <a:pt x="512" y="49"/>
                    <a:pt x="402" y="115"/>
                  </a:cubicBezTo>
                  <a:cubicBezTo>
                    <a:pt x="262" y="202"/>
                    <a:pt x="168" y="309"/>
                    <a:pt x="115" y="409"/>
                  </a:cubicBezTo>
                  <a:cubicBezTo>
                    <a:pt x="1" y="623"/>
                    <a:pt x="28" y="770"/>
                    <a:pt x="74" y="777"/>
                  </a:cubicBezTo>
                  <a:cubicBezTo>
                    <a:pt x="79" y="779"/>
                    <a:pt x="84" y="780"/>
                    <a:pt x="89" y="780"/>
                  </a:cubicBezTo>
                  <a:cubicBezTo>
                    <a:pt x="143" y="780"/>
                    <a:pt x="221" y="691"/>
                    <a:pt x="349" y="630"/>
                  </a:cubicBezTo>
                  <a:cubicBezTo>
                    <a:pt x="455" y="572"/>
                    <a:pt x="602" y="526"/>
                    <a:pt x="742" y="526"/>
                  </a:cubicBezTo>
                  <a:cubicBezTo>
                    <a:pt x="779" y="526"/>
                    <a:pt x="816" y="529"/>
                    <a:pt x="851" y="536"/>
                  </a:cubicBezTo>
                  <a:cubicBezTo>
                    <a:pt x="1018" y="563"/>
                    <a:pt x="1178" y="677"/>
                    <a:pt x="1279" y="777"/>
                  </a:cubicBezTo>
                  <a:cubicBezTo>
                    <a:pt x="1379" y="884"/>
                    <a:pt x="1453" y="984"/>
                    <a:pt x="1526" y="984"/>
                  </a:cubicBezTo>
                  <a:cubicBezTo>
                    <a:pt x="1593" y="984"/>
                    <a:pt x="1687" y="844"/>
                    <a:pt x="1627" y="610"/>
                  </a:cubicBezTo>
                  <a:cubicBezTo>
                    <a:pt x="1573" y="382"/>
                    <a:pt x="1339" y="68"/>
                    <a:pt x="924" y="8"/>
                  </a:cubicBezTo>
                  <a:cubicBezTo>
                    <a:pt x="889" y="3"/>
                    <a:pt x="853" y="1"/>
                    <a:pt x="81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9" name="Google Shape;4059;p42"/>
            <p:cNvSpPr/>
            <p:nvPr/>
          </p:nvSpPr>
          <p:spPr>
            <a:xfrm>
              <a:off x="1047714" y="1803259"/>
              <a:ext cx="113804" cy="54979"/>
            </a:xfrm>
            <a:custGeom>
              <a:avLst/>
              <a:gdLst/>
              <a:ahLst/>
              <a:cxnLst/>
              <a:rect l="l" t="t" r="r" b="b"/>
              <a:pathLst>
                <a:path w="2397" h="1158" extrusionOk="0">
                  <a:moveTo>
                    <a:pt x="1922" y="0"/>
                  </a:moveTo>
                  <a:cubicBezTo>
                    <a:pt x="1830" y="0"/>
                    <a:pt x="1736" y="16"/>
                    <a:pt x="1647" y="36"/>
                  </a:cubicBezTo>
                  <a:cubicBezTo>
                    <a:pt x="1379" y="89"/>
                    <a:pt x="1" y="571"/>
                    <a:pt x="516" y="1033"/>
                  </a:cubicBezTo>
                  <a:cubicBezTo>
                    <a:pt x="615" y="1122"/>
                    <a:pt x="758" y="1158"/>
                    <a:pt x="919" y="1158"/>
                  </a:cubicBezTo>
                  <a:cubicBezTo>
                    <a:pt x="1335" y="1158"/>
                    <a:pt x="1875" y="921"/>
                    <a:pt x="2102" y="772"/>
                  </a:cubicBezTo>
                  <a:cubicBezTo>
                    <a:pt x="2249" y="671"/>
                    <a:pt x="2396" y="524"/>
                    <a:pt x="2383" y="344"/>
                  </a:cubicBezTo>
                  <a:cubicBezTo>
                    <a:pt x="2376" y="190"/>
                    <a:pt x="2242" y="69"/>
                    <a:pt x="2095" y="22"/>
                  </a:cubicBezTo>
                  <a:cubicBezTo>
                    <a:pt x="2040" y="7"/>
                    <a:pt x="1981" y="0"/>
                    <a:pt x="192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0" name="Google Shape;4060;p42"/>
            <p:cNvSpPr/>
            <p:nvPr/>
          </p:nvSpPr>
          <p:spPr>
            <a:xfrm>
              <a:off x="790003" y="1988139"/>
              <a:ext cx="59869" cy="57590"/>
            </a:xfrm>
            <a:custGeom>
              <a:avLst/>
              <a:gdLst/>
              <a:ahLst/>
              <a:cxnLst/>
              <a:rect l="l" t="t" r="r" b="b"/>
              <a:pathLst>
                <a:path w="1261" h="1213" extrusionOk="0">
                  <a:moveTo>
                    <a:pt x="519" y="1"/>
                  </a:moveTo>
                  <a:cubicBezTo>
                    <a:pt x="241" y="1"/>
                    <a:pt x="1" y="187"/>
                    <a:pt x="23" y="564"/>
                  </a:cubicBezTo>
                  <a:cubicBezTo>
                    <a:pt x="36" y="832"/>
                    <a:pt x="237" y="1066"/>
                    <a:pt x="485" y="1166"/>
                  </a:cubicBezTo>
                  <a:cubicBezTo>
                    <a:pt x="563" y="1196"/>
                    <a:pt x="648" y="1212"/>
                    <a:pt x="731" y="1212"/>
                  </a:cubicBezTo>
                  <a:cubicBezTo>
                    <a:pt x="818" y="1212"/>
                    <a:pt x="904" y="1194"/>
                    <a:pt x="980" y="1153"/>
                  </a:cubicBezTo>
                  <a:cubicBezTo>
                    <a:pt x="1160" y="1059"/>
                    <a:pt x="1261" y="845"/>
                    <a:pt x="1241" y="645"/>
                  </a:cubicBezTo>
                  <a:cubicBezTo>
                    <a:pt x="1227" y="444"/>
                    <a:pt x="1107" y="257"/>
                    <a:pt x="939" y="143"/>
                  </a:cubicBezTo>
                  <a:cubicBezTo>
                    <a:pt x="809" y="48"/>
                    <a:pt x="659" y="1"/>
                    <a:pt x="51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1" name="Google Shape;4061;p42"/>
            <p:cNvSpPr/>
            <p:nvPr/>
          </p:nvSpPr>
          <p:spPr>
            <a:xfrm>
              <a:off x="816970" y="1939806"/>
              <a:ext cx="34184" cy="31667"/>
            </a:xfrm>
            <a:custGeom>
              <a:avLst/>
              <a:gdLst/>
              <a:ahLst/>
              <a:cxnLst/>
              <a:rect l="l" t="t" r="r" b="b"/>
              <a:pathLst>
                <a:path w="720" h="667" extrusionOk="0">
                  <a:moveTo>
                    <a:pt x="382" y="0"/>
                  </a:moveTo>
                  <a:cubicBezTo>
                    <a:pt x="356" y="0"/>
                    <a:pt x="330" y="3"/>
                    <a:pt x="305" y="10"/>
                  </a:cubicBezTo>
                  <a:cubicBezTo>
                    <a:pt x="198" y="37"/>
                    <a:pt x="104" y="117"/>
                    <a:pt x="70" y="244"/>
                  </a:cubicBezTo>
                  <a:cubicBezTo>
                    <a:pt x="1" y="476"/>
                    <a:pt x="122" y="667"/>
                    <a:pt x="337" y="667"/>
                  </a:cubicBezTo>
                  <a:cubicBezTo>
                    <a:pt x="371" y="667"/>
                    <a:pt x="407" y="662"/>
                    <a:pt x="445" y="652"/>
                  </a:cubicBezTo>
                  <a:cubicBezTo>
                    <a:pt x="606" y="612"/>
                    <a:pt x="719" y="425"/>
                    <a:pt x="686" y="264"/>
                  </a:cubicBezTo>
                  <a:cubicBezTo>
                    <a:pt x="647" y="86"/>
                    <a:pt x="514" y="0"/>
                    <a:pt x="3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2" name="Google Shape;4062;p42"/>
            <p:cNvSpPr/>
            <p:nvPr/>
          </p:nvSpPr>
          <p:spPr>
            <a:xfrm>
              <a:off x="773575" y="1942845"/>
              <a:ext cx="36890" cy="28914"/>
            </a:xfrm>
            <a:custGeom>
              <a:avLst/>
              <a:gdLst/>
              <a:ahLst/>
              <a:cxnLst/>
              <a:rect l="l" t="t" r="r" b="b"/>
              <a:pathLst>
                <a:path w="777" h="609" extrusionOk="0">
                  <a:moveTo>
                    <a:pt x="379" y="0"/>
                  </a:moveTo>
                  <a:cubicBezTo>
                    <a:pt x="317" y="0"/>
                    <a:pt x="254" y="17"/>
                    <a:pt x="202" y="53"/>
                  </a:cubicBezTo>
                  <a:cubicBezTo>
                    <a:pt x="1" y="194"/>
                    <a:pt x="48" y="455"/>
                    <a:pt x="262" y="568"/>
                  </a:cubicBezTo>
                  <a:cubicBezTo>
                    <a:pt x="311" y="596"/>
                    <a:pt x="360" y="608"/>
                    <a:pt x="408" y="608"/>
                  </a:cubicBezTo>
                  <a:cubicBezTo>
                    <a:pt x="613" y="608"/>
                    <a:pt x="776" y="376"/>
                    <a:pt x="657" y="153"/>
                  </a:cubicBezTo>
                  <a:cubicBezTo>
                    <a:pt x="601" y="55"/>
                    <a:pt x="490" y="0"/>
                    <a:pt x="37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3" name="Google Shape;4063;p42"/>
            <p:cNvSpPr/>
            <p:nvPr/>
          </p:nvSpPr>
          <p:spPr>
            <a:xfrm>
              <a:off x="759617" y="1976791"/>
              <a:ext cx="22267" cy="21650"/>
            </a:xfrm>
            <a:custGeom>
              <a:avLst/>
              <a:gdLst/>
              <a:ahLst/>
              <a:cxnLst/>
              <a:rect l="l" t="t" r="r" b="b"/>
              <a:pathLst>
                <a:path w="469" h="456" extrusionOk="0">
                  <a:moveTo>
                    <a:pt x="232" y="0"/>
                  </a:moveTo>
                  <a:cubicBezTo>
                    <a:pt x="228" y="0"/>
                    <a:pt x="225" y="0"/>
                    <a:pt x="221" y="0"/>
                  </a:cubicBezTo>
                  <a:cubicBezTo>
                    <a:pt x="108" y="7"/>
                    <a:pt x="0" y="121"/>
                    <a:pt x="7" y="241"/>
                  </a:cubicBezTo>
                  <a:cubicBezTo>
                    <a:pt x="14" y="358"/>
                    <a:pt x="121" y="456"/>
                    <a:pt x="231" y="456"/>
                  </a:cubicBezTo>
                  <a:cubicBezTo>
                    <a:pt x="234" y="456"/>
                    <a:pt x="238" y="456"/>
                    <a:pt x="241" y="455"/>
                  </a:cubicBezTo>
                  <a:cubicBezTo>
                    <a:pt x="362" y="449"/>
                    <a:pt x="469" y="335"/>
                    <a:pt x="462" y="221"/>
                  </a:cubicBezTo>
                  <a:cubicBezTo>
                    <a:pt x="456" y="104"/>
                    <a:pt x="348" y="0"/>
                    <a:pt x="23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4" name="Google Shape;4064;p42"/>
            <p:cNvSpPr/>
            <p:nvPr/>
          </p:nvSpPr>
          <p:spPr>
            <a:xfrm>
              <a:off x="965150" y="2664323"/>
              <a:ext cx="223334" cy="388936"/>
            </a:xfrm>
            <a:custGeom>
              <a:avLst/>
              <a:gdLst/>
              <a:ahLst/>
              <a:cxnLst/>
              <a:rect l="l" t="t" r="r" b="b"/>
              <a:pathLst>
                <a:path w="4704" h="8192" extrusionOk="0">
                  <a:moveTo>
                    <a:pt x="935" y="1"/>
                  </a:moveTo>
                  <a:cubicBezTo>
                    <a:pt x="724" y="1"/>
                    <a:pt x="518" y="23"/>
                    <a:pt x="321" y="72"/>
                  </a:cubicBezTo>
                  <a:cubicBezTo>
                    <a:pt x="94" y="2634"/>
                    <a:pt x="0" y="5123"/>
                    <a:pt x="241" y="6829"/>
                  </a:cubicBezTo>
                  <a:cubicBezTo>
                    <a:pt x="378" y="7818"/>
                    <a:pt x="1180" y="8191"/>
                    <a:pt x="2000" y="8191"/>
                  </a:cubicBezTo>
                  <a:cubicBezTo>
                    <a:pt x="2867" y="8191"/>
                    <a:pt x="3753" y="7774"/>
                    <a:pt x="3894" y="7224"/>
                  </a:cubicBezTo>
                  <a:cubicBezTo>
                    <a:pt x="4055" y="6588"/>
                    <a:pt x="4704" y="1456"/>
                    <a:pt x="4704" y="1456"/>
                  </a:cubicBezTo>
                  <a:cubicBezTo>
                    <a:pt x="4704" y="1456"/>
                    <a:pt x="2659" y="1"/>
                    <a:pt x="93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5" name="Google Shape;4065;p42"/>
            <p:cNvSpPr/>
            <p:nvPr/>
          </p:nvSpPr>
          <p:spPr>
            <a:xfrm>
              <a:off x="1252962" y="1866310"/>
              <a:ext cx="166788" cy="128996"/>
            </a:xfrm>
            <a:custGeom>
              <a:avLst/>
              <a:gdLst/>
              <a:ahLst/>
              <a:cxnLst/>
              <a:rect l="l" t="t" r="r" b="b"/>
              <a:pathLst>
                <a:path w="3513" h="2717" extrusionOk="0">
                  <a:moveTo>
                    <a:pt x="1639" y="0"/>
                  </a:moveTo>
                  <a:cubicBezTo>
                    <a:pt x="1123" y="0"/>
                    <a:pt x="512" y="183"/>
                    <a:pt x="314" y="688"/>
                  </a:cubicBezTo>
                  <a:cubicBezTo>
                    <a:pt x="0" y="1491"/>
                    <a:pt x="729" y="2348"/>
                    <a:pt x="1452" y="2608"/>
                  </a:cubicBezTo>
                  <a:cubicBezTo>
                    <a:pt x="1648" y="2678"/>
                    <a:pt x="1884" y="2717"/>
                    <a:pt x="2125" y="2717"/>
                  </a:cubicBezTo>
                  <a:cubicBezTo>
                    <a:pt x="2535" y="2717"/>
                    <a:pt x="2959" y="2604"/>
                    <a:pt x="3225" y="2334"/>
                  </a:cubicBezTo>
                  <a:cubicBezTo>
                    <a:pt x="3452" y="2093"/>
                    <a:pt x="3513" y="1732"/>
                    <a:pt x="3439" y="1404"/>
                  </a:cubicBezTo>
                  <a:cubicBezTo>
                    <a:pt x="3285" y="702"/>
                    <a:pt x="2663" y="140"/>
                    <a:pt x="1960" y="26"/>
                  </a:cubicBezTo>
                  <a:cubicBezTo>
                    <a:pt x="1927" y="19"/>
                    <a:pt x="1900" y="12"/>
                    <a:pt x="1867" y="12"/>
                  </a:cubicBezTo>
                  <a:cubicBezTo>
                    <a:pt x="1794" y="5"/>
                    <a:pt x="1718" y="0"/>
                    <a:pt x="163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6" name="Google Shape;4066;p42"/>
            <p:cNvSpPr/>
            <p:nvPr/>
          </p:nvSpPr>
          <p:spPr>
            <a:xfrm>
              <a:off x="1303432" y="1904340"/>
              <a:ext cx="80427" cy="46765"/>
            </a:xfrm>
            <a:custGeom>
              <a:avLst/>
              <a:gdLst/>
              <a:ahLst/>
              <a:cxnLst/>
              <a:rect l="l" t="t" r="r" b="b"/>
              <a:pathLst>
                <a:path w="1694" h="985" extrusionOk="0">
                  <a:moveTo>
                    <a:pt x="871" y="1"/>
                  </a:moveTo>
                  <a:cubicBezTo>
                    <a:pt x="836" y="1"/>
                    <a:pt x="800" y="3"/>
                    <a:pt x="764" y="8"/>
                  </a:cubicBezTo>
                  <a:cubicBezTo>
                    <a:pt x="355" y="68"/>
                    <a:pt x="121" y="382"/>
                    <a:pt x="68" y="610"/>
                  </a:cubicBezTo>
                  <a:cubicBezTo>
                    <a:pt x="1" y="844"/>
                    <a:pt x="95" y="984"/>
                    <a:pt x="161" y="984"/>
                  </a:cubicBezTo>
                  <a:cubicBezTo>
                    <a:pt x="242" y="984"/>
                    <a:pt x="309" y="884"/>
                    <a:pt x="416" y="777"/>
                  </a:cubicBezTo>
                  <a:cubicBezTo>
                    <a:pt x="516" y="677"/>
                    <a:pt x="677" y="563"/>
                    <a:pt x="844" y="536"/>
                  </a:cubicBezTo>
                  <a:cubicBezTo>
                    <a:pt x="877" y="529"/>
                    <a:pt x="913" y="526"/>
                    <a:pt x="949" y="526"/>
                  </a:cubicBezTo>
                  <a:cubicBezTo>
                    <a:pt x="1086" y="526"/>
                    <a:pt x="1235" y="572"/>
                    <a:pt x="1346" y="630"/>
                  </a:cubicBezTo>
                  <a:cubicBezTo>
                    <a:pt x="1474" y="691"/>
                    <a:pt x="1546" y="780"/>
                    <a:pt x="1599" y="780"/>
                  </a:cubicBezTo>
                  <a:cubicBezTo>
                    <a:pt x="1604" y="780"/>
                    <a:pt x="1609" y="779"/>
                    <a:pt x="1613" y="777"/>
                  </a:cubicBezTo>
                  <a:cubicBezTo>
                    <a:pt x="1660" y="770"/>
                    <a:pt x="1694" y="623"/>
                    <a:pt x="1580" y="409"/>
                  </a:cubicBezTo>
                  <a:cubicBezTo>
                    <a:pt x="1526" y="309"/>
                    <a:pt x="1433" y="202"/>
                    <a:pt x="1292" y="115"/>
                  </a:cubicBezTo>
                  <a:cubicBezTo>
                    <a:pt x="1177" y="49"/>
                    <a:pt x="1034" y="1"/>
                    <a:pt x="87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7" name="Google Shape;4067;p42"/>
            <p:cNvSpPr/>
            <p:nvPr/>
          </p:nvSpPr>
          <p:spPr>
            <a:xfrm>
              <a:off x="1318387" y="1803259"/>
              <a:ext cx="113756" cy="54979"/>
            </a:xfrm>
            <a:custGeom>
              <a:avLst/>
              <a:gdLst/>
              <a:ahLst/>
              <a:cxnLst/>
              <a:rect l="l" t="t" r="r" b="b"/>
              <a:pathLst>
                <a:path w="2396" h="1158" extrusionOk="0">
                  <a:moveTo>
                    <a:pt x="471" y="0"/>
                  </a:moveTo>
                  <a:cubicBezTo>
                    <a:pt x="412" y="0"/>
                    <a:pt x="353" y="7"/>
                    <a:pt x="295" y="22"/>
                  </a:cubicBezTo>
                  <a:cubicBezTo>
                    <a:pt x="154" y="69"/>
                    <a:pt x="20" y="190"/>
                    <a:pt x="7" y="344"/>
                  </a:cubicBezTo>
                  <a:cubicBezTo>
                    <a:pt x="0" y="524"/>
                    <a:pt x="147" y="671"/>
                    <a:pt x="295" y="772"/>
                  </a:cubicBezTo>
                  <a:cubicBezTo>
                    <a:pt x="521" y="921"/>
                    <a:pt x="1061" y="1158"/>
                    <a:pt x="1477" y="1158"/>
                  </a:cubicBezTo>
                  <a:cubicBezTo>
                    <a:pt x="1639" y="1158"/>
                    <a:pt x="1781" y="1122"/>
                    <a:pt x="1880" y="1033"/>
                  </a:cubicBezTo>
                  <a:cubicBezTo>
                    <a:pt x="2396" y="571"/>
                    <a:pt x="1017" y="89"/>
                    <a:pt x="750" y="36"/>
                  </a:cubicBezTo>
                  <a:cubicBezTo>
                    <a:pt x="656" y="16"/>
                    <a:pt x="563" y="0"/>
                    <a:pt x="4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8" name="Google Shape;4068;p42"/>
            <p:cNvSpPr/>
            <p:nvPr/>
          </p:nvSpPr>
          <p:spPr>
            <a:xfrm>
              <a:off x="1291372" y="2664323"/>
              <a:ext cx="223049" cy="388936"/>
            </a:xfrm>
            <a:custGeom>
              <a:avLst/>
              <a:gdLst/>
              <a:ahLst/>
              <a:cxnLst/>
              <a:rect l="l" t="t" r="r" b="b"/>
              <a:pathLst>
                <a:path w="4698" h="8192" extrusionOk="0">
                  <a:moveTo>
                    <a:pt x="3769" y="1"/>
                  </a:moveTo>
                  <a:cubicBezTo>
                    <a:pt x="2046" y="1"/>
                    <a:pt x="1" y="1456"/>
                    <a:pt x="1" y="1456"/>
                  </a:cubicBezTo>
                  <a:cubicBezTo>
                    <a:pt x="1" y="1456"/>
                    <a:pt x="650" y="6588"/>
                    <a:pt x="810" y="7224"/>
                  </a:cubicBezTo>
                  <a:cubicBezTo>
                    <a:pt x="951" y="7774"/>
                    <a:pt x="1836" y="8191"/>
                    <a:pt x="2702" y="8191"/>
                  </a:cubicBezTo>
                  <a:cubicBezTo>
                    <a:pt x="3521" y="8191"/>
                    <a:pt x="4323" y="7818"/>
                    <a:pt x="4463" y="6829"/>
                  </a:cubicBezTo>
                  <a:cubicBezTo>
                    <a:pt x="4697" y="5123"/>
                    <a:pt x="4610" y="2634"/>
                    <a:pt x="4383" y="72"/>
                  </a:cubicBezTo>
                  <a:cubicBezTo>
                    <a:pt x="4186" y="23"/>
                    <a:pt x="3980" y="1"/>
                    <a:pt x="37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9" name="Google Shape;4069;p42"/>
            <p:cNvSpPr/>
            <p:nvPr/>
          </p:nvSpPr>
          <p:spPr>
            <a:xfrm>
              <a:off x="1147798" y="2001243"/>
              <a:ext cx="184260" cy="61056"/>
            </a:xfrm>
            <a:custGeom>
              <a:avLst/>
              <a:gdLst/>
              <a:ahLst/>
              <a:cxnLst/>
              <a:rect l="l" t="t" r="r" b="b"/>
              <a:pathLst>
                <a:path w="3881" h="1286" extrusionOk="0">
                  <a:moveTo>
                    <a:pt x="1941" y="1"/>
                  </a:moveTo>
                  <a:cubicBezTo>
                    <a:pt x="0" y="1"/>
                    <a:pt x="1084" y="1285"/>
                    <a:pt x="1941" y="1285"/>
                  </a:cubicBezTo>
                  <a:cubicBezTo>
                    <a:pt x="2790" y="1285"/>
                    <a:pt x="3881" y="1"/>
                    <a:pt x="194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0" name="Google Shape;4070;p42"/>
            <p:cNvSpPr/>
            <p:nvPr/>
          </p:nvSpPr>
          <p:spPr>
            <a:xfrm>
              <a:off x="1150647" y="2055843"/>
              <a:ext cx="180462" cy="51845"/>
            </a:xfrm>
            <a:custGeom>
              <a:avLst/>
              <a:gdLst/>
              <a:ahLst/>
              <a:cxnLst/>
              <a:rect l="l" t="t" r="r" b="b"/>
              <a:pathLst>
                <a:path w="3801" h="1092" extrusionOk="0">
                  <a:moveTo>
                    <a:pt x="34" y="0"/>
                  </a:moveTo>
                  <a:cubicBezTo>
                    <a:pt x="32" y="0"/>
                    <a:pt x="29" y="1"/>
                    <a:pt x="27" y="1"/>
                  </a:cubicBezTo>
                  <a:cubicBezTo>
                    <a:pt x="7" y="8"/>
                    <a:pt x="1" y="75"/>
                    <a:pt x="41" y="189"/>
                  </a:cubicBezTo>
                  <a:cubicBezTo>
                    <a:pt x="74" y="296"/>
                    <a:pt x="161" y="456"/>
                    <a:pt x="322" y="597"/>
                  </a:cubicBezTo>
                  <a:cubicBezTo>
                    <a:pt x="636" y="885"/>
                    <a:pt x="1205" y="1085"/>
                    <a:pt x="1827" y="1092"/>
                  </a:cubicBezTo>
                  <a:cubicBezTo>
                    <a:pt x="2463" y="1092"/>
                    <a:pt x="3011" y="864"/>
                    <a:pt x="3339" y="630"/>
                  </a:cubicBezTo>
                  <a:cubicBezTo>
                    <a:pt x="3674" y="396"/>
                    <a:pt x="3801" y="175"/>
                    <a:pt x="3761" y="129"/>
                  </a:cubicBezTo>
                  <a:cubicBezTo>
                    <a:pt x="3753" y="120"/>
                    <a:pt x="3742" y="116"/>
                    <a:pt x="3727" y="116"/>
                  </a:cubicBezTo>
                  <a:cubicBezTo>
                    <a:pt x="3646" y="116"/>
                    <a:pt x="3459" y="225"/>
                    <a:pt x="3172" y="343"/>
                  </a:cubicBezTo>
                  <a:cubicBezTo>
                    <a:pt x="2844" y="483"/>
                    <a:pt x="2362" y="630"/>
                    <a:pt x="1827" y="644"/>
                  </a:cubicBezTo>
                  <a:cubicBezTo>
                    <a:pt x="1813" y="644"/>
                    <a:pt x="1798" y="644"/>
                    <a:pt x="1784" y="644"/>
                  </a:cubicBezTo>
                  <a:cubicBezTo>
                    <a:pt x="1259" y="644"/>
                    <a:pt x="782" y="526"/>
                    <a:pt x="489" y="363"/>
                  </a:cubicBezTo>
                  <a:cubicBezTo>
                    <a:pt x="194" y="209"/>
                    <a:pt x="84" y="0"/>
                    <a:pt x="3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 name="Rectángulo 3"/>
          <p:cNvSpPr/>
          <p:nvPr/>
        </p:nvSpPr>
        <p:spPr>
          <a:xfrm>
            <a:off x="1321034" y="1066351"/>
            <a:ext cx="6203977" cy="3108543"/>
          </a:xfrm>
          <a:prstGeom prst="rect">
            <a:avLst/>
          </a:prstGeom>
        </p:spPr>
        <p:txBody>
          <a:bodyPr wrap="square">
            <a:spAutoFit/>
          </a:bodyPr>
          <a:lstStyle/>
          <a:p>
            <a:pPr algn="ctr" fontAlgn="base"/>
            <a:r>
              <a:rPr lang="es-MX" sz="3600" b="1" dirty="0">
                <a:solidFill>
                  <a:srgbClr val="E87C35"/>
                </a:solidFill>
                <a:latin typeface="+mn-lt"/>
              </a:rPr>
              <a:t>Acento</a:t>
            </a:r>
          </a:p>
          <a:p>
            <a:pPr algn="ctr" fontAlgn="base"/>
            <a:r>
              <a:rPr lang="es-MX" sz="2000" dirty="0" smtClean="0">
                <a:latin typeface="+mn-lt"/>
              </a:rPr>
              <a:t>Es </a:t>
            </a:r>
            <a:r>
              <a:rPr lang="es-MX" sz="2000" dirty="0">
                <a:latin typeface="+mn-lt"/>
              </a:rPr>
              <a:t>un especial énfasis o relieve que se aplica en un determinado pulso. La acentuación musical se suele percibir auditivamente como una sensación de apoyo o de descarga de energía. Contribuye a la articulación y la prosodia de la interpretación de una frase musical. La combinación de pulsos y acentos da lugar a la organización métrica de los diversos compases.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689651" y="958131"/>
            <a:ext cx="5685183" cy="3170099"/>
          </a:xfrm>
          <a:prstGeom prst="rect">
            <a:avLst/>
          </a:prstGeom>
        </p:spPr>
        <p:txBody>
          <a:bodyPr wrap="square">
            <a:spAutoFit/>
          </a:bodyPr>
          <a:lstStyle/>
          <a:p>
            <a:pPr algn="ctr" fontAlgn="base"/>
            <a:r>
              <a:rPr lang="es-MX" sz="4000" b="1" dirty="0">
                <a:solidFill>
                  <a:srgbClr val="E87C35"/>
                </a:solidFill>
                <a:latin typeface="+mn-lt"/>
              </a:rPr>
              <a:t>Compás</a:t>
            </a:r>
          </a:p>
          <a:p>
            <a:pPr algn="ctr" fontAlgn="base"/>
            <a:r>
              <a:rPr lang="es-MX" sz="2000" dirty="0" smtClean="0">
                <a:latin typeface="+mn-lt"/>
              </a:rPr>
              <a:t>Es </a:t>
            </a:r>
            <a:r>
              <a:rPr lang="es-MX" sz="2000" dirty="0">
                <a:latin typeface="+mn-lt"/>
              </a:rPr>
              <a:t>la entidad métrica musical compuesta por varios pulsos o tiempos que se organizan en grupos, en los que se da una contraposición entre partes acentuadas y átonas, fuertes y débiles. Los compases se pueden clasificar atendiendo a diferentes criterios. En función del número de tiempos que los forman surgen los compases binarios, ternarios y cuaternarios. </a:t>
            </a:r>
          </a:p>
        </p:txBody>
      </p:sp>
    </p:spTree>
    <p:extLst>
      <p:ext uri="{BB962C8B-B14F-4D97-AF65-F5344CB8AC3E}">
        <p14:creationId xmlns:p14="http://schemas.microsoft.com/office/powerpoint/2010/main" val="197959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894522" y="674722"/>
            <a:ext cx="7364896" cy="3354765"/>
          </a:xfrm>
          <a:prstGeom prst="rect">
            <a:avLst/>
          </a:prstGeom>
        </p:spPr>
        <p:txBody>
          <a:bodyPr wrap="square">
            <a:spAutoFit/>
          </a:bodyPr>
          <a:lstStyle/>
          <a:p>
            <a:pPr algn="ctr" fontAlgn="base"/>
            <a:r>
              <a:rPr lang="es-MX" sz="3200" b="1" dirty="0">
                <a:solidFill>
                  <a:srgbClr val="E87C35"/>
                </a:solidFill>
                <a:latin typeface="+mn-lt"/>
              </a:rPr>
              <a:t>¿Qué es la motricidad fina?</a:t>
            </a:r>
            <a:r>
              <a:rPr lang="es-MX" sz="2000" b="1" dirty="0">
                <a:solidFill>
                  <a:srgbClr val="E87C35"/>
                </a:solidFill>
                <a:latin typeface="+mn-lt"/>
              </a:rPr>
              <a:t/>
            </a:r>
            <a:br>
              <a:rPr lang="es-MX" sz="2000" b="1" dirty="0">
                <a:solidFill>
                  <a:srgbClr val="E87C35"/>
                </a:solidFill>
                <a:latin typeface="+mn-lt"/>
              </a:rPr>
            </a:br>
            <a:r>
              <a:rPr lang="es-MX" sz="2000" dirty="0">
                <a:latin typeface="+mn-lt"/>
              </a:rPr>
              <a:t/>
            </a:r>
            <a:br>
              <a:rPr lang="es-MX" sz="2000" dirty="0">
                <a:latin typeface="+mn-lt"/>
              </a:rPr>
            </a:br>
            <a:r>
              <a:rPr lang="es-MX" sz="2000" dirty="0">
                <a:latin typeface="+mn-lt"/>
              </a:rPr>
              <a:t>Por otro lado, la motricidad fina hace referencia a la coordinación de músculos, huesos y nervios para hacer movimientos más pequeños y precisos.</a:t>
            </a:r>
          </a:p>
          <a:p>
            <a:pPr algn="ctr" fontAlgn="base"/>
            <a:r>
              <a:rPr lang="es-MX" sz="2000" dirty="0">
                <a:latin typeface="+mn-lt"/>
              </a:rPr>
              <a:t> </a:t>
            </a:r>
          </a:p>
          <a:p>
            <a:pPr algn="ctr" fontAlgn="base"/>
            <a:r>
              <a:rPr lang="es-MX" sz="2000" dirty="0">
                <a:latin typeface="+mn-lt"/>
              </a:rPr>
              <a:t>Algunos especialistas indican que el desarrollo de la motricidad fina inicia a partir de los 2 y 4 meses, cuando tu bebé comienza con la coordinación manos-ojos; mientras que a los 5 meses ya tiene la capacidad de tomar objetos con sus manos.</a:t>
            </a:r>
          </a:p>
        </p:txBody>
      </p:sp>
    </p:spTree>
    <p:extLst>
      <p:ext uri="{BB962C8B-B14F-4D97-AF65-F5344CB8AC3E}">
        <p14:creationId xmlns:p14="http://schemas.microsoft.com/office/powerpoint/2010/main" val="54102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381539" y="763795"/>
            <a:ext cx="6470375" cy="3970318"/>
          </a:xfrm>
          <a:prstGeom prst="rect">
            <a:avLst/>
          </a:prstGeom>
        </p:spPr>
        <p:txBody>
          <a:bodyPr wrap="square">
            <a:spAutoFit/>
          </a:bodyPr>
          <a:lstStyle/>
          <a:p>
            <a:pPr algn="ctr" fontAlgn="base"/>
            <a:r>
              <a:rPr lang="es-MX" sz="3200" b="1" dirty="0">
                <a:solidFill>
                  <a:srgbClr val="E87C35"/>
                </a:solidFill>
                <a:latin typeface="+mn-lt"/>
              </a:rPr>
              <a:t>¿</a:t>
            </a:r>
            <a:r>
              <a:rPr lang="es-MX" sz="3200" b="1" dirty="0" smtClean="0">
                <a:solidFill>
                  <a:srgbClr val="E87C35"/>
                </a:solidFill>
                <a:latin typeface="+mn-lt"/>
              </a:rPr>
              <a:t>Qué </a:t>
            </a:r>
            <a:r>
              <a:rPr lang="es-MX" sz="3200" b="1" dirty="0">
                <a:solidFill>
                  <a:srgbClr val="E87C35"/>
                </a:solidFill>
                <a:latin typeface="+mn-lt"/>
              </a:rPr>
              <a:t>es la motricidad gruesa</a:t>
            </a:r>
            <a:r>
              <a:rPr lang="es-MX" sz="3200" b="1" dirty="0" smtClean="0">
                <a:solidFill>
                  <a:srgbClr val="E87C35"/>
                </a:solidFill>
                <a:latin typeface="+mn-lt"/>
              </a:rPr>
              <a:t>?</a:t>
            </a:r>
          </a:p>
          <a:p>
            <a:pPr algn="ctr" fontAlgn="base"/>
            <a:r>
              <a:rPr lang="es-MX" sz="2000" dirty="0">
                <a:latin typeface="+mn-lt"/>
              </a:rPr>
              <a:t/>
            </a:r>
            <a:br>
              <a:rPr lang="es-MX" sz="2000" dirty="0">
                <a:latin typeface="+mn-lt"/>
              </a:rPr>
            </a:br>
            <a:r>
              <a:rPr lang="es-MX" sz="2000" dirty="0">
                <a:latin typeface="+mn-lt"/>
              </a:rPr>
              <a:t>Es la capacidad que tenemos para mover los músculos del cuerpo de forma coordinada y a su vez mantener el equilibrio. Con ello, desarrollamos la agilidad, la fuerza y la velocidad necesaria en cada caso.</a:t>
            </a:r>
          </a:p>
          <a:p>
            <a:pPr algn="ctr" fontAlgn="base"/>
            <a:r>
              <a:rPr lang="es-MX" sz="2000" dirty="0">
                <a:latin typeface="+mn-lt"/>
              </a:rPr>
              <a:t> </a:t>
            </a:r>
          </a:p>
          <a:p>
            <a:pPr algn="ctr" fontAlgn="base"/>
            <a:r>
              <a:rPr lang="es-MX" sz="2000" dirty="0">
                <a:latin typeface="+mn-lt"/>
              </a:rPr>
              <a:t>La motricidad gruesa son también los movimientos amplios de varios grupos musculares como el control de cabeza, la capacidad de sentarnos por sí solos, girar, gatear, mantenerse de pie, caminar, saltar.</a:t>
            </a:r>
          </a:p>
          <a:p>
            <a:pPr algn="ctr" fontAlgn="base"/>
            <a:r>
              <a:rPr lang="es-MX" sz="2000" dirty="0">
                <a:latin typeface="+mn-lt"/>
              </a:rPr>
              <a:t> </a:t>
            </a:r>
          </a:p>
        </p:txBody>
      </p:sp>
    </p:spTree>
    <p:extLst>
      <p:ext uri="{BB962C8B-B14F-4D97-AF65-F5344CB8AC3E}">
        <p14:creationId xmlns:p14="http://schemas.microsoft.com/office/powerpoint/2010/main" val="1013556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1609344" y="1022726"/>
            <a:ext cx="5943600" cy="3354765"/>
          </a:xfrm>
          <a:prstGeom prst="rect">
            <a:avLst/>
          </a:prstGeom>
        </p:spPr>
        <p:txBody>
          <a:bodyPr wrap="square">
            <a:spAutoFit/>
          </a:bodyPr>
          <a:lstStyle/>
          <a:p>
            <a:pPr algn="ctr" fontAlgn="base"/>
            <a:r>
              <a:rPr lang="es-MX" sz="3200" b="1" dirty="0">
                <a:solidFill>
                  <a:srgbClr val="E87C35"/>
                </a:solidFill>
                <a:latin typeface="+mn-lt"/>
              </a:rPr>
              <a:t>Centro de </a:t>
            </a:r>
            <a:r>
              <a:rPr lang="es-MX" sz="3200" b="1" dirty="0" smtClean="0">
                <a:solidFill>
                  <a:srgbClr val="E87C35"/>
                </a:solidFill>
                <a:latin typeface="+mn-lt"/>
              </a:rPr>
              <a:t>proyección</a:t>
            </a:r>
            <a:endParaRPr lang="es-MX" sz="3200" b="1" dirty="0">
              <a:solidFill>
                <a:srgbClr val="E87C35"/>
              </a:solidFill>
              <a:latin typeface="+mn-lt"/>
            </a:endParaRPr>
          </a:p>
          <a:p>
            <a:pPr algn="ctr">
              <a:lnSpc>
                <a:spcPct val="150000"/>
              </a:lnSpc>
            </a:pPr>
            <a:r>
              <a:rPr lang="es-MX" sz="2000" dirty="0" smtClean="0"/>
              <a:t>Los</a:t>
            </a:r>
            <a:r>
              <a:rPr lang="es-MX" sz="2000" dirty="0"/>
              <a:t> elementos motrices del ser corporal son organizados y pulidos por el actor dancístico, conjugando el ámbito mental, corpóreo, motricio, temporal y espacial, exponiendo de forma precisa su cuerpo vivido, cuerpo expresado y cuerpo significado.</a:t>
            </a:r>
            <a:endParaRPr lang="es-MX" sz="2000" dirty="0"/>
          </a:p>
        </p:txBody>
      </p:sp>
    </p:spTree>
    <p:extLst>
      <p:ext uri="{BB962C8B-B14F-4D97-AF65-F5344CB8AC3E}">
        <p14:creationId xmlns:p14="http://schemas.microsoft.com/office/powerpoint/2010/main" val="3894911594"/>
      </p:ext>
    </p:extLst>
  </p:cSld>
  <p:clrMapOvr>
    <a:masterClrMapping/>
  </p:clrMapOvr>
</p:sld>
</file>

<file path=ppt/theme/theme1.xml><?xml version="1.0" encoding="utf-8"?>
<a:theme xmlns:a="http://schemas.openxmlformats.org/drawingml/2006/main" name="Art Subject for Elementary - 1st Grade: Music by Slidesgo">
  <a:themeElements>
    <a:clrScheme name="Simple Light">
      <a:dk1>
        <a:srgbClr val="F7E6D5"/>
      </a:dk1>
      <a:lt1>
        <a:srgbClr val="DF5B3E"/>
      </a:lt1>
      <a:dk2>
        <a:srgbClr val="1F99A0"/>
      </a:dk2>
      <a:lt2>
        <a:srgbClr val="4A201A"/>
      </a:lt2>
      <a:accent1>
        <a:srgbClr val="F1B76A"/>
      </a:accent1>
      <a:accent2>
        <a:srgbClr val="FEB616"/>
      </a:accent2>
      <a:accent3>
        <a:srgbClr val="B65C29"/>
      </a:accent3>
      <a:accent4>
        <a:srgbClr val="8C370E"/>
      </a:accent4>
      <a:accent5>
        <a:srgbClr val="B5BA5D"/>
      </a:accent5>
      <a:accent6>
        <a:srgbClr val="FFFFFF"/>
      </a:accent6>
      <a:hlink>
        <a:srgbClr val="4A201A"/>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290</Words>
  <Application>Microsoft Office PowerPoint</Application>
  <PresentationFormat>Presentación en pantalla (16:9)</PresentationFormat>
  <Paragraphs>36</Paragraphs>
  <Slides>12</Slides>
  <Notes>3</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12</vt:i4>
      </vt:variant>
    </vt:vector>
  </HeadingPairs>
  <TitlesOfParts>
    <vt:vector size="21" baseType="lpstr">
      <vt:lpstr>Luckiest Guy</vt:lpstr>
      <vt:lpstr>Bellota Text</vt:lpstr>
      <vt:lpstr>Bebas Neue</vt:lpstr>
      <vt:lpstr>Arial</vt:lpstr>
      <vt:lpstr>Roboto</vt:lpstr>
      <vt:lpstr>Roboto Condensed Light</vt:lpstr>
      <vt:lpstr>ff0</vt:lpstr>
      <vt:lpstr>ff1</vt:lpstr>
      <vt:lpstr>Art Subject for Elementary - 1st Grade: Music by Slidesgo</vt:lpstr>
      <vt:lpstr>Presentación de PowerPoint</vt:lpstr>
      <vt:lpstr>Consultas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c:title>
  <dc:creator>PAOLA DAVILA</dc:creator>
  <cp:lastModifiedBy>PAOLA DAVILA</cp:lastModifiedBy>
  <cp:revision>12</cp:revision>
  <dcterms:modified xsi:type="dcterms:W3CDTF">2022-05-08T21:11:33Z</dcterms:modified>
</cp:coreProperties>
</file>