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8CD61-0C38-489A-B068-885712467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ACTIVIDADES COREOGRAFICAS EN LA ESCUELA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CAF285-5424-4EB3-966A-17ADE4BA4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AUDIA MATA RODRIGUEZ</a:t>
            </a:r>
          </a:p>
        </p:txBody>
      </p:sp>
    </p:spTree>
    <p:extLst>
      <p:ext uri="{BB962C8B-B14F-4D97-AF65-F5344CB8AC3E}">
        <p14:creationId xmlns:p14="http://schemas.microsoft.com/office/powerpoint/2010/main" val="321996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6C368-B235-4C25-B68F-77E89EA5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 Danzas del Mundo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0ABDE-17A8-419F-AA5E-2C8E935A81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1. EL CARNAVALITO EN ARGENTINA</a:t>
            </a: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2. EL FLAMENCO EN ESPAÑA</a:t>
            </a: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3. LA CUMBIA EN COLOMBIA</a:t>
            </a:r>
          </a:p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4. LA DANZA DEL DRAGÓN EN CHINA</a:t>
            </a: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5. LA SALSA EN CUBA 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743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4A2AB-9091-44A8-A007-8A609D27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Orígenes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70C541-080F-4688-9542-DAD2E9C3BA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ha formado parte de la 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de la Humanidad desde el principio de los tiempos. Las pinturas rupestres encontradas en España y Francia, con una antigüedad de mas de 10.000 años, muestran dibujos de figuras danzantes asociadas con ilustraciones rituales y escenas de caza.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8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EA7D2-9054-4105-B5BF-C6E7B318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Clasificaciones según su Procedencia 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C0EF5F-85EE-47D7-ACB6-6F7624153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tradicionales y folklóricas. Entre los mismos se hallan el flamenco, … Existen varios tipos de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y entre ellas se encuentran la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clásica o el ballet, la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moderna, la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contemporánea, la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urbana y la 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danza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 popular.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4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6F2B0-EDD1-4336-9FEE-4C9F65AA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Danzas de Presentación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29BE8-92A8-4CB7-B703-5BA2A60FF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Realizadas para una audiencia con frecuencia en un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dntornode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gteatro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, aunque esto no es requisito y por lo general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secoreografia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y se ejecuta para establecer la música.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Ballet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Acrobatica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Clasica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India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Clasica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Persa</a:t>
            </a:r>
          </a:p>
        </p:txBody>
      </p:sp>
    </p:spTree>
    <p:extLst>
      <p:ext uri="{BB962C8B-B14F-4D97-AF65-F5344CB8AC3E}">
        <p14:creationId xmlns:p14="http://schemas.microsoft.com/office/powerpoint/2010/main" val="102083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931BC-D5ED-410A-A826-6A4C90B6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Danzas Creativas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31A00-8471-4894-9C1F-5E3C5F22AD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 Danza Creativa es un método de trabajo corporal en el que a través de una danza libre, espontánea, sin reglas preestablecidas, se estimulan las potencialidades de expresión y movimiento que todos tenemos, mediante un proceso creativo que proporciona un bienestar físico, psíquico y afectivo.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40261-3693-49D1-A3EC-C8C853FD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LECTURA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87E12C-7BA2-43A6-8306-B00E1F5180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 danza y la capacidad intelectual De igual forma, la lectura fomenta la imaginación y la curiosidad intelectual. La lectura en la formación de un bailarín en los años de desarrollo brinda una actitud positiva con respecto al aprendizaje y alimenta su cultura.</a:t>
            </a:r>
          </a:p>
        </p:txBody>
      </p:sp>
    </p:spTree>
    <p:extLst>
      <p:ext uri="{BB962C8B-B14F-4D97-AF65-F5344CB8AC3E}">
        <p14:creationId xmlns:p14="http://schemas.microsoft.com/office/powerpoint/2010/main" val="34215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7616E-CCD6-4718-81A4-069C8C13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PULSO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4BBA2-3AC3-4477-8C85-1D041D483C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consiste en una serie de pulsaciones repetidas de manera constante que dividen el tiempo en fragmentos idénticos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34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C35B0-A4DC-44E9-86DE-3C6BFA52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TEMPO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9947A-D0D5-4CD6-8C53-2B8FEC95FD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 tempo se manifiesta en el ritmo de una danza, ya sea medido o libre. También es la duración en el tiempo de una danza o las relaciones que tienen lugar dentro del tiempo.</a:t>
            </a:r>
          </a:p>
        </p:txBody>
      </p:sp>
    </p:spTree>
    <p:extLst>
      <p:ext uri="{BB962C8B-B14F-4D97-AF65-F5344CB8AC3E}">
        <p14:creationId xmlns:p14="http://schemas.microsoft.com/office/powerpoint/2010/main" val="87880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69E31-EB72-466A-9A89-A3648FB3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5E5D6-8608-44B5-A808-8A8976A37F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 danza constituye un latido que permanece siempre y que todo bailarín/a debe seguir internamente, para evolucionar adecuadamente dentro de su desarrollo coreográfico. El acento se define como la mayor intensidad de una pulsación con respecto a otra y va a definir las diferentes clases de ritmos.</a:t>
            </a:r>
          </a:p>
        </p:txBody>
      </p:sp>
    </p:spTree>
    <p:extLst>
      <p:ext uri="{BB962C8B-B14F-4D97-AF65-F5344CB8AC3E}">
        <p14:creationId xmlns:p14="http://schemas.microsoft.com/office/powerpoint/2010/main" val="240775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4076A-3F8E-42A4-8ED1-EE333DF7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COMPAS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94005-D97A-40CC-92C3-460A23C335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 danza, gran parte de la música que se utiliza para bailar es contada y el compás musical nos indica cómo se debe contar la pieza que se está coreografiando o interpretando.</a:t>
            </a:r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8003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1ED1C-2BE8-4566-AFFD-92E2B8AE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MOTRICIDAD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A2424-FE04-42E7-8E5C-6842263BA2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32722"/>
            <a:ext cx="10394707" cy="350188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bailarines deben desarrollar una habilidad que mantenga en conexión los movimientos con la técnica, música y sentimientos; esta habilidad es la psicomotricidad. El término 'psico' hace referencia al alma o actividad mental, y 'motricidad' a la capacidad motriz.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motricidad gruesa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son los grandes movimientos que se realizan con brazos, piernas, pies o cuerpo entero.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motricidad fina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son movimientos que requieren de precisión, en los que utilizamos las manos, muñecas, dedos, labios y lengua.</a:t>
            </a:r>
          </a:p>
        </p:txBody>
      </p:sp>
    </p:spTree>
    <p:extLst>
      <p:ext uri="{BB962C8B-B14F-4D97-AF65-F5344CB8AC3E}">
        <p14:creationId xmlns:p14="http://schemas.microsoft.com/office/powerpoint/2010/main" val="315368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578A0-6AC4-4752-B5A6-1D0E7A89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Centros de Proyección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59BA6A-2C6A-4893-91DC-8739D1658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58958"/>
            <a:ext cx="10394707" cy="41156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1- ESPACIO PERSONAL: es el ocupado por el cuerpo.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2- ESPACIO PARCIAL: es el que circunda al cuerpo sin que se produzca desplazamientos. Ofrece un infinito número de puntos para explorar. La esfera kinestésica no se desplaza.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3- ESPACIO RESTRINGIDO: es el lugar determinado dentro de un ámbito específico, ej.: un rincón dentro de un salón o aula, un renglón en una hoja de papel, etc. La esfera kinestésica del bailarín se desplaza por una zona determinada.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4- ESPACIO SOCIAL O COMPARTIDO: es cuando se establece un diálogo corporal de tu espacio, mi espacio, nuestro espacio o sea cuando hay una interacción con otro y otros espacios como factor creativo. Las esferas kinestésicas se fusionan unas con otras en partes.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5- ESPACIO TOTAL: cuando el cuerpo se traslada de un lugar a otro para abarcar nuevos espacios. En el espacio total incluimos todos los diseños espaciales que surgen cuando una o más personas se desplazan en líneas curvas o rectas con todas sus derivaciones y combinaciones.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0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E461B-9B1B-421A-9357-4FA06868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Formas Básicas de Locomoción</a:t>
            </a:r>
            <a:br>
              <a:rPr lang="es-ES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8E166-D8DB-45D1-97C1-3B69EB6A29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Las habilidades motrices de 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locomoción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 pueden ser reptar, correr, saltar, desplazarse, marchar, desplazarse en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cuadrúpedia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, caminar, rodar, trepar entre otros.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24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36</TotalTime>
  <Words>359</Words>
  <Application>Microsoft Office PowerPoint</Application>
  <PresentationFormat>Panorámica</PresentationFormat>
  <Paragraphs>42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Impact</vt:lpstr>
      <vt:lpstr>Evento principal</vt:lpstr>
      <vt:lpstr>ACTIVIDADES COREOGRAFICAS EN LA ESCUELA</vt:lpstr>
      <vt:lpstr>LECTURA</vt:lpstr>
      <vt:lpstr>PULSO MUSICAL</vt:lpstr>
      <vt:lpstr>TEMPO</vt:lpstr>
      <vt:lpstr>ACENTO</vt:lpstr>
      <vt:lpstr>COMPAS</vt:lpstr>
      <vt:lpstr>MOTRICIDAD </vt:lpstr>
      <vt:lpstr>Centros de Proyección </vt:lpstr>
      <vt:lpstr>Formas Básicas de Locomoción </vt:lpstr>
      <vt:lpstr> Danzas del Mundo </vt:lpstr>
      <vt:lpstr>Orígenes </vt:lpstr>
      <vt:lpstr>Clasificaciones según su Procedencia  </vt:lpstr>
      <vt:lpstr>Danzas de Presentación</vt:lpstr>
      <vt:lpstr>Danzas Creativas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COREOGRAFICAS EN LA ESCUELA</dc:title>
  <dc:creator>Karina Rivera</dc:creator>
  <cp:lastModifiedBy>CLAUDIA MATA</cp:lastModifiedBy>
  <cp:revision>5</cp:revision>
  <dcterms:created xsi:type="dcterms:W3CDTF">2022-05-04T13:41:28Z</dcterms:created>
  <dcterms:modified xsi:type="dcterms:W3CDTF">2022-05-09T04:18:10Z</dcterms:modified>
</cp:coreProperties>
</file>